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Josefin Slab"/>
      <p:regular r:id="rId27"/>
      <p:bold r:id="rId28"/>
      <p:italic r:id="rId29"/>
      <p:boldItalic r:id="rId30"/>
    </p:embeddedFont>
    <p:embeddedFont>
      <p:font typeface="Amiko"/>
      <p:regular r:id="rId31"/>
      <p:bold r:id="rId32"/>
    </p:embeddedFont>
    <p:embeddedFont>
      <p:font typeface="Yanone Kaffeesatz"/>
      <p:regular r:id="rId33"/>
      <p:bold r:id="rId34"/>
    </p:embeddedFont>
    <p:embeddedFont>
      <p:font typeface="Francois One"/>
      <p:regular r:id="rId35"/>
    </p:embeddedFont>
    <p:embeddedFont>
      <p:font typeface="Passion One"/>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18CA2B-CAD7-433A-9880-44ED1F4C54E2}">
  <a:tblStyle styleId="{9D18CA2B-CAD7-433A-9880-44ED1F4C54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JosefinSlab-bold.fntdata"/><Relationship Id="rId27" Type="http://schemas.openxmlformats.org/officeDocument/2006/relationships/font" Target="fonts/Josefin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JosefinSlab-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miko-regular.fntdata"/><Relationship Id="rId30" Type="http://schemas.openxmlformats.org/officeDocument/2006/relationships/font" Target="fonts/JosefinSlab-boldItalic.fntdata"/><Relationship Id="rId11" Type="http://schemas.openxmlformats.org/officeDocument/2006/relationships/slide" Target="slides/slide5.xml"/><Relationship Id="rId33" Type="http://schemas.openxmlformats.org/officeDocument/2006/relationships/font" Target="fonts/YanoneKaffeesatz-regular.fntdata"/><Relationship Id="rId10" Type="http://schemas.openxmlformats.org/officeDocument/2006/relationships/slide" Target="slides/slide4.xml"/><Relationship Id="rId32" Type="http://schemas.openxmlformats.org/officeDocument/2006/relationships/font" Target="fonts/Amiko-bold.fntdata"/><Relationship Id="rId13" Type="http://schemas.openxmlformats.org/officeDocument/2006/relationships/slide" Target="slides/slide7.xml"/><Relationship Id="rId35" Type="http://schemas.openxmlformats.org/officeDocument/2006/relationships/font" Target="fonts/FrancoisOne-regular.fntdata"/><Relationship Id="rId12" Type="http://schemas.openxmlformats.org/officeDocument/2006/relationships/slide" Target="slides/slide6.xml"/><Relationship Id="rId34" Type="http://schemas.openxmlformats.org/officeDocument/2006/relationships/font" Target="fonts/YanoneKaffeesatz-bold.fntdata"/><Relationship Id="rId15" Type="http://schemas.openxmlformats.org/officeDocument/2006/relationships/slide" Target="slides/slide9.xml"/><Relationship Id="rId37" Type="http://schemas.openxmlformats.org/officeDocument/2006/relationships/font" Target="fonts/PassionOne-bold.fntdata"/><Relationship Id="rId14" Type="http://schemas.openxmlformats.org/officeDocument/2006/relationships/slide" Target="slides/slide8.xml"/><Relationship Id="rId36" Type="http://schemas.openxmlformats.org/officeDocument/2006/relationships/font" Target="fonts/PassionOne-regular.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6c80c96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6c80c96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4394fb34f9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4394fb34f9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4394fb34f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4394fb34f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4394fb34f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4394fb34f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4394fb34f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4394fb34f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063880aa67_0_1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063880aa67_0_1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ed14aa2b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ed14aa2b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4394fb34f9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4394fb34f9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4394fb34f9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4394fb34f9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4394fb34f9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4394fb34f9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4394fb34f9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4394fb34f9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6c80c96d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6c80c96d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3698f70594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3698f70594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ecde7dc97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ecde7dc97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698f70594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698f7059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9553da8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9553da8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4394fb34f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4394fb34f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4394fb34f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4394fb34f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063880aa67_0_1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063880aa67_0_1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4394fb34f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4394fb34f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6675" y="534775"/>
            <a:ext cx="4923900" cy="1998300"/>
          </a:xfrm>
          <a:prstGeom prst="rect">
            <a:avLst/>
          </a:prstGeom>
        </p:spPr>
        <p:txBody>
          <a:bodyPr anchorCtr="0" anchor="t" bIns="91425" lIns="91425" spcFirstLastPara="1" rIns="91425" wrap="square" tIns="91425">
            <a:noAutofit/>
          </a:bodyPr>
          <a:lstStyle>
            <a:lvl1pPr lvl="0" rtl="0" algn="l">
              <a:lnSpc>
                <a:spcPct val="80000"/>
              </a:lnSpc>
              <a:spcBef>
                <a:spcPts val="0"/>
              </a:spcBef>
              <a:spcAft>
                <a:spcPts val="0"/>
              </a:spcAft>
              <a:buClr>
                <a:schemeClr val="accent2"/>
              </a:buClr>
              <a:buSzPts val="6500"/>
              <a:buNone/>
              <a:defRPr sz="5000">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6232525" y="534777"/>
            <a:ext cx="2201700" cy="651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225700" y="806000"/>
            <a:ext cx="4692600" cy="1325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b="1" sz="72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subTitle"/>
          </p:nvPr>
        </p:nvSpPr>
        <p:spPr>
          <a:xfrm>
            <a:off x="2225700" y="2177500"/>
            <a:ext cx="4692600" cy="4374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8" name="Shape 48"/>
        <p:cNvGrpSpPr/>
        <p:nvPr/>
      </p:nvGrpSpPr>
      <p:grpSpPr>
        <a:xfrm>
          <a:off x="0" y="0"/>
          <a:ext cx="0" cy="0"/>
          <a:chOff x="0" y="0"/>
          <a:chExt cx="0" cy="0"/>
        </a:xfrm>
      </p:grpSpPr>
      <p:sp>
        <p:nvSpPr>
          <p:cNvPr id="49" name="Google Shape;49;p13"/>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txBox="1"/>
          <p:nvPr>
            <p:ph idx="1" type="subTitle"/>
          </p:nvPr>
        </p:nvSpPr>
        <p:spPr>
          <a:xfrm>
            <a:off x="4234650" y="1531513"/>
            <a:ext cx="4196100" cy="43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Francois One"/>
              <a:buNone/>
              <a:defRPr sz="2400">
                <a:latin typeface="Amiko"/>
                <a:ea typeface="Amiko"/>
                <a:cs typeface="Amiko"/>
                <a:sym typeface="Amiko"/>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p:txBody>
      </p:sp>
      <p:sp>
        <p:nvSpPr>
          <p:cNvPr id="51" name="Google Shape;51;p13"/>
          <p:cNvSpPr txBox="1"/>
          <p:nvPr>
            <p:ph hasCustomPrompt="1" type="title"/>
          </p:nvPr>
        </p:nvSpPr>
        <p:spPr>
          <a:xfrm>
            <a:off x="3388650" y="1531525"/>
            <a:ext cx="734400" cy="36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800"/>
              <a:buNone/>
              <a:defRPr b="1" sz="30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2" name="Google Shape;52;p13"/>
          <p:cNvSpPr txBox="1"/>
          <p:nvPr>
            <p:ph idx="2" type="subTitle"/>
          </p:nvPr>
        </p:nvSpPr>
        <p:spPr>
          <a:xfrm>
            <a:off x="4234650" y="1892438"/>
            <a:ext cx="4196100" cy="391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13"/>
          <p:cNvSpPr txBox="1"/>
          <p:nvPr>
            <p:ph idx="3" type="title"/>
          </p:nvPr>
        </p:nvSpPr>
        <p:spPr>
          <a:xfrm>
            <a:off x="3388650" y="576075"/>
            <a:ext cx="5042100" cy="5745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lt2"/>
              </a:buClr>
              <a:buSzPts val="3600"/>
              <a:buFont typeface="Caveat"/>
              <a:buNone/>
              <a:defRPr sz="3000">
                <a:solidFill>
                  <a:schemeClr val="accent1"/>
                </a:solidFill>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
        <p:nvSpPr>
          <p:cNvPr id="54" name="Google Shape;54;p13"/>
          <p:cNvSpPr txBox="1"/>
          <p:nvPr>
            <p:ph idx="4" type="subTitle"/>
          </p:nvPr>
        </p:nvSpPr>
        <p:spPr>
          <a:xfrm>
            <a:off x="4234650" y="2539538"/>
            <a:ext cx="4196100" cy="43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Francois One"/>
              <a:buNone/>
              <a:defRPr sz="2400">
                <a:latin typeface="Amiko"/>
                <a:ea typeface="Amiko"/>
                <a:cs typeface="Amiko"/>
                <a:sym typeface="Amiko"/>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p:txBody>
      </p:sp>
      <p:sp>
        <p:nvSpPr>
          <p:cNvPr id="55" name="Google Shape;55;p13"/>
          <p:cNvSpPr txBox="1"/>
          <p:nvPr>
            <p:ph hasCustomPrompt="1" idx="5" type="title"/>
          </p:nvPr>
        </p:nvSpPr>
        <p:spPr>
          <a:xfrm>
            <a:off x="3390150" y="2539625"/>
            <a:ext cx="731400" cy="437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800"/>
              <a:buNone/>
              <a:defRPr b="1" sz="30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6" name="Google Shape;56;p13"/>
          <p:cNvSpPr txBox="1"/>
          <p:nvPr>
            <p:ph idx="6" type="subTitle"/>
          </p:nvPr>
        </p:nvSpPr>
        <p:spPr>
          <a:xfrm>
            <a:off x="4234650" y="2900463"/>
            <a:ext cx="4196100" cy="391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 name="Google Shape;57;p13"/>
          <p:cNvSpPr txBox="1"/>
          <p:nvPr>
            <p:ph idx="7" type="subTitle"/>
          </p:nvPr>
        </p:nvSpPr>
        <p:spPr>
          <a:xfrm>
            <a:off x="4234650" y="3547563"/>
            <a:ext cx="4196100" cy="43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Francois One"/>
              <a:buNone/>
              <a:defRPr sz="2400">
                <a:latin typeface="Amiko"/>
                <a:ea typeface="Amiko"/>
                <a:cs typeface="Amiko"/>
                <a:sym typeface="Amiko"/>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p:txBody>
      </p:sp>
      <p:sp>
        <p:nvSpPr>
          <p:cNvPr id="58" name="Google Shape;58;p13"/>
          <p:cNvSpPr txBox="1"/>
          <p:nvPr>
            <p:ph hasCustomPrompt="1" idx="8" type="title"/>
          </p:nvPr>
        </p:nvSpPr>
        <p:spPr>
          <a:xfrm>
            <a:off x="3390150" y="3546975"/>
            <a:ext cx="731400" cy="437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800"/>
              <a:buNone/>
              <a:defRPr b="1" sz="30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9" name="Google Shape;59;p13"/>
          <p:cNvSpPr txBox="1"/>
          <p:nvPr>
            <p:ph idx="9" type="subTitle"/>
          </p:nvPr>
        </p:nvSpPr>
        <p:spPr>
          <a:xfrm>
            <a:off x="4234650" y="3908488"/>
            <a:ext cx="4196100" cy="391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7">
    <p:spTree>
      <p:nvGrpSpPr>
        <p:cNvPr id="60" name="Shape 60"/>
        <p:cNvGrpSpPr/>
        <p:nvPr/>
      </p:nvGrpSpPr>
      <p:grpSpPr>
        <a:xfrm>
          <a:off x="0" y="0"/>
          <a:ext cx="0" cy="0"/>
          <a:chOff x="0" y="0"/>
          <a:chExt cx="0" cy="0"/>
        </a:xfrm>
      </p:grpSpPr>
      <p:sp>
        <p:nvSpPr>
          <p:cNvPr id="61" name="Google Shape;61;p14"/>
          <p:cNvSpPr txBox="1"/>
          <p:nvPr>
            <p:ph hasCustomPrompt="1" type="title"/>
          </p:nvPr>
        </p:nvSpPr>
        <p:spPr>
          <a:xfrm>
            <a:off x="710775" y="539495"/>
            <a:ext cx="1225800" cy="1098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12000"/>
              <a:buNone/>
              <a:defRPr b="1" sz="6000">
                <a:solidFill>
                  <a:schemeClr val="lt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62" name="Google Shape;62;p14"/>
          <p:cNvSpPr txBox="1"/>
          <p:nvPr>
            <p:ph idx="2" type="title"/>
          </p:nvPr>
        </p:nvSpPr>
        <p:spPr>
          <a:xfrm>
            <a:off x="710775" y="1638405"/>
            <a:ext cx="5008200" cy="82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8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3" name="Google Shape;63;p14"/>
          <p:cNvSpPr/>
          <p:nvPr/>
        </p:nvSpPr>
        <p:spPr>
          <a:xfrm>
            <a:off x="-57150" y="4229100"/>
            <a:ext cx="9258300" cy="962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 type="subTitle"/>
          </p:nvPr>
        </p:nvSpPr>
        <p:spPr>
          <a:xfrm>
            <a:off x="3030968" y="2485650"/>
            <a:ext cx="2688000" cy="651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7_1">
    <p:spTree>
      <p:nvGrpSpPr>
        <p:cNvPr id="65" name="Shape 65"/>
        <p:cNvGrpSpPr/>
        <p:nvPr/>
      </p:nvGrpSpPr>
      <p:grpSpPr>
        <a:xfrm>
          <a:off x="0" y="0"/>
          <a:ext cx="0" cy="0"/>
          <a:chOff x="0" y="0"/>
          <a:chExt cx="0" cy="0"/>
        </a:xfrm>
      </p:grpSpPr>
      <p:sp>
        <p:nvSpPr>
          <p:cNvPr id="66" name="Google Shape;66;p15"/>
          <p:cNvSpPr/>
          <p:nvPr/>
        </p:nvSpPr>
        <p:spPr>
          <a:xfrm>
            <a:off x="-57150" y="4229100"/>
            <a:ext cx="9258300" cy="962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hasCustomPrompt="1" type="title"/>
          </p:nvPr>
        </p:nvSpPr>
        <p:spPr>
          <a:xfrm>
            <a:off x="6016950" y="1086902"/>
            <a:ext cx="1225800" cy="1098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12000"/>
              <a:buNone/>
              <a:defRPr b="1" sz="6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 name="Google Shape;68;p15"/>
          <p:cNvSpPr txBox="1"/>
          <p:nvPr>
            <p:ph idx="2" type="title"/>
          </p:nvPr>
        </p:nvSpPr>
        <p:spPr>
          <a:xfrm>
            <a:off x="2786555" y="2185800"/>
            <a:ext cx="4456200" cy="1462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8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 name="Google Shape;69;p15"/>
          <p:cNvSpPr txBox="1"/>
          <p:nvPr>
            <p:ph idx="1" type="subTitle"/>
          </p:nvPr>
        </p:nvSpPr>
        <p:spPr>
          <a:xfrm>
            <a:off x="713218" y="539500"/>
            <a:ext cx="2688000" cy="651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2">
    <p:spTree>
      <p:nvGrpSpPr>
        <p:cNvPr id="70" name="Shape 70"/>
        <p:cNvGrpSpPr/>
        <p:nvPr/>
      </p:nvGrpSpPr>
      <p:grpSpPr>
        <a:xfrm>
          <a:off x="0" y="0"/>
          <a:ext cx="0" cy="0"/>
          <a:chOff x="0" y="0"/>
          <a:chExt cx="0" cy="0"/>
        </a:xfrm>
      </p:grpSpPr>
      <p:sp>
        <p:nvSpPr>
          <p:cNvPr id="71" name="Google Shape;71;p16"/>
          <p:cNvSpPr txBox="1"/>
          <p:nvPr>
            <p:ph hasCustomPrompt="1" type="title"/>
          </p:nvPr>
        </p:nvSpPr>
        <p:spPr>
          <a:xfrm>
            <a:off x="4276750" y="591750"/>
            <a:ext cx="4154100" cy="78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36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2" name="Google Shape;72;p16"/>
          <p:cNvSpPr txBox="1"/>
          <p:nvPr>
            <p:ph idx="1" type="subTitle"/>
          </p:nvPr>
        </p:nvSpPr>
        <p:spPr>
          <a:xfrm>
            <a:off x="4276750" y="1345950"/>
            <a:ext cx="4154100" cy="406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6"/>
          <p:cNvSpPr txBox="1"/>
          <p:nvPr>
            <p:ph hasCustomPrompt="1" idx="2" type="title"/>
          </p:nvPr>
        </p:nvSpPr>
        <p:spPr>
          <a:xfrm>
            <a:off x="4276750" y="1928724"/>
            <a:ext cx="4154100" cy="78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36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4" name="Google Shape;74;p16"/>
          <p:cNvSpPr txBox="1"/>
          <p:nvPr>
            <p:ph idx="3" type="subTitle"/>
          </p:nvPr>
        </p:nvSpPr>
        <p:spPr>
          <a:xfrm>
            <a:off x="4276750" y="2682976"/>
            <a:ext cx="4154100" cy="406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6"/>
          <p:cNvSpPr txBox="1"/>
          <p:nvPr>
            <p:ph hasCustomPrompt="1" idx="4" type="title"/>
          </p:nvPr>
        </p:nvSpPr>
        <p:spPr>
          <a:xfrm>
            <a:off x="4276750" y="3265748"/>
            <a:ext cx="4154100" cy="78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36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 name="Google Shape;76;p16"/>
          <p:cNvSpPr txBox="1"/>
          <p:nvPr>
            <p:ph idx="5" type="subTitle"/>
          </p:nvPr>
        </p:nvSpPr>
        <p:spPr>
          <a:xfrm>
            <a:off x="4276750" y="4020002"/>
            <a:ext cx="4154100" cy="406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6"/>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8">
    <p:spTree>
      <p:nvGrpSpPr>
        <p:cNvPr id="78" name="Shape 78"/>
        <p:cNvGrpSpPr/>
        <p:nvPr/>
      </p:nvGrpSpPr>
      <p:grpSpPr>
        <a:xfrm>
          <a:off x="0" y="0"/>
          <a:ext cx="0" cy="0"/>
          <a:chOff x="0" y="0"/>
          <a:chExt cx="0" cy="0"/>
        </a:xfrm>
      </p:grpSpPr>
      <p:sp>
        <p:nvSpPr>
          <p:cNvPr id="79" name="Google Shape;79;p17"/>
          <p:cNvSpPr txBox="1"/>
          <p:nvPr>
            <p:ph idx="1" type="subTitle"/>
          </p:nvPr>
        </p:nvSpPr>
        <p:spPr>
          <a:xfrm>
            <a:off x="814112" y="1335925"/>
            <a:ext cx="3648000" cy="47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Francois One"/>
              <a:buNone/>
              <a:defRPr sz="2400">
                <a:latin typeface="Amiko"/>
                <a:ea typeface="Amiko"/>
                <a:cs typeface="Amiko"/>
                <a:sym typeface="Amiko"/>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p:txBody>
      </p:sp>
      <p:sp>
        <p:nvSpPr>
          <p:cNvPr id="80" name="Google Shape;80;p17"/>
          <p:cNvSpPr txBox="1"/>
          <p:nvPr>
            <p:ph hasCustomPrompt="1" type="title"/>
          </p:nvPr>
        </p:nvSpPr>
        <p:spPr>
          <a:xfrm>
            <a:off x="3269015" y="2313600"/>
            <a:ext cx="1193100" cy="47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b="1" sz="30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1" name="Google Shape;81;p17"/>
          <p:cNvSpPr txBox="1"/>
          <p:nvPr>
            <p:ph idx="2" type="subTitle"/>
          </p:nvPr>
        </p:nvSpPr>
        <p:spPr>
          <a:xfrm>
            <a:off x="814113" y="1814125"/>
            <a:ext cx="3648000" cy="37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17"/>
          <p:cNvSpPr txBox="1"/>
          <p:nvPr>
            <p:ph idx="3" type="subTitle"/>
          </p:nvPr>
        </p:nvSpPr>
        <p:spPr>
          <a:xfrm>
            <a:off x="814112" y="3012325"/>
            <a:ext cx="3648000" cy="47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Francois One"/>
              <a:buNone/>
              <a:defRPr sz="2400">
                <a:latin typeface="Amiko"/>
                <a:ea typeface="Amiko"/>
                <a:cs typeface="Amiko"/>
                <a:sym typeface="Amiko"/>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p:txBody>
      </p:sp>
      <p:sp>
        <p:nvSpPr>
          <p:cNvPr id="83" name="Google Shape;83;p17"/>
          <p:cNvSpPr txBox="1"/>
          <p:nvPr>
            <p:ph hasCustomPrompt="1" idx="4" type="title"/>
          </p:nvPr>
        </p:nvSpPr>
        <p:spPr>
          <a:xfrm>
            <a:off x="3269015" y="3994124"/>
            <a:ext cx="1193100" cy="47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b="1" sz="30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4" name="Google Shape;84;p17"/>
          <p:cNvSpPr txBox="1"/>
          <p:nvPr>
            <p:ph idx="5" type="subTitle"/>
          </p:nvPr>
        </p:nvSpPr>
        <p:spPr>
          <a:xfrm>
            <a:off x="814113" y="3490525"/>
            <a:ext cx="3648000" cy="37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 name="Google Shape;85;p17"/>
          <p:cNvSpPr txBox="1"/>
          <p:nvPr>
            <p:ph idx="6" type="subTitle"/>
          </p:nvPr>
        </p:nvSpPr>
        <p:spPr>
          <a:xfrm>
            <a:off x="4681862" y="1335925"/>
            <a:ext cx="3648000" cy="47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Francois One"/>
              <a:buNone/>
              <a:defRPr sz="2400">
                <a:latin typeface="Amiko"/>
                <a:ea typeface="Amiko"/>
                <a:cs typeface="Amiko"/>
                <a:sym typeface="Amiko"/>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p:txBody>
      </p:sp>
      <p:sp>
        <p:nvSpPr>
          <p:cNvPr id="86" name="Google Shape;86;p17"/>
          <p:cNvSpPr txBox="1"/>
          <p:nvPr>
            <p:ph hasCustomPrompt="1" idx="7" type="title"/>
          </p:nvPr>
        </p:nvSpPr>
        <p:spPr>
          <a:xfrm>
            <a:off x="7136757" y="2313600"/>
            <a:ext cx="1193100" cy="47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b="1" sz="30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7" name="Google Shape;87;p17"/>
          <p:cNvSpPr txBox="1"/>
          <p:nvPr>
            <p:ph idx="8" type="subTitle"/>
          </p:nvPr>
        </p:nvSpPr>
        <p:spPr>
          <a:xfrm>
            <a:off x="4681888" y="1814125"/>
            <a:ext cx="3648000" cy="37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8" name="Google Shape;88;p17"/>
          <p:cNvSpPr txBox="1"/>
          <p:nvPr>
            <p:ph idx="9" type="subTitle"/>
          </p:nvPr>
        </p:nvSpPr>
        <p:spPr>
          <a:xfrm>
            <a:off x="4681862" y="3012325"/>
            <a:ext cx="3648000" cy="47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Francois One"/>
              <a:buNone/>
              <a:defRPr sz="2400">
                <a:latin typeface="Amiko"/>
                <a:ea typeface="Amiko"/>
                <a:cs typeface="Amiko"/>
                <a:sym typeface="Amiko"/>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p:txBody>
      </p:sp>
      <p:sp>
        <p:nvSpPr>
          <p:cNvPr id="89" name="Google Shape;89;p17"/>
          <p:cNvSpPr txBox="1"/>
          <p:nvPr>
            <p:ph hasCustomPrompt="1" idx="13" type="title"/>
          </p:nvPr>
        </p:nvSpPr>
        <p:spPr>
          <a:xfrm>
            <a:off x="7136757" y="3994124"/>
            <a:ext cx="1193100" cy="47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b="1" sz="30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90" name="Google Shape;90;p17"/>
          <p:cNvSpPr txBox="1"/>
          <p:nvPr>
            <p:ph idx="14" type="subTitle"/>
          </p:nvPr>
        </p:nvSpPr>
        <p:spPr>
          <a:xfrm>
            <a:off x="4681888" y="3490525"/>
            <a:ext cx="3648000" cy="378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p17"/>
          <p:cNvSpPr txBox="1"/>
          <p:nvPr>
            <p:ph idx="15" type="title"/>
          </p:nvPr>
        </p:nvSpPr>
        <p:spPr>
          <a:xfrm>
            <a:off x="713250" y="576072"/>
            <a:ext cx="7717500" cy="574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2"/>
              </a:buClr>
              <a:buSzPts val="3600"/>
              <a:buFont typeface="Caveat"/>
              <a:buNone/>
              <a:defRPr sz="3000">
                <a:solidFill>
                  <a:schemeClr val="accent1"/>
                </a:solidFill>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
        <p:nvSpPr>
          <p:cNvPr id="92" name="Google Shape;92;p17"/>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2">
    <p:spTree>
      <p:nvGrpSpPr>
        <p:cNvPr id="93" name="Shape 93"/>
        <p:cNvGrpSpPr/>
        <p:nvPr/>
      </p:nvGrpSpPr>
      <p:grpSpPr>
        <a:xfrm>
          <a:off x="0" y="0"/>
          <a:ext cx="0" cy="0"/>
          <a:chOff x="0" y="0"/>
          <a:chExt cx="0" cy="0"/>
        </a:xfrm>
      </p:grpSpPr>
      <p:sp>
        <p:nvSpPr>
          <p:cNvPr id="94" name="Google Shape;94;p18"/>
          <p:cNvSpPr txBox="1"/>
          <p:nvPr>
            <p:ph type="title"/>
          </p:nvPr>
        </p:nvSpPr>
        <p:spPr>
          <a:xfrm>
            <a:off x="713250" y="574875"/>
            <a:ext cx="6479400" cy="574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2"/>
              </a:buClr>
              <a:buSzPts val="3600"/>
              <a:buFont typeface="Caveat"/>
              <a:buNone/>
              <a:defRPr b="1"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
        <p:nvSpPr>
          <p:cNvPr id="95" name="Google Shape;95;p18"/>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96" name="Shape 96"/>
        <p:cNvGrpSpPr/>
        <p:nvPr/>
      </p:nvGrpSpPr>
      <p:grpSpPr>
        <a:xfrm>
          <a:off x="0" y="0"/>
          <a:ext cx="0" cy="0"/>
          <a:chOff x="0" y="0"/>
          <a:chExt cx="0" cy="0"/>
        </a:xfrm>
      </p:grpSpPr>
      <p:sp>
        <p:nvSpPr>
          <p:cNvPr id="97" name="Google Shape;97;p19"/>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type="title"/>
          </p:nvPr>
        </p:nvSpPr>
        <p:spPr>
          <a:xfrm>
            <a:off x="2721980" y="2010925"/>
            <a:ext cx="5706000" cy="486000"/>
          </a:xfrm>
          <a:prstGeom prst="rect">
            <a:avLst/>
          </a:prstGeom>
          <a:noFill/>
        </p:spPr>
        <p:txBody>
          <a:bodyPr anchorCtr="0" anchor="t" bIns="91425" lIns="91425" spcFirstLastPara="1" rIns="91425" wrap="square" tIns="91425">
            <a:noAutofit/>
          </a:bodyPr>
          <a:lstStyle>
            <a:lvl1pPr lvl="0" rtl="0" algn="r">
              <a:spcBef>
                <a:spcPts val="0"/>
              </a:spcBef>
              <a:spcAft>
                <a:spcPts val="0"/>
              </a:spcAft>
              <a:buNone/>
              <a:defRPr sz="2400"/>
            </a:lvl1pPr>
            <a:lvl2pPr lvl="1" rtl="0" algn="r">
              <a:spcBef>
                <a:spcPts val="0"/>
              </a:spcBef>
              <a:spcAft>
                <a:spcPts val="0"/>
              </a:spcAft>
              <a:buNone/>
              <a:defRPr sz="2400"/>
            </a:lvl2pPr>
            <a:lvl3pPr lvl="2" rtl="0" algn="r">
              <a:spcBef>
                <a:spcPts val="0"/>
              </a:spcBef>
              <a:spcAft>
                <a:spcPts val="0"/>
              </a:spcAft>
              <a:buNone/>
              <a:defRPr sz="2400"/>
            </a:lvl3pPr>
            <a:lvl4pPr lvl="3" rtl="0" algn="r">
              <a:spcBef>
                <a:spcPts val="0"/>
              </a:spcBef>
              <a:spcAft>
                <a:spcPts val="0"/>
              </a:spcAft>
              <a:buNone/>
              <a:defRPr sz="2400"/>
            </a:lvl4pPr>
            <a:lvl5pPr lvl="4" rtl="0" algn="r">
              <a:spcBef>
                <a:spcPts val="0"/>
              </a:spcBef>
              <a:spcAft>
                <a:spcPts val="0"/>
              </a:spcAft>
              <a:buNone/>
              <a:defRPr sz="2400"/>
            </a:lvl5pPr>
            <a:lvl6pPr lvl="5" rtl="0" algn="r">
              <a:spcBef>
                <a:spcPts val="0"/>
              </a:spcBef>
              <a:spcAft>
                <a:spcPts val="0"/>
              </a:spcAft>
              <a:buNone/>
              <a:defRPr sz="2400"/>
            </a:lvl6pPr>
            <a:lvl7pPr lvl="6" rtl="0" algn="r">
              <a:spcBef>
                <a:spcPts val="0"/>
              </a:spcBef>
              <a:spcAft>
                <a:spcPts val="0"/>
              </a:spcAft>
              <a:buNone/>
              <a:defRPr sz="2400"/>
            </a:lvl7pPr>
            <a:lvl8pPr lvl="7" rtl="0" algn="r">
              <a:spcBef>
                <a:spcPts val="0"/>
              </a:spcBef>
              <a:spcAft>
                <a:spcPts val="0"/>
              </a:spcAft>
              <a:buNone/>
              <a:defRPr sz="2400"/>
            </a:lvl8pPr>
            <a:lvl9pPr lvl="8" rtl="0" algn="r">
              <a:spcBef>
                <a:spcPts val="0"/>
              </a:spcBef>
              <a:spcAft>
                <a:spcPts val="0"/>
              </a:spcAft>
              <a:buNone/>
              <a:defRPr sz="2400"/>
            </a:lvl9pPr>
          </a:lstStyle>
          <a:p/>
        </p:txBody>
      </p:sp>
      <p:sp>
        <p:nvSpPr>
          <p:cNvPr id="99" name="Google Shape;99;p19"/>
          <p:cNvSpPr txBox="1"/>
          <p:nvPr>
            <p:ph idx="1" type="subTitle"/>
          </p:nvPr>
        </p:nvSpPr>
        <p:spPr>
          <a:xfrm>
            <a:off x="2721982" y="690925"/>
            <a:ext cx="5706000" cy="1320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
    <p:spTree>
      <p:nvGrpSpPr>
        <p:cNvPr id="100" name="Shape 100"/>
        <p:cNvGrpSpPr/>
        <p:nvPr/>
      </p:nvGrpSpPr>
      <p:grpSpPr>
        <a:xfrm>
          <a:off x="0" y="0"/>
          <a:ext cx="0" cy="0"/>
          <a:chOff x="0" y="0"/>
          <a:chExt cx="0" cy="0"/>
        </a:xfrm>
      </p:grpSpPr>
      <p:sp>
        <p:nvSpPr>
          <p:cNvPr id="101" name="Google Shape;101;p20"/>
          <p:cNvSpPr/>
          <p:nvPr/>
        </p:nvSpPr>
        <p:spPr>
          <a:xfrm>
            <a:off x="-57150" y="4229100"/>
            <a:ext cx="9258300" cy="962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txBox="1"/>
          <p:nvPr>
            <p:ph idx="1" type="subTitle"/>
          </p:nvPr>
        </p:nvSpPr>
        <p:spPr>
          <a:xfrm>
            <a:off x="709738" y="1963050"/>
            <a:ext cx="2519700" cy="57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Yanone Kaffeesatz"/>
              <a:buNone/>
              <a:defRPr sz="2400">
                <a:latin typeface="Amiko"/>
                <a:ea typeface="Amiko"/>
                <a:cs typeface="Amiko"/>
                <a:sym typeface="Amiko"/>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03" name="Google Shape;103;p20"/>
          <p:cNvSpPr txBox="1"/>
          <p:nvPr>
            <p:ph idx="2" type="subTitle"/>
          </p:nvPr>
        </p:nvSpPr>
        <p:spPr>
          <a:xfrm>
            <a:off x="709928" y="2537550"/>
            <a:ext cx="2519400" cy="6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4" name="Google Shape;104;p20"/>
          <p:cNvSpPr txBox="1"/>
          <p:nvPr>
            <p:ph idx="3" type="subTitle"/>
          </p:nvPr>
        </p:nvSpPr>
        <p:spPr>
          <a:xfrm>
            <a:off x="3312150" y="1963050"/>
            <a:ext cx="2519700" cy="57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Yanone Kaffeesatz"/>
              <a:buNone/>
              <a:defRPr sz="2400">
                <a:latin typeface="Amiko"/>
                <a:ea typeface="Amiko"/>
                <a:cs typeface="Amiko"/>
                <a:sym typeface="Amiko"/>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05" name="Google Shape;105;p20"/>
          <p:cNvSpPr txBox="1"/>
          <p:nvPr>
            <p:ph idx="4" type="subTitle"/>
          </p:nvPr>
        </p:nvSpPr>
        <p:spPr>
          <a:xfrm>
            <a:off x="3312340" y="2537550"/>
            <a:ext cx="2519400" cy="6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 name="Google Shape;106;p20"/>
          <p:cNvSpPr txBox="1"/>
          <p:nvPr>
            <p:ph idx="5" type="subTitle"/>
          </p:nvPr>
        </p:nvSpPr>
        <p:spPr>
          <a:xfrm>
            <a:off x="5914563" y="1963050"/>
            <a:ext cx="2519700" cy="57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Yanone Kaffeesatz"/>
              <a:buNone/>
              <a:defRPr sz="2400">
                <a:latin typeface="Amiko"/>
                <a:ea typeface="Amiko"/>
                <a:cs typeface="Amiko"/>
                <a:sym typeface="Amiko"/>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07" name="Google Shape;107;p20"/>
          <p:cNvSpPr txBox="1"/>
          <p:nvPr>
            <p:ph idx="6" type="subTitle"/>
          </p:nvPr>
        </p:nvSpPr>
        <p:spPr>
          <a:xfrm>
            <a:off x="5914753" y="2537550"/>
            <a:ext cx="2519400" cy="6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 name="Google Shape;108;p20"/>
          <p:cNvSpPr txBox="1"/>
          <p:nvPr>
            <p:ph type="title"/>
          </p:nvPr>
        </p:nvSpPr>
        <p:spPr>
          <a:xfrm>
            <a:off x="713250" y="576072"/>
            <a:ext cx="7717500" cy="574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2"/>
              </a:buClr>
              <a:buSzPts val="3600"/>
              <a:buFont typeface="Caveat"/>
              <a:buNone/>
              <a:defRPr sz="3000">
                <a:solidFill>
                  <a:schemeClr val="accent1"/>
                </a:solidFill>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hasCustomPrompt="1" type="title"/>
          </p:nvPr>
        </p:nvSpPr>
        <p:spPr>
          <a:xfrm>
            <a:off x="7204275" y="691899"/>
            <a:ext cx="1225800" cy="1098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12000"/>
              <a:buNone/>
              <a:defRPr b="1" sz="6000">
                <a:solidFill>
                  <a:schemeClr val="lt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4" name="Google Shape;14;p3"/>
          <p:cNvSpPr txBox="1"/>
          <p:nvPr>
            <p:ph idx="2" type="title"/>
          </p:nvPr>
        </p:nvSpPr>
        <p:spPr>
          <a:xfrm>
            <a:off x="3072975" y="1790794"/>
            <a:ext cx="5357100" cy="1425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8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3245918" y="872275"/>
            <a:ext cx="2688000" cy="651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 name="Google Shape;16;p3"/>
          <p:cNvSpPr/>
          <p:nvPr/>
        </p:nvSpPr>
        <p:spPr>
          <a:xfrm flipH="1">
            <a:off x="-9250" y="4040175"/>
            <a:ext cx="9144000" cy="10989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1">
    <p:spTree>
      <p:nvGrpSpPr>
        <p:cNvPr id="109" name="Shape 109"/>
        <p:cNvGrpSpPr/>
        <p:nvPr/>
      </p:nvGrpSpPr>
      <p:grpSpPr>
        <a:xfrm>
          <a:off x="0" y="0"/>
          <a:ext cx="0" cy="0"/>
          <a:chOff x="0" y="0"/>
          <a:chExt cx="0" cy="0"/>
        </a:xfrm>
      </p:grpSpPr>
      <p:sp>
        <p:nvSpPr>
          <p:cNvPr id="110" name="Google Shape;110;p21"/>
          <p:cNvSpPr/>
          <p:nvPr/>
        </p:nvSpPr>
        <p:spPr>
          <a:xfrm>
            <a:off x="-57150" y="4229100"/>
            <a:ext cx="9258300" cy="962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ph idx="1" type="subTitle"/>
          </p:nvPr>
        </p:nvSpPr>
        <p:spPr>
          <a:xfrm>
            <a:off x="866382" y="2763615"/>
            <a:ext cx="2295000" cy="444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Yanone Kaffeesatz"/>
              <a:buNone/>
              <a:defRPr sz="2400">
                <a:latin typeface="Amiko"/>
                <a:ea typeface="Amiko"/>
                <a:cs typeface="Amiko"/>
                <a:sym typeface="Amiko"/>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12" name="Google Shape;112;p21"/>
          <p:cNvSpPr txBox="1"/>
          <p:nvPr>
            <p:ph idx="2" type="subTitle"/>
          </p:nvPr>
        </p:nvSpPr>
        <p:spPr>
          <a:xfrm>
            <a:off x="3344088" y="1422213"/>
            <a:ext cx="2295000" cy="444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Yanone Kaffeesatz"/>
              <a:buNone/>
              <a:defRPr sz="2400">
                <a:latin typeface="Amiko"/>
                <a:ea typeface="Amiko"/>
                <a:cs typeface="Amiko"/>
                <a:sym typeface="Amiko"/>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13" name="Google Shape;113;p21"/>
          <p:cNvSpPr txBox="1"/>
          <p:nvPr>
            <p:ph idx="3" type="subTitle"/>
          </p:nvPr>
        </p:nvSpPr>
        <p:spPr>
          <a:xfrm>
            <a:off x="865625" y="1422213"/>
            <a:ext cx="2295000" cy="444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Yanone Kaffeesatz"/>
              <a:buNone/>
              <a:defRPr sz="2400">
                <a:latin typeface="Amiko"/>
                <a:ea typeface="Amiko"/>
                <a:cs typeface="Amiko"/>
                <a:sym typeface="Amiko"/>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14" name="Google Shape;114;p21"/>
          <p:cNvSpPr txBox="1"/>
          <p:nvPr>
            <p:ph idx="4" type="subTitle"/>
          </p:nvPr>
        </p:nvSpPr>
        <p:spPr>
          <a:xfrm>
            <a:off x="866388" y="1866672"/>
            <a:ext cx="2295000" cy="51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5" name="Google Shape;115;p21"/>
          <p:cNvSpPr txBox="1"/>
          <p:nvPr>
            <p:ph idx="5" type="subTitle"/>
          </p:nvPr>
        </p:nvSpPr>
        <p:spPr>
          <a:xfrm>
            <a:off x="3344086" y="1866697"/>
            <a:ext cx="2295000" cy="51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 name="Google Shape;116;p21"/>
          <p:cNvSpPr txBox="1"/>
          <p:nvPr>
            <p:ph idx="6" type="subTitle"/>
          </p:nvPr>
        </p:nvSpPr>
        <p:spPr>
          <a:xfrm>
            <a:off x="866388" y="3207962"/>
            <a:ext cx="2295000" cy="51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 name="Google Shape;117;p21"/>
          <p:cNvSpPr txBox="1"/>
          <p:nvPr>
            <p:ph idx="7" type="subTitle"/>
          </p:nvPr>
        </p:nvSpPr>
        <p:spPr>
          <a:xfrm>
            <a:off x="3344811" y="2763662"/>
            <a:ext cx="2295000" cy="444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Yanone Kaffeesatz"/>
              <a:buNone/>
              <a:defRPr sz="2400">
                <a:latin typeface="Amiko"/>
                <a:ea typeface="Amiko"/>
                <a:cs typeface="Amiko"/>
                <a:sym typeface="Amiko"/>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18" name="Google Shape;118;p21"/>
          <p:cNvSpPr txBox="1"/>
          <p:nvPr>
            <p:ph idx="8" type="subTitle"/>
          </p:nvPr>
        </p:nvSpPr>
        <p:spPr>
          <a:xfrm>
            <a:off x="3345254" y="3207988"/>
            <a:ext cx="2292600" cy="51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 name="Google Shape;119;p21"/>
          <p:cNvSpPr txBox="1"/>
          <p:nvPr>
            <p:ph type="title"/>
          </p:nvPr>
        </p:nvSpPr>
        <p:spPr>
          <a:xfrm>
            <a:off x="713250" y="576075"/>
            <a:ext cx="4906500" cy="5745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lt2"/>
              </a:buClr>
              <a:buSzPts val="3600"/>
              <a:buFont typeface="Caveat"/>
              <a:buNone/>
              <a:defRPr sz="3000">
                <a:solidFill>
                  <a:schemeClr val="accent1"/>
                </a:solidFill>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9">
    <p:spTree>
      <p:nvGrpSpPr>
        <p:cNvPr id="120" name="Shape 120"/>
        <p:cNvGrpSpPr/>
        <p:nvPr/>
      </p:nvGrpSpPr>
      <p:grpSpPr>
        <a:xfrm>
          <a:off x="0" y="0"/>
          <a:ext cx="0" cy="0"/>
          <a:chOff x="0" y="0"/>
          <a:chExt cx="0" cy="0"/>
        </a:xfrm>
      </p:grpSpPr>
      <p:sp>
        <p:nvSpPr>
          <p:cNvPr id="121" name="Google Shape;121;p22"/>
          <p:cNvSpPr txBox="1"/>
          <p:nvPr>
            <p:ph type="title"/>
          </p:nvPr>
        </p:nvSpPr>
        <p:spPr>
          <a:xfrm>
            <a:off x="713250" y="576075"/>
            <a:ext cx="6668100" cy="5745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lt2"/>
              </a:buClr>
              <a:buSzPts val="3600"/>
              <a:buFont typeface="Caveat"/>
              <a:buNone/>
              <a:defRPr sz="3000">
                <a:solidFill>
                  <a:schemeClr val="accent1"/>
                </a:solidFill>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
        <p:nvSpPr>
          <p:cNvPr id="122" name="Google Shape;122;p22"/>
          <p:cNvSpPr txBox="1"/>
          <p:nvPr>
            <p:ph idx="1" type="subTitle"/>
          </p:nvPr>
        </p:nvSpPr>
        <p:spPr>
          <a:xfrm>
            <a:off x="1210401" y="1347200"/>
            <a:ext cx="6171600" cy="43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Francois One"/>
              <a:buNone/>
              <a:defRPr sz="2400">
                <a:latin typeface="Amiko"/>
                <a:ea typeface="Amiko"/>
                <a:cs typeface="Amiko"/>
                <a:sym typeface="Amiko"/>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p:txBody>
      </p:sp>
      <p:sp>
        <p:nvSpPr>
          <p:cNvPr id="123" name="Google Shape;123;p22"/>
          <p:cNvSpPr txBox="1"/>
          <p:nvPr>
            <p:ph hasCustomPrompt="1" idx="2" type="title"/>
          </p:nvPr>
        </p:nvSpPr>
        <p:spPr>
          <a:xfrm>
            <a:off x="713250" y="1355025"/>
            <a:ext cx="496500" cy="36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800"/>
              <a:buNone/>
              <a:defRPr b="1" sz="30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4" name="Google Shape;124;p22"/>
          <p:cNvSpPr txBox="1"/>
          <p:nvPr>
            <p:ph idx="3" type="subTitle"/>
          </p:nvPr>
        </p:nvSpPr>
        <p:spPr>
          <a:xfrm>
            <a:off x="1210401" y="1708124"/>
            <a:ext cx="6171600" cy="391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 name="Google Shape;125;p22"/>
          <p:cNvSpPr txBox="1"/>
          <p:nvPr>
            <p:ph idx="4" type="subTitle"/>
          </p:nvPr>
        </p:nvSpPr>
        <p:spPr>
          <a:xfrm>
            <a:off x="1210401" y="2177850"/>
            <a:ext cx="6171600" cy="43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Francois One"/>
              <a:buNone/>
              <a:defRPr sz="2400">
                <a:latin typeface="Amiko"/>
                <a:ea typeface="Amiko"/>
                <a:cs typeface="Amiko"/>
                <a:sym typeface="Amiko"/>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p:txBody>
      </p:sp>
      <p:sp>
        <p:nvSpPr>
          <p:cNvPr id="126" name="Google Shape;126;p22"/>
          <p:cNvSpPr txBox="1"/>
          <p:nvPr>
            <p:ph hasCustomPrompt="1" idx="5" type="title"/>
          </p:nvPr>
        </p:nvSpPr>
        <p:spPr>
          <a:xfrm>
            <a:off x="714264" y="2134675"/>
            <a:ext cx="494400" cy="437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800"/>
              <a:buNone/>
              <a:defRPr b="1" sz="30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7" name="Google Shape;127;p22"/>
          <p:cNvSpPr txBox="1"/>
          <p:nvPr>
            <p:ph idx="6" type="subTitle"/>
          </p:nvPr>
        </p:nvSpPr>
        <p:spPr>
          <a:xfrm>
            <a:off x="1210401" y="2538774"/>
            <a:ext cx="6171600" cy="391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8" name="Google Shape;128;p22"/>
          <p:cNvSpPr txBox="1"/>
          <p:nvPr>
            <p:ph idx="7" type="subTitle"/>
          </p:nvPr>
        </p:nvSpPr>
        <p:spPr>
          <a:xfrm>
            <a:off x="1210401" y="3008501"/>
            <a:ext cx="6171600" cy="43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Francois One"/>
              <a:buNone/>
              <a:defRPr sz="2400">
                <a:latin typeface="Amiko"/>
                <a:ea typeface="Amiko"/>
                <a:cs typeface="Amiko"/>
                <a:sym typeface="Amiko"/>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p:txBody>
      </p:sp>
      <p:sp>
        <p:nvSpPr>
          <p:cNvPr id="129" name="Google Shape;129;p22"/>
          <p:cNvSpPr txBox="1"/>
          <p:nvPr>
            <p:ph hasCustomPrompt="1" idx="8" type="title"/>
          </p:nvPr>
        </p:nvSpPr>
        <p:spPr>
          <a:xfrm>
            <a:off x="714264" y="2990525"/>
            <a:ext cx="494400" cy="437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800"/>
              <a:buNone/>
              <a:defRPr b="1" sz="30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30" name="Google Shape;130;p22"/>
          <p:cNvSpPr txBox="1"/>
          <p:nvPr>
            <p:ph idx="9" type="subTitle"/>
          </p:nvPr>
        </p:nvSpPr>
        <p:spPr>
          <a:xfrm>
            <a:off x="1210401" y="3369425"/>
            <a:ext cx="6171600" cy="391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2"/>
          <p:cNvSpPr txBox="1"/>
          <p:nvPr>
            <p:ph idx="13" type="subTitle"/>
          </p:nvPr>
        </p:nvSpPr>
        <p:spPr>
          <a:xfrm>
            <a:off x="1209750" y="3839151"/>
            <a:ext cx="6171600" cy="437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rancois One"/>
              <a:buNone/>
              <a:defRPr sz="2400">
                <a:latin typeface="Amiko"/>
                <a:ea typeface="Amiko"/>
                <a:cs typeface="Amiko"/>
                <a:sym typeface="Amiko"/>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p:txBody>
      </p:sp>
      <p:sp>
        <p:nvSpPr>
          <p:cNvPr id="132" name="Google Shape;132;p22"/>
          <p:cNvSpPr txBox="1"/>
          <p:nvPr>
            <p:ph hasCustomPrompt="1" idx="14" type="title"/>
          </p:nvPr>
        </p:nvSpPr>
        <p:spPr>
          <a:xfrm>
            <a:off x="713774" y="3846375"/>
            <a:ext cx="494400" cy="437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4800"/>
              <a:buNone/>
              <a:defRPr b="1" sz="3000">
                <a:solidFill>
                  <a:schemeClr val="lt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33" name="Google Shape;133;p22"/>
          <p:cNvSpPr txBox="1"/>
          <p:nvPr>
            <p:ph idx="15" type="subTitle"/>
          </p:nvPr>
        </p:nvSpPr>
        <p:spPr>
          <a:xfrm>
            <a:off x="1209750" y="4200075"/>
            <a:ext cx="6171600" cy="391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134" name="Shape 134"/>
        <p:cNvGrpSpPr/>
        <p:nvPr/>
      </p:nvGrpSpPr>
      <p:grpSpPr>
        <a:xfrm>
          <a:off x="0" y="0"/>
          <a:ext cx="0" cy="0"/>
          <a:chOff x="0" y="0"/>
          <a:chExt cx="0" cy="0"/>
        </a:xfrm>
      </p:grpSpPr>
      <p:sp>
        <p:nvSpPr>
          <p:cNvPr id="135" name="Google Shape;135;p23"/>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 type="subTitle"/>
          </p:nvPr>
        </p:nvSpPr>
        <p:spPr>
          <a:xfrm>
            <a:off x="713225" y="1465350"/>
            <a:ext cx="2978400" cy="463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Yanone Kaffeesatz"/>
              <a:buNone/>
              <a:defRPr sz="2400">
                <a:latin typeface="Amiko"/>
                <a:ea typeface="Amiko"/>
                <a:cs typeface="Amiko"/>
                <a:sym typeface="Amiko"/>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37" name="Google Shape;137;p23"/>
          <p:cNvSpPr txBox="1"/>
          <p:nvPr>
            <p:ph idx="2" type="subTitle"/>
          </p:nvPr>
        </p:nvSpPr>
        <p:spPr>
          <a:xfrm>
            <a:off x="713225" y="3637403"/>
            <a:ext cx="2978400" cy="46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Yanone Kaffeesatz"/>
              <a:buNone/>
              <a:defRPr sz="2400">
                <a:latin typeface="Amiko"/>
                <a:ea typeface="Amiko"/>
                <a:cs typeface="Amiko"/>
                <a:sym typeface="Amiko"/>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38" name="Google Shape;138;p23"/>
          <p:cNvSpPr txBox="1"/>
          <p:nvPr>
            <p:ph idx="3" type="subTitle"/>
          </p:nvPr>
        </p:nvSpPr>
        <p:spPr>
          <a:xfrm>
            <a:off x="3958350" y="2553191"/>
            <a:ext cx="2978400" cy="462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Yanone Kaffeesatz"/>
              <a:buNone/>
              <a:defRPr sz="2400">
                <a:latin typeface="Amiko"/>
                <a:ea typeface="Amiko"/>
                <a:cs typeface="Amiko"/>
                <a:sym typeface="Amiko"/>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39" name="Google Shape;139;p23"/>
          <p:cNvSpPr txBox="1"/>
          <p:nvPr>
            <p:ph idx="4" type="subTitle"/>
          </p:nvPr>
        </p:nvSpPr>
        <p:spPr>
          <a:xfrm>
            <a:off x="3958350" y="3637399"/>
            <a:ext cx="2978400" cy="462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Yanone Kaffeesatz"/>
              <a:buNone/>
              <a:defRPr sz="2400">
                <a:latin typeface="Amiko"/>
                <a:ea typeface="Amiko"/>
                <a:cs typeface="Amiko"/>
                <a:sym typeface="Amiko"/>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40" name="Google Shape;140;p23"/>
          <p:cNvSpPr txBox="1"/>
          <p:nvPr>
            <p:ph idx="5" type="subTitle"/>
          </p:nvPr>
        </p:nvSpPr>
        <p:spPr>
          <a:xfrm>
            <a:off x="713225" y="2552032"/>
            <a:ext cx="2978400" cy="46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Yanone Kaffeesatz"/>
              <a:buNone/>
              <a:defRPr sz="2400">
                <a:latin typeface="Amiko"/>
                <a:ea typeface="Amiko"/>
                <a:cs typeface="Amiko"/>
                <a:sym typeface="Amiko"/>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41" name="Google Shape;141;p23"/>
          <p:cNvSpPr txBox="1"/>
          <p:nvPr>
            <p:ph idx="6" type="subTitle"/>
          </p:nvPr>
        </p:nvSpPr>
        <p:spPr>
          <a:xfrm>
            <a:off x="3958350" y="1462975"/>
            <a:ext cx="2978400" cy="4683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Yanone Kaffeesatz"/>
              <a:buNone/>
              <a:defRPr sz="2400">
                <a:latin typeface="Amiko"/>
                <a:ea typeface="Amiko"/>
                <a:cs typeface="Amiko"/>
                <a:sym typeface="Amiko"/>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142" name="Google Shape;142;p23"/>
          <p:cNvSpPr txBox="1"/>
          <p:nvPr>
            <p:ph idx="7" type="subTitle"/>
          </p:nvPr>
        </p:nvSpPr>
        <p:spPr>
          <a:xfrm>
            <a:off x="713966" y="1856387"/>
            <a:ext cx="297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3" name="Google Shape;143;p23"/>
          <p:cNvSpPr txBox="1"/>
          <p:nvPr>
            <p:ph idx="8" type="subTitle"/>
          </p:nvPr>
        </p:nvSpPr>
        <p:spPr>
          <a:xfrm>
            <a:off x="713966" y="4023427"/>
            <a:ext cx="297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23"/>
          <p:cNvSpPr txBox="1"/>
          <p:nvPr>
            <p:ph idx="9" type="subTitle"/>
          </p:nvPr>
        </p:nvSpPr>
        <p:spPr>
          <a:xfrm>
            <a:off x="3959097" y="2939901"/>
            <a:ext cx="29769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3"/>
          <p:cNvSpPr txBox="1"/>
          <p:nvPr>
            <p:ph idx="13" type="subTitle"/>
          </p:nvPr>
        </p:nvSpPr>
        <p:spPr>
          <a:xfrm>
            <a:off x="3959097" y="4023425"/>
            <a:ext cx="29769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23"/>
          <p:cNvSpPr txBox="1"/>
          <p:nvPr>
            <p:ph idx="14" type="subTitle"/>
          </p:nvPr>
        </p:nvSpPr>
        <p:spPr>
          <a:xfrm>
            <a:off x="713966" y="2939907"/>
            <a:ext cx="297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23"/>
          <p:cNvSpPr txBox="1"/>
          <p:nvPr>
            <p:ph idx="15" type="subTitle"/>
          </p:nvPr>
        </p:nvSpPr>
        <p:spPr>
          <a:xfrm>
            <a:off x="3959097" y="1856377"/>
            <a:ext cx="29769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23"/>
          <p:cNvSpPr txBox="1"/>
          <p:nvPr>
            <p:ph type="title"/>
          </p:nvPr>
        </p:nvSpPr>
        <p:spPr>
          <a:xfrm>
            <a:off x="713250" y="576075"/>
            <a:ext cx="6222900" cy="574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2"/>
              </a:buClr>
              <a:buSzPts val="3600"/>
              <a:buFont typeface="Caveat"/>
              <a:buNone/>
              <a:defRPr sz="3000">
                <a:solidFill>
                  <a:schemeClr val="accent1"/>
                </a:solidFill>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1">
    <p:spTree>
      <p:nvGrpSpPr>
        <p:cNvPr id="149" name="Shape 149"/>
        <p:cNvGrpSpPr/>
        <p:nvPr/>
      </p:nvGrpSpPr>
      <p:grpSpPr>
        <a:xfrm>
          <a:off x="0" y="0"/>
          <a:ext cx="0" cy="0"/>
          <a:chOff x="0" y="0"/>
          <a:chExt cx="0" cy="0"/>
        </a:xfrm>
      </p:grpSpPr>
      <p:sp>
        <p:nvSpPr>
          <p:cNvPr id="150" name="Google Shape;150;p24"/>
          <p:cNvSpPr txBox="1"/>
          <p:nvPr>
            <p:ph idx="1" type="subTitle"/>
          </p:nvPr>
        </p:nvSpPr>
        <p:spPr>
          <a:xfrm>
            <a:off x="4572000" y="1329675"/>
            <a:ext cx="3858600" cy="48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Yanone Kaffeesatz"/>
              <a:buNone/>
              <a:defRPr sz="2400">
                <a:latin typeface="Amiko"/>
                <a:ea typeface="Amiko"/>
                <a:cs typeface="Amiko"/>
                <a:sym typeface="Amiko"/>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p:txBody>
      </p:sp>
      <p:sp>
        <p:nvSpPr>
          <p:cNvPr id="151" name="Google Shape;151;p24"/>
          <p:cNvSpPr txBox="1"/>
          <p:nvPr>
            <p:ph idx="2" type="subTitle"/>
          </p:nvPr>
        </p:nvSpPr>
        <p:spPr>
          <a:xfrm>
            <a:off x="4572489" y="2406925"/>
            <a:ext cx="3858300" cy="48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Font typeface="Yanone Kaffeesatz"/>
              <a:buNone/>
              <a:defRPr sz="2400">
                <a:latin typeface="Amiko"/>
                <a:ea typeface="Amiko"/>
                <a:cs typeface="Amiko"/>
                <a:sym typeface="Amiko"/>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p:txBody>
      </p:sp>
      <p:sp>
        <p:nvSpPr>
          <p:cNvPr id="152" name="Google Shape;152;p24"/>
          <p:cNvSpPr txBox="1"/>
          <p:nvPr>
            <p:ph idx="3" type="subTitle"/>
          </p:nvPr>
        </p:nvSpPr>
        <p:spPr>
          <a:xfrm>
            <a:off x="4572000" y="2811075"/>
            <a:ext cx="3858600" cy="419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3" name="Google Shape;153;p24"/>
          <p:cNvSpPr txBox="1"/>
          <p:nvPr>
            <p:ph idx="4" type="subTitle"/>
          </p:nvPr>
        </p:nvSpPr>
        <p:spPr>
          <a:xfrm>
            <a:off x="4572000" y="1733675"/>
            <a:ext cx="3858600" cy="419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4" name="Google Shape;154;p24"/>
          <p:cNvSpPr txBox="1"/>
          <p:nvPr>
            <p:ph type="title"/>
          </p:nvPr>
        </p:nvSpPr>
        <p:spPr>
          <a:xfrm>
            <a:off x="4572450" y="576075"/>
            <a:ext cx="3858300" cy="574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2"/>
              </a:buClr>
              <a:buSzPts val="3600"/>
              <a:buFont typeface="Caveat"/>
              <a:buNone/>
              <a:defRPr sz="3000">
                <a:solidFill>
                  <a:schemeClr val="accent1"/>
                </a:solidFill>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7">
    <p:spTree>
      <p:nvGrpSpPr>
        <p:cNvPr id="155" name="Shape 155"/>
        <p:cNvGrpSpPr/>
        <p:nvPr/>
      </p:nvGrpSpPr>
      <p:grpSpPr>
        <a:xfrm>
          <a:off x="0" y="0"/>
          <a:ext cx="0" cy="0"/>
          <a:chOff x="0" y="0"/>
          <a:chExt cx="0" cy="0"/>
        </a:xfrm>
      </p:grpSpPr>
      <p:sp>
        <p:nvSpPr>
          <p:cNvPr id="156" name="Google Shape;156;p25"/>
          <p:cNvSpPr/>
          <p:nvPr/>
        </p:nvSpPr>
        <p:spPr>
          <a:xfrm flipH="1">
            <a:off x="-57150" y="4229100"/>
            <a:ext cx="9258300" cy="962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txBox="1"/>
          <p:nvPr>
            <p:ph idx="1" type="subTitle"/>
          </p:nvPr>
        </p:nvSpPr>
        <p:spPr>
          <a:xfrm>
            <a:off x="907975" y="2411425"/>
            <a:ext cx="4897200" cy="649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25"/>
          <p:cNvSpPr txBox="1"/>
          <p:nvPr>
            <p:ph type="title"/>
          </p:nvPr>
        </p:nvSpPr>
        <p:spPr>
          <a:xfrm>
            <a:off x="907975" y="1092275"/>
            <a:ext cx="4897200" cy="120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Font typeface="Caveat"/>
              <a:buNone/>
              <a:defRPr b="1" sz="9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2">
    <p:spTree>
      <p:nvGrpSpPr>
        <p:cNvPr id="159" name="Shape 159"/>
        <p:cNvGrpSpPr/>
        <p:nvPr/>
      </p:nvGrpSpPr>
      <p:grpSpPr>
        <a:xfrm>
          <a:off x="0" y="0"/>
          <a:ext cx="0" cy="0"/>
          <a:chOff x="0" y="0"/>
          <a:chExt cx="0" cy="0"/>
        </a:xfrm>
      </p:grpSpPr>
      <p:sp>
        <p:nvSpPr>
          <p:cNvPr id="160" name="Google Shape;160;p26"/>
          <p:cNvSpPr txBox="1"/>
          <p:nvPr>
            <p:ph idx="1" type="subTitle"/>
          </p:nvPr>
        </p:nvSpPr>
        <p:spPr>
          <a:xfrm>
            <a:off x="3059488" y="2555713"/>
            <a:ext cx="2624100" cy="1076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26"/>
          <p:cNvSpPr txBox="1"/>
          <p:nvPr>
            <p:ph type="title"/>
          </p:nvPr>
        </p:nvSpPr>
        <p:spPr>
          <a:xfrm>
            <a:off x="3059488" y="1511687"/>
            <a:ext cx="2624100" cy="1101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
        <p:nvSpPr>
          <p:cNvPr id="162" name="Google Shape;162;p26"/>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3_1">
    <p:spTree>
      <p:nvGrpSpPr>
        <p:cNvPr id="163" name="Shape 163"/>
        <p:cNvGrpSpPr/>
        <p:nvPr/>
      </p:nvGrpSpPr>
      <p:grpSpPr>
        <a:xfrm>
          <a:off x="0" y="0"/>
          <a:ext cx="0" cy="0"/>
          <a:chOff x="0" y="0"/>
          <a:chExt cx="0" cy="0"/>
        </a:xfrm>
      </p:grpSpPr>
      <p:sp>
        <p:nvSpPr>
          <p:cNvPr id="164" name="Google Shape;164;p27"/>
          <p:cNvSpPr txBox="1"/>
          <p:nvPr>
            <p:ph idx="1" type="subTitle"/>
          </p:nvPr>
        </p:nvSpPr>
        <p:spPr>
          <a:xfrm>
            <a:off x="2111025" y="2058600"/>
            <a:ext cx="2944200" cy="107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27"/>
          <p:cNvSpPr txBox="1"/>
          <p:nvPr>
            <p:ph type="title"/>
          </p:nvPr>
        </p:nvSpPr>
        <p:spPr>
          <a:xfrm>
            <a:off x="2111050" y="1096500"/>
            <a:ext cx="2944200" cy="962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p:txBody>
      </p:sp>
      <p:sp>
        <p:nvSpPr>
          <p:cNvPr id="166" name="Google Shape;166;p27"/>
          <p:cNvSpPr/>
          <p:nvPr/>
        </p:nvSpPr>
        <p:spPr>
          <a:xfrm>
            <a:off x="-57150" y="4229100"/>
            <a:ext cx="9258300" cy="962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1">
    <p:spTree>
      <p:nvGrpSpPr>
        <p:cNvPr id="167" name="Shape 167"/>
        <p:cNvGrpSpPr/>
        <p:nvPr/>
      </p:nvGrpSpPr>
      <p:grpSpPr>
        <a:xfrm>
          <a:off x="0" y="0"/>
          <a:ext cx="0" cy="0"/>
          <a:chOff x="0" y="0"/>
          <a:chExt cx="0" cy="0"/>
        </a:xfrm>
      </p:grpSpPr>
      <p:sp>
        <p:nvSpPr>
          <p:cNvPr id="168" name="Google Shape;168;p28"/>
          <p:cNvSpPr txBox="1"/>
          <p:nvPr>
            <p:ph idx="1" type="subTitle"/>
          </p:nvPr>
        </p:nvSpPr>
        <p:spPr>
          <a:xfrm>
            <a:off x="713250" y="1114000"/>
            <a:ext cx="7717500" cy="1312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9" name="Google Shape;169;p28"/>
          <p:cNvSpPr txBox="1"/>
          <p:nvPr>
            <p:ph type="title"/>
          </p:nvPr>
        </p:nvSpPr>
        <p:spPr>
          <a:xfrm>
            <a:off x="713250" y="576072"/>
            <a:ext cx="7717500" cy="574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2"/>
              </a:buClr>
              <a:buSzPts val="3600"/>
              <a:buFont typeface="Caveat"/>
              <a:buNone/>
              <a:defRPr sz="3000">
                <a:solidFill>
                  <a:schemeClr val="accent1"/>
                </a:solidFill>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
        <p:nvSpPr>
          <p:cNvPr id="170" name="Google Shape;170;p28"/>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3">
    <p:spTree>
      <p:nvGrpSpPr>
        <p:cNvPr id="171" name="Shape 171"/>
        <p:cNvGrpSpPr/>
        <p:nvPr/>
      </p:nvGrpSpPr>
      <p:grpSpPr>
        <a:xfrm>
          <a:off x="0" y="0"/>
          <a:ext cx="0" cy="0"/>
          <a:chOff x="0" y="0"/>
          <a:chExt cx="0" cy="0"/>
        </a:xfrm>
      </p:grpSpPr>
      <p:sp>
        <p:nvSpPr>
          <p:cNvPr id="172" name="Google Shape;172;p29"/>
          <p:cNvSpPr/>
          <p:nvPr/>
        </p:nvSpPr>
        <p:spPr>
          <a:xfrm>
            <a:off x="-57150" y="4229100"/>
            <a:ext cx="9258300" cy="962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txBox="1"/>
          <p:nvPr>
            <p:ph type="title"/>
          </p:nvPr>
        </p:nvSpPr>
        <p:spPr>
          <a:xfrm>
            <a:off x="947636" y="1269775"/>
            <a:ext cx="3550800" cy="1074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p:txBody>
      </p:sp>
      <p:sp>
        <p:nvSpPr>
          <p:cNvPr id="174" name="Google Shape;174;p29"/>
          <p:cNvSpPr txBox="1"/>
          <p:nvPr>
            <p:ph idx="1" type="subTitle"/>
          </p:nvPr>
        </p:nvSpPr>
        <p:spPr>
          <a:xfrm>
            <a:off x="947632" y="2298425"/>
            <a:ext cx="3550800" cy="81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54">
    <p:spTree>
      <p:nvGrpSpPr>
        <p:cNvPr id="175" name="Shape 175"/>
        <p:cNvGrpSpPr/>
        <p:nvPr/>
      </p:nvGrpSpPr>
      <p:grpSpPr>
        <a:xfrm>
          <a:off x="0" y="0"/>
          <a:ext cx="0" cy="0"/>
          <a:chOff x="0" y="0"/>
          <a:chExt cx="0" cy="0"/>
        </a:xfrm>
      </p:grpSpPr>
      <p:sp>
        <p:nvSpPr>
          <p:cNvPr id="176" name="Google Shape;176;p30"/>
          <p:cNvSpPr txBox="1"/>
          <p:nvPr>
            <p:ph type="title"/>
          </p:nvPr>
        </p:nvSpPr>
        <p:spPr>
          <a:xfrm>
            <a:off x="713250" y="576072"/>
            <a:ext cx="7717500" cy="574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2"/>
              </a:buClr>
              <a:buSzPts val="3600"/>
              <a:buFont typeface="Caveat"/>
              <a:buNone/>
              <a:defRPr b="1"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
        <p:nvSpPr>
          <p:cNvPr id="177" name="Google Shape;177;p30"/>
          <p:cNvSpPr txBox="1"/>
          <p:nvPr>
            <p:ph idx="1" type="subTitle"/>
          </p:nvPr>
        </p:nvSpPr>
        <p:spPr>
          <a:xfrm>
            <a:off x="713250" y="1114000"/>
            <a:ext cx="7717500" cy="3485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8" name="Google Shape;178;p30"/>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idx="1" type="subTitle"/>
          </p:nvPr>
        </p:nvSpPr>
        <p:spPr>
          <a:xfrm>
            <a:off x="726850" y="2510163"/>
            <a:ext cx="3144300" cy="102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type="title"/>
          </p:nvPr>
        </p:nvSpPr>
        <p:spPr>
          <a:xfrm>
            <a:off x="713213" y="539488"/>
            <a:ext cx="3144300" cy="19656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2"/>
              </a:buClr>
              <a:buSzPts val="3600"/>
              <a:buFont typeface="Caveat"/>
              <a:buNone/>
              <a:defRPr sz="3000">
                <a:solidFill>
                  <a:schemeClr val="accent1"/>
                </a:solidFill>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179" name="Shape 179"/>
        <p:cNvGrpSpPr/>
        <p:nvPr/>
      </p:nvGrpSpPr>
      <p:grpSpPr>
        <a:xfrm>
          <a:off x="0" y="0"/>
          <a:ext cx="0" cy="0"/>
          <a:chOff x="0" y="0"/>
          <a:chExt cx="0" cy="0"/>
        </a:xfrm>
      </p:grpSpPr>
      <p:sp>
        <p:nvSpPr>
          <p:cNvPr id="180" name="Google Shape;180;p31"/>
          <p:cNvSpPr txBox="1"/>
          <p:nvPr>
            <p:ph type="title"/>
          </p:nvPr>
        </p:nvSpPr>
        <p:spPr>
          <a:xfrm>
            <a:off x="713225" y="752475"/>
            <a:ext cx="5611500" cy="7788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b="1" sz="6000">
                <a:solidFill>
                  <a:schemeClr val="accent2"/>
                </a:solidFill>
              </a:defRPr>
            </a:lvl1pPr>
            <a:lvl2pPr lvl="1" rtl="0" algn="l">
              <a:spcBef>
                <a:spcPts val="0"/>
              </a:spcBef>
              <a:spcAft>
                <a:spcPts val="0"/>
              </a:spcAft>
              <a:buNone/>
              <a:defRPr b="1" sz="6000">
                <a:solidFill>
                  <a:schemeClr val="accent2"/>
                </a:solidFill>
              </a:defRPr>
            </a:lvl2pPr>
            <a:lvl3pPr lvl="2" rtl="0" algn="l">
              <a:spcBef>
                <a:spcPts val="0"/>
              </a:spcBef>
              <a:spcAft>
                <a:spcPts val="0"/>
              </a:spcAft>
              <a:buNone/>
              <a:defRPr b="1" sz="6000">
                <a:solidFill>
                  <a:schemeClr val="accent2"/>
                </a:solidFill>
              </a:defRPr>
            </a:lvl3pPr>
            <a:lvl4pPr lvl="3" rtl="0" algn="l">
              <a:spcBef>
                <a:spcPts val="0"/>
              </a:spcBef>
              <a:spcAft>
                <a:spcPts val="0"/>
              </a:spcAft>
              <a:buNone/>
              <a:defRPr b="1" sz="6000">
                <a:solidFill>
                  <a:schemeClr val="accent2"/>
                </a:solidFill>
              </a:defRPr>
            </a:lvl4pPr>
            <a:lvl5pPr lvl="4" rtl="0" algn="l">
              <a:spcBef>
                <a:spcPts val="0"/>
              </a:spcBef>
              <a:spcAft>
                <a:spcPts val="0"/>
              </a:spcAft>
              <a:buNone/>
              <a:defRPr b="1" sz="6000">
                <a:solidFill>
                  <a:schemeClr val="accent2"/>
                </a:solidFill>
              </a:defRPr>
            </a:lvl5pPr>
            <a:lvl6pPr lvl="5" rtl="0" algn="l">
              <a:spcBef>
                <a:spcPts val="0"/>
              </a:spcBef>
              <a:spcAft>
                <a:spcPts val="0"/>
              </a:spcAft>
              <a:buNone/>
              <a:defRPr b="1" sz="6000">
                <a:solidFill>
                  <a:schemeClr val="accent2"/>
                </a:solidFill>
              </a:defRPr>
            </a:lvl6pPr>
            <a:lvl7pPr lvl="6" rtl="0" algn="l">
              <a:spcBef>
                <a:spcPts val="0"/>
              </a:spcBef>
              <a:spcAft>
                <a:spcPts val="0"/>
              </a:spcAft>
              <a:buNone/>
              <a:defRPr b="1" sz="6000">
                <a:solidFill>
                  <a:schemeClr val="accent2"/>
                </a:solidFill>
              </a:defRPr>
            </a:lvl7pPr>
            <a:lvl8pPr lvl="7" rtl="0" algn="l">
              <a:spcBef>
                <a:spcPts val="0"/>
              </a:spcBef>
              <a:spcAft>
                <a:spcPts val="0"/>
              </a:spcAft>
              <a:buNone/>
              <a:defRPr b="1" sz="6000">
                <a:solidFill>
                  <a:schemeClr val="accent2"/>
                </a:solidFill>
              </a:defRPr>
            </a:lvl8pPr>
            <a:lvl9pPr lvl="8" rtl="0" algn="l">
              <a:spcBef>
                <a:spcPts val="0"/>
              </a:spcBef>
              <a:spcAft>
                <a:spcPts val="0"/>
              </a:spcAft>
              <a:buNone/>
              <a:defRPr b="1" sz="6000">
                <a:solidFill>
                  <a:schemeClr val="accent2"/>
                </a:solidFill>
              </a:defRPr>
            </a:lvl9pPr>
          </a:lstStyle>
          <a:p/>
        </p:txBody>
      </p:sp>
      <p:sp>
        <p:nvSpPr>
          <p:cNvPr id="181" name="Google Shape;181;p31"/>
          <p:cNvSpPr txBox="1"/>
          <p:nvPr>
            <p:ph idx="1" type="subTitle"/>
          </p:nvPr>
        </p:nvSpPr>
        <p:spPr>
          <a:xfrm>
            <a:off x="713225" y="1531275"/>
            <a:ext cx="5611500" cy="1382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200"/>
            </a:lvl1pPr>
            <a:lvl2pPr lvl="1" rtl="0">
              <a:spcBef>
                <a:spcPts val="0"/>
              </a:spcBef>
              <a:spcAft>
                <a:spcPts val="0"/>
              </a:spcAft>
              <a:buSzPts val="1800"/>
              <a:buFont typeface="Yanone Kaffeesatz"/>
              <a:buNone/>
              <a:defRPr b="1"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b="1"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b="1"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b="1"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b="1"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b="1"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b="1"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b="1" sz="1800">
                <a:latin typeface="Yanone Kaffeesatz"/>
                <a:ea typeface="Yanone Kaffeesatz"/>
                <a:cs typeface="Yanone Kaffeesatz"/>
                <a:sym typeface="Yanone Kaffeesatz"/>
              </a:defRPr>
            </a:lvl9pPr>
          </a:lstStyle>
          <a:p/>
        </p:txBody>
      </p:sp>
      <p:sp>
        <p:nvSpPr>
          <p:cNvPr id="182" name="Google Shape;182;p31"/>
          <p:cNvSpPr txBox="1"/>
          <p:nvPr/>
        </p:nvSpPr>
        <p:spPr>
          <a:xfrm>
            <a:off x="713225" y="3884525"/>
            <a:ext cx="3858900" cy="714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accent3"/>
                </a:solidFill>
                <a:latin typeface="Open Sans"/>
                <a:ea typeface="Open Sans"/>
                <a:cs typeface="Open Sans"/>
                <a:sym typeface="Open Sans"/>
              </a:rPr>
              <a:t>CREDITS: This presentation template was created by </a:t>
            </a:r>
            <a:r>
              <a:rPr b="1" lang="en" sz="1200">
                <a:solidFill>
                  <a:schemeClr val="accent3"/>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chemeClr val="accent3"/>
                </a:solidFill>
                <a:latin typeface="Open Sans"/>
                <a:ea typeface="Open Sans"/>
                <a:cs typeface="Open Sans"/>
                <a:sym typeface="Open Sans"/>
              </a:rPr>
              <a:t>, including icons by </a:t>
            </a:r>
            <a:r>
              <a:rPr b="1" lang="en" sz="1200">
                <a:solidFill>
                  <a:schemeClr val="accent3"/>
                </a:solidFill>
                <a:uFill>
                  <a:noFill/>
                </a:uFill>
                <a:latin typeface="Open Sans"/>
                <a:ea typeface="Open Sans"/>
                <a:cs typeface="Open Sans"/>
                <a:sym typeface="Open Sans"/>
                <a:hlinkClick r:id="rId3">
                  <a:extLst>
                    <a:ext uri="{A12FA001-AC4F-418D-AE19-62706E023703}">
                      <ahyp:hlinkClr val="tx"/>
                    </a:ext>
                  </a:extLst>
                </a:hlinkClick>
              </a:rPr>
              <a:t>Flaticon</a:t>
            </a:r>
            <a:r>
              <a:rPr b="1" lang="en" sz="1200">
                <a:solidFill>
                  <a:schemeClr val="accent3"/>
                </a:solidFill>
                <a:latin typeface="Open Sans"/>
                <a:ea typeface="Open Sans"/>
                <a:cs typeface="Open Sans"/>
                <a:sym typeface="Open Sans"/>
              </a:rPr>
              <a:t> </a:t>
            </a:r>
            <a:r>
              <a:rPr lang="en" sz="1200">
                <a:solidFill>
                  <a:schemeClr val="accent3"/>
                </a:solidFill>
                <a:latin typeface="Open Sans"/>
                <a:ea typeface="Open Sans"/>
                <a:cs typeface="Open Sans"/>
                <a:sym typeface="Open Sans"/>
              </a:rPr>
              <a:t>and infographics &amp; images by </a:t>
            </a:r>
            <a:r>
              <a:rPr b="1" lang="en" sz="1200">
                <a:solidFill>
                  <a:schemeClr val="accent3"/>
                </a:solidFill>
                <a:uFill>
                  <a:noFill/>
                </a:uFill>
                <a:latin typeface="Open Sans"/>
                <a:ea typeface="Open Sans"/>
                <a:cs typeface="Open Sans"/>
                <a:sym typeface="Open Sans"/>
                <a:hlinkClick r:id="rId4">
                  <a:extLst>
                    <a:ext uri="{A12FA001-AC4F-418D-AE19-62706E023703}">
                      <ahyp:hlinkClr val="tx"/>
                    </a:ext>
                  </a:extLst>
                </a:hlinkClick>
              </a:rPr>
              <a:t>Freepik</a:t>
            </a:r>
            <a:endParaRPr b="1" sz="1200">
              <a:solidFill>
                <a:schemeClr val="accent3"/>
              </a:solidFill>
              <a:latin typeface="Open Sans"/>
              <a:ea typeface="Open Sans"/>
              <a:cs typeface="Open Sans"/>
              <a:sym typeface="Open Sans"/>
            </a:endParaRPr>
          </a:p>
        </p:txBody>
      </p:sp>
      <p:sp>
        <p:nvSpPr>
          <p:cNvPr id="183" name="Google Shape;183;p31"/>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0">
    <p:spTree>
      <p:nvGrpSpPr>
        <p:cNvPr id="184" name="Shape 184"/>
        <p:cNvGrpSpPr/>
        <p:nvPr/>
      </p:nvGrpSpPr>
      <p:grpSpPr>
        <a:xfrm>
          <a:off x="0" y="0"/>
          <a:ext cx="0" cy="0"/>
          <a:chOff x="0" y="0"/>
          <a:chExt cx="0" cy="0"/>
        </a:xfrm>
      </p:grpSpPr>
      <p:sp>
        <p:nvSpPr>
          <p:cNvPr id="185" name="Google Shape;185;p32"/>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32"/>
          <p:cNvGrpSpPr/>
          <p:nvPr/>
        </p:nvGrpSpPr>
        <p:grpSpPr>
          <a:xfrm flipH="1">
            <a:off x="-9250" y="1375824"/>
            <a:ext cx="2190262" cy="3763094"/>
            <a:chOff x="6953775" y="1380524"/>
            <a:chExt cx="2190262" cy="3763094"/>
          </a:xfrm>
        </p:grpSpPr>
        <p:sp>
          <p:nvSpPr>
            <p:cNvPr id="187" name="Google Shape;187;p32"/>
            <p:cNvSpPr/>
            <p:nvPr/>
          </p:nvSpPr>
          <p:spPr>
            <a:xfrm>
              <a:off x="8735231" y="1380524"/>
              <a:ext cx="180137" cy="1267408"/>
            </a:xfrm>
            <a:custGeom>
              <a:rect b="b" l="l" r="r" t="t"/>
              <a:pathLst>
                <a:path extrusionOk="0" h="24392" w="3467">
                  <a:moveTo>
                    <a:pt x="1" y="1"/>
                  </a:moveTo>
                  <a:lnTo>
                    <a:pt x="1" y="24392"/>
                  </a:lnTo>
                  <a:lnTo>
                    <a:pt x="3466" y="24392"/>
                  </a:lnTo>
                  <a:lnTo>
                    <a:pt x="3466" y="145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p:nvPr/>
          </p:nvSpPr>
          <p:spPr>
            <a:xfrm>
              <a:off x="8555875" y="1380524"/>
              <a:ext cx="179409" cy="1267408"/>
            </a:xfrm>
            <a:custGeom>
              <a:rect b="b" l="l" r="r" t="t"/>
              <a:pathLst>
                <a:path extrusionOk="0" h="24392" w="3453">
                  <a:moveTo>
                    <a:pt x="3453" y="1"/>
                  </a:moveTo>
                  <a:lnTo>
                    <a:pt x="0" y="1450"/>
                  </a:lnTo>
                  <a:lnTo>
                    <a:pt x="0" y="24392"/>
                  </a:lnTo>
                  <a:lnTo>
                    <a:pt x="3453" y="24392"/>
                  </a:lnTo>
                  <a:lnTo>
                    <a:pt x="34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2"/>
            <p:cNvSpPr/>
            <p:nvPr/>
          </p:nvSpPr>
          <p:spPr>
            <a:xfrm>
              <a:off x="6953775" y="1476385"/>
              <a:ext cx="1095472" cy="3667233"/>
            </a:xfrm>
            <a:custGeom>
              <a:rect b="b" l="l" r="r" t="t"/>
              <a:pathLst>
                <a:path extrusionOk="0" h="70578" w="21084">
                  <a:moveTo>
                    <a:pt x="21084" y="0"/>
                  </a:moveTo>
                  <a:lnTo>
                    <a:pt x="0" y="4204"/>
                  </a:lnTo>
                  <a:lnTo>
                    <a:pt x="0" y="70577"/>
                  </a:lnTo>
                  <a:lnTo>
                    <a:pt x="21084" y="70577"/>
                  </a:lnTo>
                  <a:lnTo>
                    <a:pt x="210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2"/>
            <p:cNvSpPr/>
            <p:nvPr/>
          </p:nvSpPr>
          <p:spPr>
            <a:xfrm>
              <a:off x="8049188" y="1476385"/>
              <a:ext cx="1094848" cy="3667233"/>
            </a:xfrm>
            <a:custGeom>
              <a:rect b="b" l="l" r="r" t="t"/>
              <a:pathLst>
                <a:path extrusionOk="0" h="70578" w="21072">
                  <a:moveTo>
                    <a:pt x="1" y="0"/>
                  </a:moveTo>
                  <a:lnTo>
                    <a:pt x="1" y="70577"/>
                  </a:lnTo>
                  <a:lnTo>
                    <a:pt x="21071" y="70577"/>
                  </a:lnTo>
                  <a:lnTo>
                    <a:pt x="21071" y="420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2"/>
            <p:cNvSpPr/>
            <p:nvPr/>
          </p:nvSpPr>
          <p:spPr>
            <a:xfrm>
              <a:off x="8197786" y="1848814"/>
              <a:ext cx="373211" cy="768281"/>
            </a:xfrm>
            <a:custGeom>
              <a:rect b="b" l="l" r="r" t="t"/>
              <a:pathLst>
                <a:path extrusionOk="0" h="14786" w="7183">
                  <a:moveTo>
                    <a:pt x="0" y="1"/>
                  </a:moveTo>
                  <a:lnTo>
                    <a:pt x="0" y="14548"/>
                  </a:lnTo>
                  <a:lnTo>
                    <a:pt x="7182" y="14786"/>
                  </a:lnTo>
                  <a:lnTo>
                    <a:pt x="7182" y="1437"/>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2"/>
            <p:cNvSpPr/>
            <p:nvPr/>
          </p:nvSpPr>
          <p:spPr>
            <a:xfrm>
              <a:off x="8197786" y="1848814"/>
              <a:ext cx="373211" cy="768281"/>
            </a:xfrm>
            <a:custGeom>
              <a:rect b="b" l="l" r="r" t="t"/>
              <a:pathLst>
                <a:path extrusionOk="0" h="14786" w="7183">
                  <a:moveTo>
                    <a:pt x="0" y="1"/>
                  </a:moveTo>
                  <a:lnTo>
                    <a:pt x="0" y="3519"/>
                  </a:lnTo>
                  <a:lnTo>
                    <a:pt x="4586" y="4441"/>
                  </a:lnTo>
                  <a:lnTo>
                    <a:pt x="4586" y="14693"/>
                  </a:lnTo>
                  <a:lnTo>
                    <a:pt x="7182" y="14786"/>
                  </a:lnTo>
                  <a:lnTo>
                    <a:pt x="7182" y="1437"/>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1">
    <p:spTree>
      <p:nvGrpSpPr>
        <p:cNvPr id="193" name="Shape 193"/>
        <p:cNvGrpSpPr/>
        <p:nvPr/>
      </p:nvGrpSpPr>
      <p:grpSpPr>
        <a:xfrm>
          <a:off x="0" y="0"/>
          <a:ext cx="0" cy="0"/>
          <a:chOff x="0" y="0"/>
          <a:chExt cx="0" cy="0"/>
        </a:xfrm>
      </p:grpSpPr>
      <p:sp>
        <p:nvSpPr>
          <p:cNvPr id="194" name="Google Shape;194;p33"/>
          <p:cNvSpPr/>
          <p:nvPr/>
        </p:nvSpPr>
        <p:spPr>
          <a:xfrm>
            <a:off x="-57150" y="4229100"/>
            <a:ext cx="9258300" cy="962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33"/>
          <p:cNvGrpSpPr/>
          <p:nvPr/>
        </p:nvGrpSpPr>
        <p:grpSpPr>
          <a:xfrm>
            <a:off x="6055756" y="1006025"/>
            <a:ext cx="3781513" cy="4305316"/>
            <a:chOff x="5905456" y="981075"/>
            <a:chExt cx="3781513" cy="4305316"/>
          </a:xfrm>
        </p:grpSpPr>
        <p:sp>
          <p:nvSpPr>
            <p:cNvPr id="196" name="Google Shape;196;p33"/>
            <p:cNvSpPr/>
            <p:nvPr/>
          </p:nvSpPr>
          <p:spPr>
            <a:xfrm>
              <a:off x="8133080" y="981075"/>
              <a:ext cx="1137408" cy="3023830"/>
            </a:xfrm>
            <a:custGeom>
              <a:rect b="b" l="l" r="r" t="t"/>
              <a:pathLst>
                <a:path extrusionOk="0" h="39636" w="14909">
                  <a:moveTo>
                    <a:pt x="0" y="1"/>
                  </a:moveTo>
                  <a:lnTo>
                    <a:pt x="14909" y="39635"/>
                  </a:lnTo>
                  <a:lnTo>
                    <a:pt x="13482" y="9721"/>
                  </a:lnTo>
                  <a:cubicBezTo>
                    <a:pt x="13231" y="9586"/>
                    <a:pt x="1"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3"/>
            <p:cNvSpPr/>
            <p:nvPr/>
          </p:nvSpPr>
          <p:spPr>
            <a:xfrm flipH="1">
              <a:off x="5905456" y="2330306"/>
              <a:ext cx="1842251" cy="2956085"/>
            </a:xfrm>
            <a:custGeom>
              <a:rect b="b" l="l" r="r" t="t"/>
              <a:pathLst>
                <a:path extrusionOk="0" h="38748" w="24148">
                  <a:moveTo>
                    <a:pt x="9528" y="1"/>
                  </a:moveTo>
                  <a:lnTo>
                    <a:pt x="0" y="33251"/>
                  </a:lnTo>
                  <a:lnTo>
                    <a:pt x="984" y="38285"/>
                  </a:lnTo>
                  <a:lnTo>
                    <a:pt x="22489" y="38748"/>
                  </a:lnTo>
                  <a:lnTo>
                    <a:pt x="24147" y="10570"/>
                  </a:lnTo>
                  <a:lnTo>
                    <a:pt x="21486" y="6385"/>
                  </a:lnTo>
                  <a:lnTo>
                    <a:pt x="95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3"/>
            <p:cNvSpPr/>
            <p:nvPr/>
          </p:nvSpPr>
          <p:spPr>
            <a:xfrm flipH="1">
              <a:off x="7020813" y="2330306"/>
              <a:ext cx="819583" cy="2536795"/>
            </a:xfrm>
            <a:custGeom>
              <a:rect b="b" l="l" r="r" t="t"/>
              <a:pathLst>
                <a:path extrusionOk="0" h="33252" w="10743">
                  <a:moveTo>
                    <a:pt x="10743" y="1"/>
                  </a:moveTo>
                  <a:lnTo>
                    <a:pt x="0" y="15816"/>
                  </a:lnTo>
                  <a:lnTo>
                    <a:pt x="0" y="29432"/>
                  </a:lnTo>
                  <a:lnTo>
                    <a:pt x="1215" y="33251"/>
                  </a:lnTo>
                  <a:lnTo>
                    <a:pt x="10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3"/>
            <p:cNvSpPr/>
            <p:nvPr/>
          </p:nvSpPr>
          <p:spPr>
            <a:xfrm>
              <a:off x="7557792" y="2776133"/>
              <a:ext cx="282578" cy="2510246"/>
            </a:xfrm>
            <a:custGeom>
              <a:rect b="b" l="l" r="r" t="t"/>
              <a:pathLst>
                <a:path extrusionOk="0" h="32904" w="3704">
                  <a:moveTo>
                    <a:pt x="0" y="1"/>
                  </a:moveTo>
                  <a:lnTo>
                    <a:pt x="367" y="32884"/>
                  </a:lnTo>
                  <a:lnTo>
                    <a:pt x="2045" y="32904"/>
                  </a:lnTo>
                  <a:lnTo>
                    <a:pt x="3703" y="4726"/>
                  </a:lnTo>
                  <a:lnTo>
                    <a:pt x="1042" y="54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3"/>
            <p:cNvSpPr/>
            <p:nvPr/>
          </p:nvSpPr>
          <p:spPr>
            <a:xfrm>
              <a:off x="7600437" y="982601"/>
              <a:ext cx="2086532" cy="4236155"/>
            </a:xfrm>
            <a:custGeom>
              <a:rect b="b" l="l" r="r" t="t"/>
              <a:pathLst>
                <a:path extrusionOk="0" h="55527" w="27350">
                  <a:moveTo>
                    <a:pt x="6963" y="0"/>
                  </a:moveTo>
                  <a:lnTo>
                    <a:pt x="1" y="8949"/>
                  </a:lnTo>
                  <a:lnTo>
                    <a:pt x="1389" y="55527"/>
                  </a:lnTo>
                  <a:lnTo>
                    <a:pt x="27349" y="54504"/>
                  </a:lnTo>
                  <a:lnTo>
                    <a:pt x="69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5"/>
          <p:cNvSpPr txBox="1"/>
          <p:nvPr>
            <p:ph idx="1" type="subTitle"/>
          </p:nvPr>
        </p:nvSpPr>
        <p:spPr>
          <a:xfrm>
            <a:off x="1497375" y="1632063"/>
            <a:ext cx="2863800" cy="85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Yanone Kaffeesatz"/>
              <a:buNone/>
              <a:defRPr sz="2400">
                <a:latin typeface="Amiko"/>
                <a:ea typeface="Amiko"/>
                <a:cs typeface="Amiko"/>
                <a:sym typeface="Amiko"/>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3" name="Google Shape;23;p5"/>
          <p:cNvSpPr txBox="1"/>
          <p:nvPr>
            <p:ph idx="2" type="subTitle"/>
          </p:nvPr>
        </p:nvSpPr>
        <p:spPr>
          <a:xfrm>
            <a:off x="1497527" y="2490538"/>
            <a:ext cx="2863500" cy="102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 name="Google Shape;24;p5"/>
          <p:cNvSpPr txBox="1"/>
          <p:nvPr>
            <p:ph idx="3" type="subTitle"/>
          </p:nvPr>
        </p:nvSpPr>
        <p:spPr>
          <a:xfrm>
            <a:off x="4782833" y="1632063"/>
            <a:ext cx="2863800" cy="85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Yanone Kaffeesatz"/>
              <a:buNone/>
              <a:defRPr sz="2400">
                <a:latin typeface="Amiko"/>
                <a:ea typeface="Amiko"/>
                <a:cs typeface="Amiko"/>
                <a:sym typeface="Amiko"/>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5" name="Google Shape;25;p5"/>
          <p:cNvSpPr txBox="1"/>
          <p:nvPr>
            <p:ph idx="4" type="subTitle"/>
          </p:nvPr>
        </p:nvSpPr>
        <p:spPr>
          <a:xfrm>
            <a:off x="4783000" y="2490537"/>
            <a:ext cx="2863500" cy="102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 name="Google Shape;26;p5"/>
          <p:cNvSpPr txBox="1"/>
          <p:nvPr>
            <p:ph type="title"/>
          </p:nvPr>
        </p:nvSpPr>
        <p:spPr>
          <a:xfrm>
            <a:off x="713250" y="576072"/>
            <a:ext cx="7717500" cy="574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2"/>
              </a:buClr>
              <a:buSzPts val="3600"/>
              <a:buFont typeface="Caveat"/>
              <a:buNone/>
              <a:defRPr sz="3000">
                <a:solidFill>
                  <a:schemeClr val="accent1"/>
                </a:solidFill>
              </a:defRPr>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713250" y="574868"/>
            <a:ext cx="7717500" cy="574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lt2"/>
              </a:buClr>
              <a:buSzPts val="3600"/>
              <a:buFont typeface="Caveat"/>
              <a:buNone/>
              <a:defRPr b="1"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
        <p:nvSpPr>
          <p:cNvPr id="29" name="Google Shape;29;p6"/>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idx="1" type="subTitle"/>
          </p:nvPr>
        </p:nvSpPr>
        <p:spPr>
          <a:xfrm>
            <a:off x="865625" y="1708649"/>
            <a:ext cx="3858900" cy="2276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Advent Pro"/>
              <a:buChar char="●"/>
              <a:defRPr sz="1400"/>
            </a:lvl1pPr>
            <a:lvl2pPr lvl="1" rtl="0">
              <a:spcBef>
                <a:spcPts val="0"/>
              </a:spcBef>
              <a:spcAft>
                <a:spcPts val="0"/>
              </a:spcAft>
              <a:buClr>
                <a:srgbClr val="595959"/>
              </a:buClr>
              <a:buSzPts val="1400"/>
              <a:buFont typeface="Anaheim"/>
              <a:buChar char="○"/>
              <a:defRPr/>
            </a:lvl2pPr>
            <a:lvl3pPr lvl="2" rtl="0">
              <a:spcBef>
                <a:spcPts val="0"/>
              </a:spcBef>
              <a:spcAft>
                <a:spcPts val="0"/>
              </a:spcAft>
              <a:buClr>
                <a:srgbClr val="595959"/>
              </a:buClr>
              <a:buSzPts val="1400"/>
              <a:buFont typeface="Anaheim"/>
              <a:buChar char="■"/>
              <a:defRPr/>
            </a:lvl3pPr>
            <a:lvl4pPr lvl="3" rtl="0">
              <a:spcBef>
                <a:spcPts val="0"/>
              </a:spcBef>
              <a:spcAft>
                <a:spcPts val="0"/>
              </a:spcAft>
              <a:buClr>
                <a:srgbClr val="595959"/>
              </a:buClr>
              <a:buSzPts val="1400"/>
              <a:buFont typeface="Anaheim"/>
              <a:buChar char="●"/>
              <a:defRPr/>
            </a:lvl4pPr>
            <a:lvl5pPr lvl="4" rtl="0">
              <a:spcBef>
                <a:spcPts val="0"/>
              </a:spcBef>
              <a:spcAft>
                <a:spcPts val="0"/>
              </a:spcAft>
              <a:buClr>
                <a:srgbClr val="595959"/>
              </a:buClr>
              <a:buSzPts val="1400"/>
              <a:buFont typeface="Anaheim"/>
              <a:buChar char="○"/>
              <a:defRPr/>
            </a:lvl5pPr>
            <a:lvl6pPr lvl="5" rtl="0">
              <a:spcBef>
                <a:spcPts val="0"/>
              </a:spcBef>
              <a:spcAft>
                <a:spcPts val="0"/>
              </a:spcAft>
              <a:buClr>
                <a:srgbClr val="595959"/>
              </a:buClr>
              <a:buSzPts val="1400"/>
              <a:buFont typeface="Anaheim"/>
              <a:buChar char="■"/>
              <a:defRPr/>
            </a:lvl6pPr>
            <a:lvl7pPr lvl="6" rtl="0">
              <a:spcBef>
                <a:spcPts val="0"/>
              </a:spcBef>
              <a:spcAft>
                <a:spcPts val="0"/>
              </a:spcAft>
              <a:buClr>
                <a:srgbClr val="595959"/>
              </a:buClr>
              <a:buSzPts val="1400"/>
              <a:buFont typeface="Anaheim"/>
              <a:buChar char="●"/>
              <a:defRPr/>
            </a:lvl7pPr>
            <a:lvl8pPr lvl="7" rtl="0">
              <a:spcBef>
                <a:spcPts val="0"/>
              </a:spcBef>
              <a:spcAft>
                <a:spcPts val="0"/>
              </a:spcAft>
              <a:buClr>
                <a:srgbClr val="595959"/>
              </a:buClr>
              <a:buSzPts val="1400"/>
              <a:buFont typeface="Anaheim"/>
              <a:buChar char="○"/>
              <a:defRPr/>
            </a:lvl8pPr>
            <a:lvl9pPr lvl="8" rtl="0">
              <a:spcBef>
                <a:spcPts val="0"/>
              </a:spcBef>
              <a:spcAft>
                <a:spcPts val="0"/>
              </a:spcAft>
              <a:buClr>
                <a:srgbClr val="595959"/>
              </a:buClr>
              <a:buSzPts val="1400"/>
              <a:buFont typeface="Anaheim"/>
              <a:buChar char="■"/>
              <a:defRPr/>
            </a:lvl9pPr>
          </a:lstStyle>
          <a:p/>
        </p:txBody>
      </p:sp>
      <p:sp>
        <p:nvSpPr>
          <p:cNvPr id="33" name="Google Shape;33;p7"/>
          <p:cNvSpPr txBox="1"/>
          <p:nvPr>
            <p:ph type="title"/>
          </p:nvPr>
        </p:nvSpPr>
        <p:spPr>
          <a:xfrm>
            <a:off x="865625" y="1158750"/>
            <a:ext cx="3858900" cy="549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accent1"/>
              </a:buClr>
              <a:buSzPts val="3600"/>
              <a:buFont typeface="Caveat"/>
              <a:buNone/>
              <a:defRPr b="1" sz="3000">
                <a:solidFill>
                  <a:schemeClr val="accent2"/>
                </a:solidFill>
              </a:defRPr>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p:nvPr/>
        </p:nvSpPr>
        <p:spPr>
          <a:xfrm>
            <a:off x="-57150" y="4229100"/>
            <a:ext cx="9258300" cy="962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txBox="1"/>
          <p:nvPr>
            <p:ph type="ctrTitle"/>
          </p:nvPr>
        </p:nvSpPr>
        <p:spPr>
          <a:xfrm>
            <a:off x="3086100" y="886225"/>
            <a:ext cx="5339400" cy="24972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1"/>
              </a:buClr>
              <a:buSzPts val="5200"/>
              <a:buNone/>
              <a:defRPr sz="72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57150" y="4229100"/>
            <a:ext cx="9258300" cy="962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idx="1" type="subTitle"/>
          </p:nvPr>
        </p:nvSpPr>
        <p:spPr>
          <a:xfrm>
            <a:off x="2737800" y="2524352"/>
            <a:ext cx="3668400" cy="102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9"/>
          <p:cNvSpPr txBox="1"/>
          <p:nvPr>
            <p:ph type="title"/>
          </p:nvPr>
        </p:nvSpPr>
        <p:spPr>
          <a:xfrm>
            <a:off x="2737800" y="1589248"/>
            <a:ext cx="3668400" cy="1029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p:nvPr/>
        </p:nvSpPr>
        <p:spPr>
          <a:xfrm flipH="1">
            <a:off x="-9250" y="4788200"/>
            <a:ext cx="9144000" cy="3510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0"/>
          <p:cNvSpPr txBox="1"/>
          <p:nvPr>
            <p:ph type="title"/>
          </p:nvPr>
        </p:nvSpPr>
        <p:spPr>
          <a:xfrm>
            <a:off x="713225" y="2639825"/>
            <a:ext cx="2630100" cy="19596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lt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7" y="715596"/>
            <a:ext cx="7717500" cy="475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3"/>
              </a:buClr>
              <a:buSzPts val="3600"/>
              <a:buFont typeface="Amiko"/>
              <a:buNone/>
              <a:defRPr sz="3600">
                <a:solidFill>
                  <a:schemeClr val="accent3"/>
                </a:solidFill>
                <a:latin typeface="Amiko"/>
                <a:ea typeface="Amiko"/>
                <a:cs typeface="Amiko"/>
                <a:sym typeface="Amiko"/>
              </a:defRPr>
            </a:lvl1pPr>
            <a:lvl2pPr lvl="1" rtl="0">
              <a:spcBef>
                <a:spcPts val="0"/>
              </a:spcBef>
              <a:spcAft>
                <a:spcPts val="0"/>
              </a:spcAft>
              <a:buClr>
                <a:schemeClr val="accent3"/>
              </a:buClr>
              <a:buSzPts val="4500"/>
              <a:buFont typeface="Passion One"/>
              <a:buNone/>
              <a:defRPr sz="4500">
                <a:solidFill>
                  <a:schemeClr val="accent3"/>
                </a:solidFill>
                <a:latin typeface="Passion One"/>
                <a:ea typeface="Passion One"/>
                <a:cs typeface="Passion One"/>
                <a:sym typeface="Passion One"/>
              </a:defRPr>
            </a:lvl2pPr>
            <a:lvl3pPr lvl="2" rtl="0">
              <a:spcBef>
                <a:spcPts val="0"/>
              </a:spcBef>
              <a:spcAft>
                <a:spcPts val="0"/>
              </a:spcAft>
              <a:buClr>
                <a:schemeClr val="accent3"/>
              </a:buClr>
              <a:buSzPts val="4500"/>
              <a:buFont typeface="Passion One"/>
              <a:buNone/>
              <a:defRPr sz="4500">
                <a:solidFill>
                  <a:schemeClr val="accent3"/>
                </a:solidFill>
                <a:latin typeface="Passion One"/>
                <a:ea typeface="Passion One"/>
                <a:cs typeface="Passion One"/>
                <a:sym typeface="Passion One"/>
              </a:defRPr>
            </a:lvl3pPr>
            <a:lvl4pPr lvl="3" rtl="0">
              <a:spcBef>
                <a:spcPts val="0"/>
              </a:spcBef>
              <a:spcAft>
                <a:spcPts val="0"/>
              </a:spcAft>
              <a:buClr>
                <a:schemeClr val="accent3"/>
              </a:buClr>
              <a:buSzPts val="4500"/>
              <a:buFont typeface="Passion One"/>
              <a:buNone/>
              <a:defRPr sz="4500">
                <a:solidFill>
                  <a:schemeClr val="accent3"/>
                </a:solidFill>
                <a:latin typeface="Passion One"/>
                <a:ea typeface="Passion One"/>
                <a:cs typeface="Passion One"/>
                <a:sym typeface="Passion One"/>
              </a:defRPr>
            </a:lvl4pPr>
            <a:lvl5pPr lvl="4" rtl="0">
              <a:spcBef>
                <a:spcPts val="0"/>
              </a:spcBef>
              <a:spcAft>
                <a:spcPts val="0"/>
              </a:spcAft>
              <a:buClr>
                <a:schemeClr val="accent3"/>
              </a:buClr>
              <a:buSzPts val="4500"/>
              <a:buFont typeface="Passion One"/>
              <a:buNone/>
              <a:defRPr sz="4500">
                <a:solidFill>
                  <a:schemeClr val="accent3"/>
                </a:solidFill>
                <a:latin typeface="Passion One"/>
                <a:ea typeface="Passion One"/>
                <a:cs typeface="Passion One"/>
                <a:sym typeface="Passion One"/>
              </a:defRPr>
            </a:lvl5pPr>
            <a:lvl6pPr lvl="5" rtl="0">
              <a:spcBef>
                <a:spcPts val="0"/>
              </a:spcBef>
              <a:spcAft>
                <a:spcPts val="0"/>
              </a:spcAft>
              <a:buClr>
                <a:schemeClr val="accent3"/>
              </a:buClr>
              <a:buSzPts val="4500"/>
              <a:buFont typeface="Passion One"/>
              <a:buNone/>
              <a:defRPr sz="4500">
                <a:solidFill>
                  <a:schemeClr val="accent3"/>
                </a:solidFill>
                <a:latin typeface="Passion One"/>
                <a:ea typeface="Passion One"/>
                <a:cs typeface="Passion One"/>
                <a:sym typeface="Passion One"/>
              </a:defRPr>
            </a:lvl6pPr>
            <a:lvl7pPr lvl="6" rtl="0">
              <a:spcBef>
                <a:spcPts val="0"/>
              </a:spcBef>
              <a:spcAft>
                <a:spcPts val="0"/>
              </a:spcAft>
              <a:buClr>
                <a:schemeClr val="accent3"/>
              </a:buClr>
              <a:buSzPts val="4500"/>
              <a:buFont typeface="Passion One"/>
              <a:buNone/>
              <a:defRPr sz="4500">
                <a:solidFill>
                  <a:schemeClr val="accent3"/>
                </a:solidFill>
                <a:latin typeface="Passion One"/>
                <a:ea typeface="Passion One"/>
                <a:cs typeface="Passion One"/>
                <a:sym typeface="Passion One"/>
              </a:defRPr>
            </a:lvl7pPr>
            <a:lvl8pPr lvl="7" rtl="0">
              <a:spcBef>
                <a:spcPts val="0"/>
              </a:spcBef>
              <a:spcAft>
                <a:spcPts val="0"/>
              </a:spcAft>
              <a:buClr>
                <a:schemeClr val="accent3"/>
              </a:buClr>
              <a:buSzPts val="4500"/>
              <a:buFont typeface="Passion One"/>
              <a:buNone/>
              <a:defRPr sz="4500">
                <a:solidFill>
                  <a:schemeClr val="accent3"/>
                </a:solidFill>
                <a:latin typeface="Passion One"/>
                <a:ea typeface="Passion One"/>
                <a:cs typeface="Passion One"/>
                <a:sym typeface="Passion One"/>
              </a:defRPr>
            </a:lvl8pPr>
            <a:lvl9pPr lvl="8" rtl="0">
              <a:spcBef>
                <a:spcPts val="0"/>
              </a:spcBef>
              <a:spcAft>
                <a:spcPts val="0"/>
              </a:spcAft>
              <a:buClr>
                <a:schemeClr val="accent3"/>
              </a:buClr>
              <a:buSzPts val="4500"/>
              <a:buFont typeface="Passion One"/>
              <a:buNone/>
              <a:defRPr sz="4500">
                <a:solidFill>
                  <a:schemeClr val="accent3"/>
                </a:solidFill>
                <a:latin typeface="Passion One"/>
                <a:ea typeface="Passion One"/>
                <a:cs typeface="Passion One"/>
                <a:sym typeface="Passion One"/>
              </a:defRPr>
            </a:lvl9pPr>
          </a:lstStyle>
          <a:p/>
        </p:txBody>
      </p:sp>
      <p:sp>
        <p:nvSpPr>
          <p:cNvPr id="7" name="Google Shape;7;p1"/>
          <p:cNvSpPr txBox="1"/>
          <p:nvPr>
            <p:ph idx="1" type="body"/>
          </p:nvPr>
        </p:nvSpPr>
        <p:spPr>
          <a:xfrm>
            <a:off x="713250" y="1923500"/>
            <a:ext cx="7717500" cy="3075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1pPr>
            <a:lvl2pPr indent="-317500" lvl="1" marL="9144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2pPr>
            <a:lvl3pPr indent="-317500" lvl="2" marL="13716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3pPr>
            <a:lvl4pPr indent="-317500" lvl="3" marL="18288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4pPr>
            <a:lvl5pPr indent="-317500" lvl="4" marL="22860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5pPr>
            <a:lvl6pPr indent="-317500" lvl="5" marL="27432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6pPr>
            <a:lvl7pPr indent="-317500" lvl="6" marL="32004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7pPr>
            <a:lvl8pPr indent="-317500" lvl="7" marL="36576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8pPr>
            <a:lvl9pPr indent="-317500" lvl="8" marL="4114800">
              <a:lnSpc>
                <a:spcPct val="100000"/>
              </a:lnSpc>
              <a:spcBef>
                <a:spcPts val="0"/>
              </a:spcBef>
              <a:spcAft>
                <a:spcPts val="0"/>
              </a:spcAft>
              <a:buClr>
                <a:schemeClr val="accent3"/>
              </a:buClr>
              <a:buSzPts val="1400"/>
              <a:buFont typeface="Open Sans"/>
              <a:buChar char="■"/>
              <a:defRPr>
                <a:solidFill>
                  <a:schemeClr val="accent3"/>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ctrTitle"/>
          </p:nvPr>
        </p:nvSpPr>
        <p:spPr>
          <a:xfrm>
            <a:off x="716675" y="534775"/>
            <a:ext cx="4923900" cy="19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accent3"/>
                </a:solidFill>
              </a:rPr>
              <a:t>BRIDGE CRACK DETECTION THROUGH UAV</a:t>
            </a:r>
            <a:endParaRPr sz="3200">
              <a:solidFill>
                <a:schemeClr val="dk2"/>
              </a:solidFill>
            </a:endParaRPr>
          </a:p>
        </p:txBody>
      </p:sp>
      <p:grpSp>
        <p:nvGrpSpPr>
          <p:cNvPr id="206" name="Google Shape;206;p34"/>
          <p:cNvGrpSpPr/>
          <p:nvPr/>
        </p:nvGrpSpPr>
        <p:grpSpPr>
          <a:xfrm>
            <a:off x="-86" y="1262575"/>
            <a:ext cx="9144087" cy="3876354"/>
            <a:chOff x="-86" y="1262575"/>
            <a:chExt cx="9144087" cy="3876354"/>
          </a:xfrm>
        </p:grpSpPr>
        <p:sp>
          <p:nvSpPr>
            <p:cNvPr id="207" name="Google Shape;207;p34"/>
            <p:cNvSpPr/>
            <p:nvPr/>
          </p:nvSpPr>
          <p:spPr>
            <a:xfrm flipH="1">
              <a:off x="6671651" y="2871421"/>
              <a:ext cx="32832" cy="628664"/>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
            <p:cNvSpPr/>
            <p:nvPr/>
          </p:nvSpPr>
          <p:spPr>
            <a:xfrm flipH="1">
              <a:off x="6475965" y="2873039"/>
              <a:ext cx="32832" cy="62704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p:nvPr/>
          </p:nvSpPr>
          <p:spPr>
            <a:xfrm flipH="1">
              <a:off x="6280280" y="2871421"/>
              <a:ext cx="32832" cy="627127"/>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4"/>
            <p:cNvSpPr/>
            <p:nvPr/>
          </p:nvSpPr>
          <p:spPr>
            <a:xfrm flipH="1">
              <a:off x="6083058" y="2871421"/>
              <a:ext cx="34369" cy="628664"/>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4"/>
            <p:cNvSpPr/>
            <p:nvPr/>
          </p:nvSpPr>
          <p:spPr>
            <a:xfrm flipH="1">
              <a:off x="5887373" y="2873039"/>
              <a:ext cx="32832" cy="62704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4"/>
            <p:cNvSpPr/>
            <p:nvPr/>
          </p:nvSpPr>
          <p:spPr>
            <a:xfrm flipH="1">
              <a:off x="5690151" y="2871421"/>
              <a:ext cx="34369" cy="628664"/>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p:nvPr/>
          </p:nvSpPr>
          <p:spPr>
            <a:xfrm flipH="1">
              <a:off x="5494466" y="2873039"/>
              <a:ext cx="32832" cy="62704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p:nvPr/>
          </p:nvSpPr>
          <p:spPr>
            <a:xfrm flipH="1">
              <a:off x="5297244" y="2871421"/>
              <a:ext cx="34369" cy="628664"/>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p:nvPr/>
          </p:nvSpPr>
          <p:spPr>
            <a:xfrm flipH="1">
              <a:off x="5101559" y="2873039"/>
              <a:ext cx="32832" cy="62704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4"/>
            <p:cNvSpPr/>
            <p:nvPr/>
          </p:nvSpPr>
          <p:spPr>
            <a:xfrm flipH="1">
              <a:off x="4905874" y="2871421"/>
              <a:ext cx="32832" cy="628664"/>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p:nvPr/>
          </p:nvSpPr>
          <p:spPr>
            <a:xfrm flipH="1">
              <a:off x="4710189" y="2873039"/>
              <a:ext cx="32832" cy="62704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4"/>
            <p:cNvSpPr/>
            <p:nvPr/>
          </p:nvSpPr>
          <p:spPr>
            <a:xfrm flipH="1">
              <a:off x="4514503" y="2871421"/>
              <a:ext cx="32832" cy="627127"/>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p:nvPr/>
          </p:nvSpPr>
          <p:spPr>
            <a:xfrm flipH="1">
              <a:off x="4317282" y="2871421"/>
              <a:ext cx="34369" cy="628664"/>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p:nvPr/>
          </p:nvSpPr>
          <p:spPr>
            <a:xfrm flipH="1">
              <a:off x="4121596" y="2873039"/>
              <a:ext cx="32832" cy="62704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flipH="1">
              <a:off x="3924374" y="2871421"/>
              <a:ext cx="34369" cy="628664"/>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4"/>
            <p:cNvSpPr/>
            <p:nvPr/>
          </p:nvSpPr>
          <p:spPr>
            <a:xfrm flipH="1">
              <a:off x="3728689" y="2873039"/>
              <a:ext cx="32832" cy="62704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4"/>
            <p:cNvSpPr/>
            <p:nvPr/>
          </p:nvSpPr>
          <p:spPr>
            <a:xfrm flipH="1">
              <a:off x="3531467" y="2871421"/>
              <a:ext cx="34369" cy="628664"/>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4"/>
            <p:cNvSpPr/>
            <p:nvPr/>
          </p:nvSpPr>
          <p:spPr>
            <a:xfrm flipH="1">
              <a:off x="3335782" y="2873039"/>
              <a:ext cx="32832" cy="62704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4"/>
            <p:cNvSpPr/>
            <p:nvPr/>
          </p:nvSpPr>
          <p:spPr>
            <a:xfrm flipH="1">
              <a:off x="3140097" y="2871421"/>
              <a:ext cx="32832" cy="628664"/>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4"/>
            <p:cNvSpPr/>
            <p:nvPr/>
          </p:nvSpPr>
          <p:spPr>
            <a:xfrm flipH="1">
              <a:off x="2944412" y="2873039"/>
              <a:ext cx="32832" cy="62704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4"/>
            <p:cNvSpPr/>
            <p:nvPr/>
          </p:nvSpPr>
          <p:spPr>
            <a:xfrm flipH="1">
              <a:off x="2748726" y="2871421"/>
              <a:ext cx="32832" cy="627127"/>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4"/>
            <p:cNvSpPr/>
            <p:nvPr/>
          </p:nvSpPr>
          <p:spPr>
            <a:xfrm flipH="1">
              <a:off x="2551505" y="2871421"/>
              <a:ext cx="34369" cy="628664"/>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4"/>
            <p:cNvSpPr/>
            <p:nvPr/>
          </p:nvSpPr>
          <p:spPr>
            <a:xfrm flipH="1">
              <a:off x="2355819" y="2873039"/>
              <a:ext cx="32832" cy="62704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4"/>
            <p:cNvSpPr/>
            <p:nvPr/>
          </p:nvSpPr>
          <p:spPr>
            <a:xfrm flipH="1">
              <a:off x="2158598" y="2871421"/>
              <a:ext cx="34369" cy="628664"/>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4"/>
            <p:cNvSpPr/>
            <p:nvPr/>
          </p:nvSpPr>
          <p:spPr>
            <a:xfrm flipH="1">
              <a:off x="1962912" y="2873039"/>
              <a:ext cx="32832" cy="62704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p:nvPr/>
          </p:nvSpPr>
          <p:spPr>
            <a:xfrm flipH="1">
              <a:off x="1765691" y="2871421"/>
              <a:ext cx="34369" cy="628664"/>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4"/>
            <p:cNvSpPr/>
            <p:nvPr/>
          </p:nvSpPr>
          <p:spPr>
            <a:xfrm flipH="1">
              <a:off x="1570005" y="2873039"/>
              <a:ext cx="32832" cy="62704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4"/>
            <p:cNvSpPr/>
            <p:nvPr/>
          </p:nvSpPr>
          <p:spPr>
            <a:xfrm flipH="1">
              <a:off x="1374320" y="2871421"/>
              <a:ext cx="32832" cy="628664"/>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4"/>
            <p:cNvSpPr/>
            <p:nvPr/>
          </p:nvSpPr>
          <p:spPr>
            <a:xfrm flipH="1">
              <a:off x="1178635" y="2873039"/>
              <a:ext cx="32832" cy="62704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4"/>
            <p:cNvSpPr/>
            <p:nvPr/>
          </p:nvSpPr>
          <p:spPr>
            <a:xfrm flipH="1">
              <a:off x="982950" y="2871421"/>
              <a:ext cx="32832" cy="627127"/>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4"/>
            <p:cNvSpPr/>
            <p:nvPr/>
          </p:nvSpPr>
          <p:spPr>
            <a:xfrm flipH="1">
              <a:off x="785728" y="2871421"/>
              <a:ext cx="34369" cy="628664"/>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4"/>
            <p:cNvSpPr/>
            <p:nvPr/>
          </p:nvSpPr>
          <p:spPr>
            <a:xfrm flipH="1">
              <a:off x="590043" y="2873039"/>
              <a:ext cx="32832" cy="62704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4"/>
            <p:cNvSpPr/>
            <p:nvPr/>
          </p:nvSpPr>
          <p:spPr>
            <a:xfrm flipH="1">
              <a:off x="392821" y="2871421"/>
              <a:ext cx="34369" cy="628664"/>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4"/>
            <p:cNvSpPr/>
            <p:nvPr/>
          </p:nvSpPr>
          <p:spPr>
            <a:xfrm flipH="1">
              <a:off x="197136" y="2873039"/>
              <a:ext cx="32832" cy="62704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p:nvPr/>
          </p:nvSpPr>
          <p:spPr>
            <a:xfrm flipH="1">
              <a:off x="-86" y="2871421"/>
              <a:ext cx="34369" cy="628664"/>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4"/>
            <p:cNvSpPr/>
            <p:nvPr/>
          </p:nvSpPr>
          <p:spPr>
            <a:xfrm flipH="1">
              <a:off x="6781214" y="1272401"/>
              <a:ext cx="1608157" cy="3866524"/>
            </a:xfrm>
            <a:custGeom>
              <a:rect b="b" l="l" r="r" t="t"/>
              <a:pathLst>
                <a:path extrusionOk="0" h="53097" w="22084">
                  <a:moveTo>
                    <a:pt x="0" y="1"/>
                  </a:moveTo>
                  <a:lnTo>
                    <a:pt x="0" y="53097"/>
                  </a:lnTo>
                  <a:lnTo>
                    <a:pt x="22083" y="44418"/>
                  </a:lnTo>
                  <a:lnTo>
                    <a:pt x="22083" y="1089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4"/>
            <p:cNvSpPr/>
            <p:nvPr/>
          </p:nvSpPr>
          <p:spPr>
            <a:xfrm flipH="1">
              <a:off x="7725041" y="3072942"/>
              <a:ext cx="148917" cy="1380594"/>
            </a:xfrm>
            <a:custGeom>
              <a:rect b="b" l="l" r="r" t="t"/>
              <a:pathLst>
                <a:path extrusionOk="0" h="18959" w="2045">
                  <a:moveTo>
                    <a:pt x="2045" y="0"/>
                  </a:moveTo>
                  <a:lnTo>
                    <a:pt x="0" y="1466"/>
                  </a:lnTo>
                  <a:lnTo>
                    <a:pt x="0" y="18959"/>
                  </a:lnTo>
                  <a:lnTo>
                    <a:pt x="2026" y="18959"/>
                  </a:lnTo>
                  <a:lnTo>
                    <a:pt x="20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p:nvPr/>
          </p:nvSpPr>
          <p:spPr>
            <a:xfrm flipH="1">
              <a:off x="7725041" y="3004128"/>
              <a:ext cx="148917" cy="494375"/>
            </a:xfrm>
            <a:custGeom>
              <a:rect b="b" l="l" r="r" t="t"/>
              <a:pathLst>
                <a:path extrusionOk="0" h="6789" w="2045">
                  <a:moveTo>
                    <a:pt x="0" y="0"/>
                  </a:moveTo>
                  <a:lnTo>
                    <a:pt x="0" y="6789"/>
                  </a:lnTo>
                  <a:lnTo>
                    <a:pt x="2045" y="945"/>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p:nvPr/>
          </p:nvSpPr>
          <p:spPr>
            <a:xfrm flipH="1">
              <a:off x="6902041" y="2102474"/>
              <a:ext cx="92773" cy="316039"/>
            </a:xfrm>
            <a:custGeom>
              <a:rect b="b" l="l" r="r" t="t"/>
              <a:pathLst>
                <a:path extrusionOk="0" h="4340" w="1274">
                  <a:moveTo>
                    <a:pt x="1" y="0"/>
                  </a:moveTo>
                  <a:lnTo>
                    <a:pt x="1" y="3761"/>
                  </a:lnTo>
                  <a:lnTo>
                    <a:pt x="1274" y="4340"/>
                  </a:lnTo>
                  <a:lnTo>
                    <a:pt x="1274" y="81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p:nvPr/>
          </p:nvSpPr>
          <p:spPr>
            <a:xfrm flipH="1">
              <a:off x="6902041" y="2102474"/>
              <a:ext cx="92773" cy="273876"/>
            </a:xfrm>
            <a:custGeom>
              <a:rect b="b" l="l" r="r" t="t"/>
              <a:pathLst>
                <a:path extrusionOk="0" h="3761" w="1274">
                  <a:moveTo>
                    <a:pt x="1" y="0"/>
                  </a:moveTo>
                  <a:lnTo>
                    <a:pt x="1" y="3761"/>
                  </a:lnTo>
                  <a:lnTo>
                    <a:pt x="1274" y="810"/>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p:nvPr/>
          </p:nvSpPr>
          <p:spPr>
            <a:xfrm flipH="1">
              <a:off x="45" y="2822970"/>
              <a:ext cx="6963548" cy="48450"/>
            </a:xfrm>
            <a:custGeom>
              <a:rect b="b" l="l" r="r" t="t"/>
              <a:pathLst>
                <a:path extrusionOk="0" h="599" w="25035">
                  <a:moveTo>
                    <a:pt x="0" y="0"/>
                  </a:moveTo>
                  <a:lnTo>
                    <a:pt x="0" y="598"/>
                  </a:lnTo>
                  <a:lnTo>
                    <a:pt x="25034" y="598"/>
                  </a:lnTo>
                  <a:lnTo>
                    <a:pt x="25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p:nvPr/>
          </p:nvSpPr>
          <p:spPr>
            <a:xfrm flipH="1">
              <a:off x="52" y="3169329"/>
              <a:ext cx="6963548" cy="1258237"/>
            </a:xfrm>
            <a:custGeom>
              <a:rect b="b" l="l" r="r" t="t"/>
              <a:pathLst>
                <a:path extrusionOk="0" h="18285" w="25035">
                  <a:moveTo>
                    <a:pt x="0" y="1"/>
                  </a:moveTo>
                  <a:lnTo>
                    <a:pt x="0" y="18284"/>
                  </a:lnTo>
                  <a:lnTo>
                    <a:pt x="25034" y="18284"/>
                  </a:lnTo>
                  <a:lnTo>
                    <a:pt x="25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4"/>
            <p:cNvSpPr/>
            <p:nvPr/>
          </p:nvSpPr>
          <p:spPr>
            <a:xfrm flipH="1">
              <a:off x="5572252" y="3579300"/>
              <a:ext cx="134240" cy="436765"/>
            </a:xfrm>
            <a:custGeom>
              <a:rect b="b" l="l" r="r" t="t"/>
              <a:pathLst>
                <a:path extrusionOk="0" h="5401" w="1660">
                  <a:moveTo>
                    <a:pt x="1" y="0"/>
                  </a:moveTo>
                  <a:lnTo>
                    <a:pt x="1" y="5401"/>
                  </a:lnTo>
                  <a:lnTo>
                    <a:pt x="1659" y="5401"/>
                  </a:lnTo>
                  <a:lnTo>
                    <a:pt x="16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4"/>
            <p:cNvSpPr/>
            <p:nvPr/>
          </p:nvSpPr>
          <p:spPr>
            <a:xfrm flipH="1">
              <a:off x="5571637" y="3579300"/>
              <a:ext cx="137313" cy="438302"/>
            </a:xfrm>
            <a:custGeom>
              <a:rect b="b" l="l" r="r" t="t"/>
              <a:pathLst>
                <a:path extrusionOk="0" h="5420" w="1698">
                  <a:moveTo>
                    <a:pt x="1" y="0"/>
                  </a:moveTo>
                  <a:lnTo>
                    <a:pt x="1" y="5420"/>
                  </a:lnTo>
                  <a:lnTo>
                    <a:pt x="1698" y="5420"/>
                  </a:lnTo>
                  <a:lnTo>
                    <a:pt x="1" y="0"/>
                  </a:lnTo>
                  <a:close/>
                </a:path>
              </a:pathLst>
            </a:custGeom>
            <a:solidFill>
              <a:srgbClr val="803F35">
                <a:alpha val="67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
            <p:cNvSpPr/>
            <p:nvPr/>
          </p:nvSpPr>
          <p:spPr>
            <a:xfrm flipH="1">
              <a:off x="6059356" y="4195095"/>
              <a:ext cx="1813218" cy="897506"/>
            </a:xfrm>
            <a:custGeom>
              <a:rect b="b" l="l" r="r" t="t"/>
              <a:pathLst>
                <a:path extrusionOk="0" h="12325" w="24900">
                  <a:moveTo>
                    <a:pt x="1" y="0"/>
                  </a:moveTo>
                  <a:lnTo>
                    <a:pt x="1" y="12324"/>
                  </a:lnTo>
                  <a:lnTo>
                    <a:pt x="24900" y="12324"/>
                  </a:lnTo>
                  <a:lnTo>
                    <a:pt x="24900" y="10511"/>
                  </a:lnTo>
                  <a:lnTo>
                    <a:pt x="21235" y="10492"/>
                  </a:lnTo>
                  <a:lnTo>
                    <a:pt x="21216" y="10492"/>
                  </a:lnTo>
                  <a:lnTo>
                    <a:pt x="21216" y="7850"/>
                  </a:lnTo>
                  <a:lnTo>
                    <a:pt x="17532" y="7850"/>
                  </a:lnTo>
                  <a:lnTo>
                    <a:pt x="17532" y="5246"/>
                  </a:lnTo>
                  <a:lnTo>
                    <a:pt x="13829" y="5246"/>
                  </a:lnTo>
                  <a:lnTo>
                    <a:pt x="13829" y="2623"/>
                  </a:lnTo>
                  <a:lnTo>
                    <a:pt x="10146" y="2623"/>
                  </a:lnTo>
                  <a:lnTo>
                    <a:pt x="101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p:nvPr/>
          </p:nvSpPr>
          <p:spPr>
            <a:xfrm flipH="1">
              <a:off x="6923074" y="4166986"/>
              <a:ext cx="949500" cy="28181"/>
            </a:xfrm>
            <a:custGeom>
              <a:rect b="b" l="l" r="r" t="t"/>
              <a:pathLst>
                <a:path extrusionOk="0" h="387" w="13039">
                  <a:moveTo>
                    <a:pt x="2894" y="0"/>
                  </a:moveTo>
                  <a:lnTo>
                    <a:pt x="1" y="386"/>
                  </a:lnTo>
                  <a:lnTo>
                    <a:pt x="10146" y="386"/>
                  </a:lnTo>
                  <a:lnTo>
                    <a:pt x="130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
            <p:cNvSpPr/>
            <p:nvPr/>
          </p:nvSpPr>
          <p:spPr>
            <a:xfrm flipH="1">
              <a:off x="6654815" y="4357992"/>
              <a:ext cx="479010" cy="28181"/>
            </a:xfrm>
            <a:custGeom>
              <a:rect b="b" l="l" r="r" t="t"/>
              <a:pathLst>
                <a:path extrusionOk="0" h="387" w="6578">
                  <a:moveTo>
                    <a:pt x="2894" y="0"/>
                  </a:moveTo>
                  <a:lnTo>
                    <a:pt x="1" y="386"/>
                  </a:lnTo>
                  <a:lnTo>
                    <a:pt x="3684" y="386"/>
                  </a:lnTo>
                  <a:lnTo>
                    <a:pt x="65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p:nvPr/>
          </p:nvSpPr>
          <p:spPr>
            <a:xfrm flipH="1">
              <a:off x="6385166" y="4548999"/>
              <a:ext cx="480394" cy="28181"/>
            </a:xfrm>
            <a:custGeom>
              <a:rect b="b" l="l" r="r" t="t"/>
              <a:pathLst>
                <a:path extrusionOk="0" h="387" w="6597">
                  <a:moveTo>
                    <a:pt x="2893" y="0"/>
                  </a:moveTo>
                  <a:lnTo>
                    <a:pt x="0" y="386"/>
                  </a:lnTo>
                  <a:lnTo>
                    <a:pt x="3703" y="386"/>
                  </a:lnTo>
                  <a:lnTo>
                    <a:pt x="659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4"/>
            <p:cNvSpPr/>
            <p:nvPr/>
          </p:nvSpPr>
          <p:spPr>
            <a:xfrm flipH="1">
              <a:off x="6116900" y="4741388"/>
              <a:ext cx="479010" cy="25341"/>
            </a:xfrm>
            <a:custGeom>
              <a:rect b="b" l="l" r="r" t="t"/>
              <a:pathLst>
                <a:path extrusionOk="0" h="348" w="6578">
                  <a:moveTo>
                    <a:pt x="2893" y="1"/>
                  </a:moveTo>
                  <a:lnTo>
                    <a:pt x="0" y="348"/>
                  </a:lnTo>
                  <a:lnTo>
                    <a:pt x="3684" y="348"/>
                  </a:lnTo>
                  <a:lnTo>
                    <a:pt x="65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4"/>
            <p:cNvSpPr/>
            <p:nvPr/>
          </p:nvSpPr>
          <p:spPr>
            <a:xfrm flipH="1">
              <a:off x="5848708" y="4932395"/>
              <a:ext cx="480394" cy="28181"/>
            </a:xfrm>
            <a:custGeom>
              <a:rect b="b" l="l" r="r" t="t"/>
              <a:pathLst>
                <a:path extrusionOk="0" h="387" w="6597">
                  <a:moveTo>
                    <a:pt x="2894" y="1"/>
                  </a:moveTo>
                  <a:lnTo>
                    <a:pt x="1" y="386"/>
                  </a:lnTo>
                  <a:lnTo>
                    <a:pt x="3704" y="386"/>
                  </a:lnTo>
                  <a:lnTo>
                    <a:pt x="65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4"/>
            <p:cNvSpPr/>
            <p:nvPr/>
          </p:nvSpPr>
          <p:spPr>
            <a:xfrm flipH="1">
              <a:off x="6923084" y="4166986"/>
              <a:ext cx="210741" cy="219188"/>
            </a:xfrm>
            <a:custGeom>
              <a:rect b="b" l="l" r="r" t="t"/>
              <a:pathLst>
                <a:path extrusionOk="0" h="3010" w="2894">
                  <a:moveTo>
                    <a:pt x="2894" y="0"/>
                  </a:moveTo>
                  <a:lnTo>
                    <a:pt x="1" y="386"/>
                  </a:lnTo>
                  <a:lnTo>
                    <a:pt x="1" y="3009"/>
                  </a:lnTo>
                  <a:lnTo>
                    <a:pt x="2894" y="2623"/>
                  </a:lnTo>
                  <a:lnTo>
                    <a:pt x="28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4"/>
            <p:cNvSpPr/>
            <p:nvPr/>
          </p:nvSpPr>
          <p:spPr>
            <a:xfrm flipH="1">
              <a:off x="6654818" y="4357992"/>
              <a:ext cx="210741" cy="219188"/>
            </a:xfrm>
            <a:custGeom>
              <a:rect b="b" l="l" r="r" t="t"/>
              <a:pathLst>
                <a:path extrusionOk="0" h="3010" w="2894">
                  <a:moveTo>
                    <a:pt x="2893" y="0"/>
                  </a:moveTo>
                  <a:lnTo>
                    <a:pt x="0" y="386"/>
                  </a:lnTo>
                  <a:lnTo>
                    <a:pt x="0" y="3009"/>
                  </a:lnTo>
                  <a:lnTo>
                    <a:pt x="2893" y="2623"/>
                  </a:lnTo>
                  <a:lnTo>
                    <a:pt x="2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
            <p:cNvSpPr/>
            <p:nvPr/>
          </p:nvSpPr>
          <p:spPr>
            <a:xfrm flipH="1">
              <a:off x="6385169" y="4548999"/>
              <a:ext cx="210741" cy="220572"/>
            </a:xfrm>
            <a:custGeom>
              <a:rect b="b" l="l" r="r" t="t"/>
              <a:pathLst>
                <a:path extrusionOk="0" h="3029" w="2894">
                  <a:moveTo>
                    <a:pt x="2893" y="0"/>
                  </a:moveTo>
                  <a:lnTo>
                    <a:pt x="0" y="386"/>
                  </a:lnTo>
                  <a:lnTo>
                    <a:pt x="0" y="3028"/>
                  </a:lnTo>
                  <a:lnTo>
                    <a:pt x="2893" y="2643"/>
                  </a:lnTo>
                  <a:lnTo>
                    <a:pt x="2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4"/>
            <p:cNvSpPr/>
            <p:nvPr/>
          </p:nvSpPr>
          <p:spPr>
            <a:xfrm flipH="1">
              <a:off x="6116904" y="4741388"/>
              <a:ext cx="210741" cy="219188"/>
            </a:xfrm>
            <a:custGeom>
              <a:rect b="b" l="l" r="r" t="t"/>
              <a:pathLst>
                <a:path extrusionOk="0" h="3010" w="2894">
                  <a:moveTo>
                    <a:pt x="2893" y="1"/>
                  </a:moveTo>
                  <a:lnTo>
                    <a:pt x="0" y="386"/>
                  </a:lnTo>
                  <a:lnTo>
                    <a:pt x="0" y="3009"/>
                  </a:lnTo>
                  <a:lnTo>
                    <a:pt x="2893" y="2624"/>
                  </a:lnTo>
                  <a:lnTo>
                    <a:pt x="28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p:nvPr/>
          </p:nvSpPr>
          <p:spPr>
            <a:xfrm flipH="1">
              <a:off x="5848711" y="4932395"/>
              <a:ext cx="210741" cy="160204"/>
            </a:xfrm>
            <a:custGeom>
              <a:rect b="b" l="l" r="r" t="t"/>
              <a:pathLst>
                <a:path extrusionOk="0" h="2200" w="2894">
                  <a:moveTo>
                    <a:pt x="2894" y="1"/>
                  </a:moveTo>
                  <a:lnTo>
                    <a:pt x="1" y="386"/>
                  </a:lnTo>
                  <a:lnTo>
                    <a:pt x="1" y="2199"/>
                  </a:lnTo>
                  <a:lnTo>
                    <a:pt x="2894" y="1563"/>
                  </a:lnTo>
                  <a:lnTo>
                    <a:pt x="28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p:nvPr/>
          </p:nvSpPr>
          <p:spPr>
            <a:xfrm flipH="1">
              <a:off x="8387927" y="1262575"/>
              <a:ext cx="756074" cy="3876354"/>
            </a:xfrm>
            <a:custGeom>
              <a:rect b="b" l="l" r="r" t="t"/>
              <a:pathLst>
                <a:path extrusionOk="0" h="53232" w="7465">
                  <a:moveTo>
                    <a:pt x="1" y="1"/>
                  </a:moveTo>
                  <a:lnTo>
                    <a:pt x="1" y="53232"/>
                  </a:lnTo>
                  <a:lnTo>
                    <a:pt x="7465" y="53232"/>
                  </a:lnTo>
                  <a:lnTo>
                    <a:pt x="74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
            <p:cNvSpPr/>
            <p:nvPr/>
          </p:nvSpPr>
          <p:spPr>
            <a:xfrm flipH="1">
              <a:off x="7872495" y="4195095"/>
              <a:ext cx="516876" cy="943820"/>
            </a:xfrm>
            <a:custGeom>
              <a:rect b="b" l="l" r="r" t="t"/>
              <a:pathLst>
                <a:path extrusionOk="0" h="12961" w="7098">
                  <a:moveTo>
                    <a:pt x="7098" y="0"/>
                  </a:moveTo>
                  <a:lnTo>
                    <a:pt x="0" y="12961"/>
                  </a:lnTo>
                  <a:lnTo>
                    <a:pt x="7098" y="12324"/>
                  </a:lnTo>
                  <a:lnTo>
                    <a:pt x="70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4"/>
            <p:cNvSpPr/>
            <p:nvPr/>
          </p:nvSpPr>
          <p:spPr>
            <a:xfrm flipH="1">
              <a:off x="3415002" y="3579300"/>
              <a:ext cx="134240" cy="436765"/>
            </a:xfrm>
            <a:custGeom>
              <a:rect b="b" l="l" r="r" t="t"/>
              <a:pathLst>
                <a:path extrusionOk="0" h="5401" w="1660">
                  <a:moveTo>
                    <a:pt x="1" y="0"/>
                  </a:moveTo>
                  <a:lnTo>
                    <a:pt x="1" y="5401"/>
                  </a:lnTo>
                  <a:lnTo>
                    <a:pt x="1659" y="5401"/>
                  </a:lnTo>
                  <a:lnTo>
                    <a:pt x="16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4"/>
            <p:cNvSpPr/>
            <p:nvPr/>
          </p:nvSpPr>
          <p:spPr>
            <a:xfrm flipH="1">
              <a:off x="3413158" y="3579300"/>
              <a:ext cx="137313" cy="438302"/>
            </a:xfrm>
            <a:custGeom>
              <a:rect b="b" l="l" r="r" t="t"/>
              <a:pathLst>
                <a:path extrusionOk="0" h="5420" w="1698">
                  <a:moveTo>
                    <a:pt x="1" y="0"/>
                  </a:moveTo>
                  <a:lnTo>
                    <a:pt x="1" y="5420"/>
                  </a:lnTo>
                  <a:lnTo>
                    <a:pt x="1698" y="5420"/>
                  </a:lnTo>
                  <a:lnTo>
                    <a:pt x="1" y="0"/>
                  </a:lnTo>
                  <a:close/>
                </a:path>
              </a:pathLst>
            </a:custGeom>
            <a:solidFill>
              <a:srgbClr val="803F35">
                <a:alpha val="67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4"/>
            <p:cNvSpPr/>
            <p:nvPr/>
          </p:nvSpPr>
          <p:spPr>
            <a:xfrm flipH="1">
              <a:off x="1257752" y="3579300"/>
              <a:ext cx="134240" cy="436765"/>
            </a:xfrm>
            <a:custGeom>
              <a:rect b="b" l="l" r="r" t="t"/>
              <a:pathLst>
                <a:path extrusionOk="0" h="5401" w="1660">
                  <a:moveTo>
                    <a:pt x="1" y="0"/>
                  </a:moveTo>
                  <a:lnTo>
                    <a:pt x="1" y="5401"/>
                  </a:lnTo>
                  <a:lnTo>
                    <a:pt x="1659" y="5401"/>
                  </a:lnTo>
                  <a:lnTo>
                    <a:pt x="16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4"/>
            <p:cNvSpPr/>
            <p:nvPr/>
          </p:nvSpPr>
          <p:spPr>
            <a:xfrm flipH="1">
              <a:off x="1254679" y="3579300"/>
              <a:ext cx="137313" cy="438302"/>
            </a:xfrm>
            <a:custGeom>
              <a:rect b="b" l="l" r="r" t="t"/>
              <a:pathLst>
                <a:path extrusionOk="0" h="5420" w="1698">
                  <a:moveTo>
                    <a:pt x="1" y="0"/>
                  </a:moveTo>
                  <a:lnTo>
                    <a:pt x="1" y="5420"/>
                  </a:lnTo>
                  <a:lnTo>
                    <a:pt x="1698" y="5420"/>
                  </a:lnTo>
                  <a:lnTo>
                    <a:pt x="1" y="0"/>
                  </a:lnTo>
                  <a:close/>
                </a:path>
              </a:pathLst>
            </a:custGeom>
            <a:solidFill>
              <a:srgbClr val="803F35">
                <a:alpha val="67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8" name="Google Shape;268;p34"/>
          <p:cNvCxnSpPr/>
          <p:nvPr/>
        </p:nvCxnSpPr>
        <p:spPr>
          <a:xfrm>
            <a:off x="6222275" y="660902"/>
            <a:ext cx="0" cy="4788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3"/>
          <p:cNvSpPr txBox="1"/>
          <p:nvPr>
            <p:ph type="title"/>
          </p:nvPr>
        </p:nvSpPr>
        <p:spPr>
          <a:xfrm>
            <a:off x="408425" y="396750"/>
            <a:ext cx="38589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1</a:t>
            </a:r>
            <a:endParaRPr/>
          </a:p>
        </p:txBody>
      </p:sp>
      <p:sp>
        <p:nvSpPr>
          <p:cNvPr id="626" name="Google Shape;626;p43"/>
          <p:cNvSpPr txBox="1"/>
          <p:nvPr>
            <p:ph idx="1" type="subTitle"/>
          </p:nvPr>
        </p:nvSpPr>
        <p:spPr>
          <a:xfrm>
            <a:off x="408425" y="1022850"/>
            <a:ext cx="4246800" cy="3389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The final layer is a single neuron with a sigmoid activation function, which predicts the probability of the input image containing a crack.</a:t>
            </a:r>
            <a:endParaRPr/>
          </a:p>
          <a:p>
            <a:pPr indent="-317500" lvl="0" marL="457200" rtl="0" algn="l">
              <a:lnSpc>
                <a:spcPct val="150000"/>
              </a:lnSpc>
              <a:spcBef>
                <a:spcPts val="0"/>
              </a:spcBef>
              <a:spcAft>
                <a:spcPts val="0"/>
              </a:spcAft>
              <a:buSzPts val="1400"/>
              <a:buChar char="●"/>
            </a:pPr>
            <a:r>
              <a:rPr lang="en"/>
              <a:t>The Model1 was trained on a crack detection dataset and achieved a test set accuracy of 92.5%, demonstrating its capability to accurately detect cracks in structures.</a:t>
            </a:r>
            <a:endParaRPr/>
          </a:p>
        </p:txBody>
      </p:sp>
      <p:graphicFrame>
        <p:nvGraphicFramePr>
          <p:cNvPr id="627" name="Google Shape;627;p43"/>
          <p:cNvGraphicFramePr/>
          <p:nvPr/>
        </p:nvGraphicFramePr>
        <p:xfrm>
          <a:off x="4655288" y="635088"/>
          <a:ext cx="3000000" cy="3000000"/>
        </p:xfrm>
        <a:graphic>
          <a:graphicData uri="http://schemas.openxmlformats.org/drawingml/2006/table">
            <a:tbl>
              <a:tblPr>
                <a:noFill/>
                <a:tableStyleId>{9D18CA2B-CAD7-433A-9880-44ED1F4C54E2}</a:tableStyleId>
              </a:tblPr>
              <a:tblGrid>
                <a:gridCol w="2131250"/>
                <a:gridCol w="1136550"/>
                <a:gridCol w="782475"/>
              </a:tblGrid>
              <a:tr h="248575">
                <a:tc>
                  <a:txBody>
                    <a:bodyPr/>
                    <a:lstStyle/>
                    <a:p>
                      <a:pPr indent="0" lvl="0" marL="0" rtl="0" algn="l">
                        <a:spcBef>
                          <a:spcPts val="0"/>
                        </a:spcBef>
                        <a:spcAft>
                          <a:spcPts val="0"/>
                        </a:spcAft>
                        <a:buNone/>
                      </a:pPr>
                      <a:r>
                        <a:rPr lang="en" sz="800">
                          <a:solidFill>
                            <a:srgbClr val="FFFFFF"/>
                          </a:solidFill>
                        </a:rPr>
                        <a:t>Layer (type)</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Output Shape</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Param #</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575">
                <a:tc>
                  <a:txBody>
                    <a:bodyPr/>
                    <a:lstStyle/>
                    <a:p>
                      <a:pPr indent="0" lvl="0" marL="0" rtl="0" algn="l">
                        <a:spcBef>
                          <a:spcPts val="0"/>
                        </a:spcBef>
                        <a:spcAft>
                          <a:spcPts val="0"/>
                        </a:spcAft>
                        <a:buNone/>
                      </a:pPr>
                      <a:r>
                        <a:rPr lang="en" sz="800">
                          <a:solidFill>
                            <a:srgbClr val="FFFFFF"/>
                          </a:solidFill>
                        </a:rPr>
                        <a:t>conv2d (Conv2D)</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223, 223, 6)</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456</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575">
                <a:tc>
                  <a:txBody>
                    <a:bodyPr/>
                    <a:lstStyle/>
                    <a:p>
                      <a:pPr indent="0" lvl="0" marL="0" rtl="0" algn="l">
                        <a:spcBef>
                          <a:spcPts val="0"/>
                        </a:spcBef>
                        <a:spcAft>
                          <a:spcPts val="0"/>
                        </a:spcAft>
                        <a:buNone/>
                      </a:pPr>
                      <a:r>
                        <a:rPr lang="en" sz="800">
                          <a:solidFill>
                            <a:srgbClr val="FFFFFF"/>
                          </a:solidFill>
                        </a:rPr>
                        <a:t>activation (Activation)</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223, 223, 6)</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0</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rtl="0" algn="l">
                        <a:spcBef>
                          <a:spcPts val="0"/>
                        </a:spcBef>
                        <a:spcAft>
                          <a:spcPts val="0"/>
                        </a:spcAft>
                        <a:buNone/>
                      </a:pPr>
                      <a:r>
                        <a:rPr lang="en" sz="800">
                          <a:solidFill>
                            <a:srgbClr val="FFFFFF"/>
                          </a:solidFill>
                        </a:rPr>
                        <a:t>average_pooling2d (AveragePooling2D)</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111, 111, 6)</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0</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575">
                <a:tc>
                  <a:txBody>
                    <a:bodyPr/>
                    <a:lstStyle/>
                    <a:p>
                      <a:pPr indent="0" lvl="0" marL="0" rtl="0" algn="l">
                        <a:spcBef>
                          <a:spcPts val="0"/>
                        </a:spcBef>
                        <a:spcAft>
                          <a:spcPts val="0"/>
                        </a:spcAft>
                        <a:buNone/>
                      </a:pPr>
                      <a:r>
                        <a:rPr lang="en" sz="800">
                          <a:solidFill>
                            <a:srgbClr val="FFFFFF"/>
                          </a:solidFill>
                        </a:rPr>
                        <a:t>conv2d_1 (Conv2D)</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107, 107, 16)</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2416</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575">
                <a:tc>
                  <a:txBody>
                    <a:bodyPr/>
                    <a:lstStyle/>
                    <a:p>
                      <a:pPr indent="0" lvl="0" marL="0" rtl="0" algn="l">
                        <a:spcBef>
                          <a:spcPts val="0"/>
                        </a:spcBef>
                        <a:spcAft>
                          <a:spcPts val="0"/>
                        </a:spcAft>
                        <a:buNone/>
                      </a:pPr>
                      <a:r>
                        <a:rPr lang="en" sz="800">
                          <a:solidFill>
                            <a:srgbClr val="FFFFFF"/>
                          </a:solidFill>
                        </a:rPr>
                        <a:t>activation_1 (Activation)</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107, 107, 16)</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0</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rtl="0" algn="l">
                        <a:spcBef>
                          <a:spcPts val="0"/>
                        </a:spcBef>
                        <a:spcAft>
                          <a:spcPts val="0"/>
                        </a:spcAft>
                        <a:buNone/>
                      </a:pPr>
                      <a:r>
                        <a:rPr lang="en" sz="800">
                          <a:solidFill>
                            <a:srgbClr val="FFFFFF"/>
                          </a:solidFill>
                        </a:rPr>
                        <a:t>average_pooling2d_1 (AveragePooling2D)</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53, 53, 16)</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0</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575">
                <a:tc>
                  <a:txBody>
                    <a:bodyPr/>
                    <a:lstStyle/>
                    <a:p>
                      <a:pPr indent="0" lvl="0" marL="0" rtl="0" algn="l">
                        <a:spcBef>
                          <a:spcPts val="0"/>
                        </a:spcBef>
                        <a:spcAft>
                          <a:spcPts val="0"/>
                        </a:spcAft>
                        <a:buNone/>
                      </a:pPr>
                      <a:r>
                        <a:rPr lang="en" sz="800">
                          <a:solidFill>
                            <a:srgbClr val="FFFFFF"/>
                          </a:solidFill>
                        </a:rPr>
                        <a:t>flatten (Flatten)</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44944)</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0</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575">
                <a:tc>
                  <a:txBody>
                    <a:bodyPr/>
                    <a:lstStyle/>
                    <a:p>
                      <a:pPr indent="0" lvl="0" marL="0" rtl="0" algn="l">
                        <a:spcBef>
                          <a:spcPts val="0"/>
                        </a:spcBef>
                        <a:spcAft>
                          <a:spcPts val="0"/>
                        </a:spcAft>
                        <a:buNone/>
                      </a:pPr>
                      <a:r>
                        <a:rPr lang="en" sz="800">
                          <a:solidFill>
                            <a:srgbClr val="FFFFFF"/>
                          </a:solidFill>
                        </a:rPr>
                        <a:t>dense (Dense)</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120)</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5393400</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575">
                <a:tc>
                  <a:txBody>
                    <a:bodyPr/>
                    <a:lstStyle/>
                    <a:p>
                      <a:pPr indent="0" lvl="0" marL="0" rtl="0" algn="l">
                        <a:spcBef>
                          <a:spcPts val="0"/>
                        </a:spcBef>
                        <a:spcAft>
                          <a:spcPts val="0"/>
                        </a:spcAft>
                        <a:buNone/>
                      </a:pPr>
                      <a:r>
                        <a:rPr lang="en" sz="800">
                          <a:solidFill>
                            <a:srgbClr val="FFFFFF"/>
                          </a:solidFill>
                        </a:rPr>
                        <a:t>activation_2 (Activation)</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120)</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0</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575">
                <a:tc>
                  <a:txBody>
                    <a:bodyPr/>
                    <a:lstStyle/>
                    <a:p>
                      <a:pPr indent="0" lvl="0" marL="0" rtl="0" algn="l">
                        <a:spcBef>
                          <a:spcPts val="0"/>
                        </a:spcBef>
                        <a:spcAft>
                          <a:spcPts val="0"/>
                        </a:spcAft>
                        <a:buNone/>
                      </a:pPr>
                      <a:r>
                        <a:rPr lang="en" sz="800">
                          <a:solidFill>
                            <a:srgbClr val="FFFFFF"/>
                          </a:solidFill>
                        </a:rPr>
                        <a:t>dense_1 (Dense)</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84)</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10164</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575">
                <a:tc>
                  <a:txBody>
                    <a:bodyPr/>
                    <a:lstStyle/>
                    <a:p>
                      <a:pPr indent="0" lvl="0" marL="0" rtl="0" algn="l">
                        <a:spcBef>
                          <a:spcPts val="0"/>
                        </a:spcBef>
                        <a:spcAft>
                          <a:spcPts val="0"/>
                        </a:spcAft>
                        <a:buNone/>
                      </a:pPr>
                      <a:r>
                        <a:rPr lang="en" sz="800">
                          <a:solidFill>
                            <a:srgbClr val="FFFFFF"/>
                          </a:solidFill>
                        </a:rPr>
                        <a:t>activation_3 (Activation)</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84)</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0</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575">
                <a:tc>
                  <a:txBody>
                    <a:bodyPr/>
                    <a:lstStyle/>
                    <a:p>
                      <a:pPr indent="0" lvl="0" marL="0" rtl="0" algn="l">
                        <a:spcBef>
                          <a:spcPts val="0"/>
                        </a:spcBef>
                        <a:spcAft>
                          <a:spcPts val="0"/>
                        </a:spcAft>
                        <a:buNone/>
                      </a:pPr>
                      <a:r>
                        <a:rPr lang="en" sz="800">
                          <a:solidFill>
                            <a:srgbClr val="FFFFFF"/>
                          </a:solidFill>
                        </a:rPr>
                        <a:t>dense_2 (Dense)</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1)</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85</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575">
                <a:tc>
                  <a:txBody>
                    <a:bodyPr/>
                    <a:lstStyle/>
                    <a:p>
                      <a:pPr indent="0" lvl="0" marL="0" rtl="0" algn="l">
                        <a:spcBef>
                          <a:spcPts val="0"/>
                        </a:spcBef>
                        <a:spcAft>
                          <a:spcPts val="0"/>
                        </a:spcAft>
                        <a:buNone/>
                      </a:pPr>
                      <a:r>
                        <a:rPr lang="en" sz="800">
                          <a:solidFill>
                            <a:srgbClr val="FFFFFF"/>
                          </a:solidFill>
                        </a:rPr>
                        <a:t>activation_4 (Activation)</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(None, 1)</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FFFFFF"/>
                          </a:solidFill>
                        </a:rPr>
                        <a:t>0</a:t>
                      </a:r>
                      <a:endParaRPr sz="8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4"/>
          <p:cNvSpPr txBox="1"/>
          <p:nvPr>
            <p:ph type="title"/>
          </p:nvPr>
        </p:nvSpPr>
        <p:spPr>
          <a:xfrm>
            <a:off x="408425" y="396750"/>
            <a:ext cx="38589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2</a:t>
            </a:r>
            <a:endParaRPr/>
          </a:p>
        </p:txBody>
      </p:sp>
      <p:sp>
        <p:nvSpPr>
          <p:cNvPr id="633" name="Google Shape;633;p44"/>
          <p:cNvSpPr txBox="1"/>
          <p:nvPr>
            <p:ph idx="1" type="subTitle"/>
          </p:nvPr>
        </p:nvSpPr>
        <p:spPr>
          <a:xfrm>
            <a:off x="408425" y="946650"/>
            <a:ext cx="4381200" cy="3734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This methodology focuses on crack detection through image segmentation using images and corresponding masks.</a:t>
            </a:r>
            <a:endParaRPr/>
          </a:p>
          <a:p>
            <a:pPr indent="-317500" lvl="0" marL="457200" rtl="0" algn="l">
              <a:lnSpc>
                <a:spcPct val="150000"/>
              </a:lnSpc>
              <a:spcBef>
                <a:spcPts val="0"/>
              </a:spcBef>
              <a:spcAft>
                <a:spcPts val="0"/>
              </a:spcAft>
              <a:buSzPts val="1400"/>
              <a:buChar char="●"/>
            </a:pPr>
            <a:r>
              <a:rPr lang="en"/>
              <a:t>The dataset consisted of 11,298 images and masks. </a:t>
            </a:r>
            <a:endParaRPr/>
          </a:p>
          <a:p>
            <a:pPr indent="-317500" lvl="0" marL="457200" rtl="0" algn="l">
              <a:lnSpc>
                <a:spcPct val="150000"/>
              </a:lnSpc>
              <a:spcBef>
                <a:spcPts val="0"/>
              </a:spcBef>
              <a:spcAft>
                <a:spcPts val="0"/>
              </a:spcAft>
              <a:buSzPts val="1400"/>
              <a:buChar char="●"/>
            </a:pPr>
            <a:r>
              <a:rPr lang="en"/>
              <a:t>To optimize memory usage, a custom batch processing technique was developed to augment and process each batch of images. This uses minimal RAM and processed 600 images per second, enhancing model training efficiency.</a:t>
            </a:r>
            <a:endParaRPr/>
          </a:p>
        </p:txBody>
      </p:sp>
      <p:pic>
        <p:nvPicPr>
          <p:cNvPr id="634" name="Google Shape;634;p44"/>
          <p:cNvPicPr preferRelativeResize="0"/>
          <p:nvPr/>
        </p:nvPicPr>
        <p:blipFill>
          <a:blip r:embed="rId3">
            <a:alphaModFix/>
          </a:blip>
          <a:stretch>
            <a:fillRect/>
          </a:stretch>
        </p:blipFill>
        <p:spPr>
          <a:xfrm>
            <a:off x="4897975" y="1251450"/>
            <a:ext cx="3823075" cy="294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5"/>
          <p:cNvSpPr txBox="1"/>
          <p:nvPr>
            <p:ph type="title"/>
          </p:nvPr>
        </p:nvSpPr>
        <p:spPr>
          <a:xfrm>
            <a:off x="408425" y="396750"/>
            <a:ext cx="38589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2</a:t>
            </a:r>
            <a:endParaRPr/>
          </a:p>
        </p:txBody>
      </p:sp>
      <p:sp>
        <p:nvSpPr>
          <p:cNvPr id="640" name="Google Shape;640;p45"/>
          <p:cNvSpPr txBox="1"/>
          <p:nvPr>
            <p:ph idx="1" type="subTitle"/>
          </p:nvPr>
        </p:nvSpPr>
        <p:spPr>
          <a:xfrm>
            <a:off x="408425" y="946650"/>
            <a:ext cx="7782000" cy="1025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The Resnet50 pre-trained model was fine-tuned for the specific use case for the image segmentation task.</a:t>
            </a:r>
            <a:endParaRPr/>
          </a:p>
          <a:p>
            <a:pPr indent="0" lvl="0" marL="457200" rtl="0" algn="l">
              <a:lnSpc>
                <a:spcPct val="150000"/>
              </a:lnSpc>
              <a:spcBef>
                <a:spcPts val="0"/>
              </a:spcBef>
              <a:spcAft>
                <a:spcPts val="0"/>
              </a:spcAft>
              <a:buNone/>
            </a:pPr>
            <a:r>
              <a:t/>
            </a:r>
            <a:endParaRPr/>
          </a:p>
        </p:txBody>
      </p:sp>
      <p:pic>
        <p:nvPicPr>
          <p:cNvPr id="641" name="Google Shape;641;p45"/>
          <p:cNvPicPr preferRelativeResize="0"/>
          <p:nvPr/>
        </p:nvPicPr>
        <p:blipFill>
          <a:blip r:embed="rId3">
            <a:alphaModFix/>
          </a:blip>
          <a:stretch>
            <a:fillRect/>
          </a:stretch>
        </p:blipFill>
        <p:spPr>
          <a:xfrm>
            <a:off x="1600200" y="2175025"/>
            <a:ext cx="5943600" cy="206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6"/>
          <p:cNvSpPr txBox="1"/>
          <p:nvPr>
            <p:ph type="title"/>
          </p:nvPr>
        </p:nvSpPr>
        <p:spPr>
          <a:xfrm>
            <a:off x="408425" y="396750"/>
            <a:ext cx="38589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2</a:t>
            </a:r>
            <a:endParaRPr/>
          </a:p>
        </p:txBody>
      </p:sp>
      <p:sp>
        <p:nvSpPr>
          <p:cNvPr id="647" name="Google Shape;647;p46"/>
          <p:cNvSpPr txBox="1"/>
          <p:nvPr>
            <p:ph idx="1" type="subTitle"/>
          </p:nvPr>
        </p:nvSpPr>
        <p:spPr>
          <a:xfrm>
            <a:off x="408425" y="946650"/>
            <a:ext cx="7782000" cy="1820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Precision was measured as the ratio of true positives to the sum of true positives and false positives. Recall was computed as the ratio of true positives to the sum of true positives and false negatives.</a:t>
            </a:r>
            <a:endParaRPr/>
          </a:p>
          <a:p>
            <a:pPr indent="-317500" lvl="0" marL="457200" rtl="0" algn="l">
              <a:lnSpc>
                <a:spcPct val="115000"/>
              </a:lnSpc>
              <a:spcBef>
                <a:spcPts val="0"/>
              </a:spcBef>
              <a:spcAft>
                <a:spcPts val="0"/>
              </a:spcAft>
              <a:buSzPts val="1400"/>
              <a:buChar char="●"/>
            </a:pPr>
            <a:r>
              <a:rPr lang="en"/>
              <a:t>Accuracy was calculated by determining the total number of pixels in the image, finding the absolute difference between the ground truth mask and the predicted mask, calculating the percentage of differing pixels, and subtracting this from 100.</a:t>
            </a:r>
            <a:endParaRPr/>
          </a:p>
        </p:txBody>
      </p:sp>
      <p:pic>
        <p:nvPicPr>
          <p:cNvPr id="648" name="Google Shape;648;p46"/>
          <p:cNvPicPr preferRelativeResize="0"/>
          <p:nvPr/>
        </p:nvPicPr>
        <p:blipFill>
          <a:blip r:embed="rId3">
            <a:alphaModFix/>
          </a:blip>
          <a:stretch>
            <a:fillRect/>
          </a:stretch>
        </p:blipFill>
        <p:spPr>
          <a:xfrm>
            <a:off x="2672710" y="2766750"/>
            <a:ext cx="3253425" cy="166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7"/>
          <p:cNvSpPr txBox="1"/>
          <p:nvPr>
            <p:ph type="title"/>
          </p:nvPr>
        </p:nvSpPr>
        <p:spPr>
          <a:xfrm>
            <a:off x="6016950" y="1086902"/>
            <a:ext cx="1225800" cy="1098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654" name="Google Shape;654;p47"/>
          <p:cNvSpPr txBox="1"/>
          <p:nvPr>
            <p:ph idx="2" type="title"/>
          </p:nvPr>
        </p:nvSpPr>
        <p:spPr>
          <a:xfrm>
            <a:off x="2786555" y="2185800"/>
            <a:ext cx="4456200" cy="14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3"/>
                </a:solidFill>
              </a:rPr>
              <a:t>Results</a:t>
            </a:r>
            <a:endParaRPr>
              <a:solidFill>
                <a:schemeClr val="dk2"/>
              </a:solidFill>
            </a:endParaRPr>
          </a:p>
        </p:txBody>
      </p:sp>
      <p:sp>
        <p:nvSpPr>
          <p:cNvPr id="655" name="Google Shape;655;p47"/>
          <p:cNvSpPr/>
          <p:nvPr/>
        </p:nvSpPr>
        <p:spPr>
          <a:xfrm>
            <a:off x="7749108" y="446679"/>
            <a:ext cx="545540" cy="1944626"/>
          </a:xfrm>
          <a:custGeom>
            <a:rect b="b" l="l" r="r" t="t"/>
            <a:pathLst>
              <a:path extrusionOk="0" h="25305" w="7099">
                <a:moveTo>
                  <a:pt x="7098" y="0"/>
                </a:moveTo>
                <a:lnTo>
                  <a:pt x="1" y="3954"/>
                </a:lnTo>
                <a:lnTo>
                  <a:pt x="1" y="25304"/>
                </a:lnTo>
                <a:lnTo>
                  <a:pt x="7098" y="21351"/>
                </a:lnTo>
                <a:lnTo>
                  <a:pt x="70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7"/>
          <p:cNvSpPr/>
          <p:nvPr/>
        </p:nvSpPr>
        <p:spPr>
          <a:xfrm>
            <a:off x="8294573" y="446679"/>
            <a:ext cx="542543" cy="2289979"/>
          </a:xfrm>
          <a:custGeom>
            <a:rect b="b" l="l" r="r" t="t"/>
            <a:pathLst>
              <a:path extrusionOk="0" h="29799" w="7060">
                <a:moveTo>
                  <a:pt x="0" y="0"/>
                </a:moveTo>
                <a:lnTo>
                  <a:pt x="0" y="25825"/>
                </a:lnTo>
                <a:lnTo>
                  <a:pt x="7059" y="29798"/>
                </a:lnTo>
                <a:lnTo>
                  <a:pt x="7059" y="3954"/>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7"/>
          <p:cNvSpPr/>
          <p:nvPr/>
        </p:nvSpPr>
        <p:spPr>
          <a:xfrm>
            <a:off x="8553935" y="817166"/>
            <a:ext cx="78615" cy="172062"/>
          </a:xfrm>
          <a:custGeom>
            <a:rect b="b" l="l" r="r" t="t"/>
            <a:pathLst>
              <a:path extrusionOk="0" h="2239" w="1023">
                <a:moveTo>
                  <a:pt x="1" y="1"/>
                </a:moveTo>
                <a:lnTo>
                  <a:pt x="1" y="1660"/>
                </a:lnTo>
                <a:lnTo>
                  <a:pt x="1023" y="2238"/>
                </a:lnTo>
                <a:lnTo>
                  <a:pt x="1023" y="579"/>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7"/>
          <p:cNvSpPr/>
          <p:nvPr/>
        </p:nvSpPr>
        <p:spPr>
          <a:xfrm>
            <a:off x="8553935" y="861661"/>
            <a:ext cx="78615" cy="127567"/>
          </a:xfrm>
          <a:custGeom>
            <a:rect b="b" l="l" r="r" t="t"/>
            <a:pathLst>
              <a:path extrusionOk="0" h="1660" w="1023">
                <a:moveTo>
                  <a:pt x="1023" y="0"/>
                </a:moveTo>
                <a:lnTo>
                  <a:pt x="1" y="1081"/>
                </a:lnTo>
                <a:lnTo>
                  <a:pt x="1023" y="1659"/>
                </a:lnTo>
                <a:lnTo>
                  <a:pt x="1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7"/>
          <p:cNvSpPr/>
          <p:nvPr/>
        </p:nvSpPr>
        <p:spPr>
          <a:xfrm>
            <a:off x="7911643" y="1878444"/>
            <a:ext cx="1289501" cy="2811619"/>
          </a:xfrm>
          <a:custGeom>
            <a:rect b="b" l="l" r="r" t="t"/>
            <a:pathLst>
              <a:path extrusionOk="0" h="36587" w="16780">
                <a:moveTo>
                  <a:pt x="1" y="0"/>
                </a:moveTo>
                <a:lnTo>
                  <a:pt x="1" y="36587"/>
                </a:lnTo>
                <a:lnTo>
                  <a:pt x="16780" y="36587"/>
                </a:lnTo>
                <a:lnTo>
                  <a:pt x="167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7"/>
          <p:cNvSpPr/>
          <p:nvPr/>
        </p:nvSpPr>
        <p:spPr>
          <a:xfrm>
            <a:off x="7727900" y="1876907"/>
            <a:ext cx="183819" cy="2814693"/>
          </a:xfrm>
          <a:custGeom>
            <a:rect b="b" l="l" r="r" t="t"/>
            <a:pathLst>
              <a:path extrusionOk="0" h="36627" w="2392">
                <a:moveTo>
                  <a:pt x="2392" y="1"/>
                </a:moveTo>
                <a:lnTo>
                  <a:pt x="0" y="2315"/>
                </a:lnTo>
                <a:lnTo>
                  <a:pt x="0" y="31245"/>
                </a:lnTo>
                <a:lnTo>
                  <a:pt x="2392" y="36626"/>
                </a:lnTo>
                <a:lnTo>
                  <a:pt x="23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7"/>
          <p:cNvSpPr/>
          <p:nvPr/>
        </p:nvSpPr>
        <p:spPr>
          <a:xfrm>
            <a:off x="8498607" y="2883315"/>
            <a:ext cx="177902" cy="420971"/>
          </a:xfrm>
          <a:custGeom>
            <a:rect b="b" l="l" r="r" t="t"/>
            <a:pathLst>
              <a:path extrusionOk="0" h="5478" w="2315">
                <a:moveTo>
                  <a:pt x="0" y="1"/>
                </a:moveTo>
                <a:lnTo>
                  <a:pt x="0" y="5478"/>
                </a:lnTo>
                <a:lnTo>
                  <a:pt x="2315" y="5478"/>
                </a:lnTo>
                <a:lnTo>
                  <a:pt x="23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7"/>
          <p:cNvSpPr/>
          <p:nvPr/>
        </p:nvSpPr>
        <p:spPr>
          <a:xfrm>
            <a:off x="8498607" y="2883315"/>
            <a:ext cx="177902" cy="422508"/>
          </a:xfrm>
          <a:custGeom>
            <a:rect b="b" l="l" r="r" t="t"/>
            <a:pathLst>
              <a:path extrusionOk="0" h="5498" w="2315">
                <a:moveTo>
                  <a:pt x="0" y="1"/>
                </a:moveTo>
                <a:lnTo>
                  <a:pt x="0" y="5497"/>
                </a:lnTo>
                <a:lnTo>
                  <a:pt x="2315" y="5497"/>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47"/>
          <p:cNvGrpSpPr/>
          <p:nvPr/>
        </p:nvGrpSpPr>
        <p:grpSpPr>
          <a:xfrm>
            <a:off x="-152400" y="539500"/>
            <a:ext cx="2453812" cy="4613418"/>
            <a:chOff x="-152400" y="539500"/>
            <a:chExt cx="2453812" cy="4613418"/>
          </a:xfrm>
        </p:grpSpPr>
        <p:sp>
          <p:nvSpPr>
            <p:cNvPr id="664" name="Google Shape;664;p47"/>
            <p:cNvSpPr/>
            <p:nvPr/>
          </p:nvSpPr>
          <p:spPr>
            <a:xfrm>
              <a:off x="-152400" y="539500"/>
              <a:ext cx="347170" cy="4613404"/>
            </a:xfrm>
            <a:custGeom>
              <a:rect b="b" l="l" r="r" t="t"/>
              <a:pathLst>
                <a:path extrusionOk="0" h="62297" w="4688">
                  <a:moveTo>
                    <a:pt x="0" y="1"/>
                  </a:moveTo>
                  <a:lnTo>
                    <a:pt x="0" y="62297"/>
                  </a:lnTo>
                  <a:lnTo>
                    <a:pt x="4687" y="50686"/>
                  </a:lnTo>
                  <a:lnTo>
                    <a:pt x="4687" y="11611"/>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7"/>
            <p:cNvSpPr/>
            <p:nvPr/>
          </p:nvSpPr>
          <p:spPr>
            <a:xfrm>
              <a:off x="194695" y="1397949"/>
              <a:ext cx="2106717" cy="2895180"/>
            </a:xfrm>
            <a:custGeom>
              <a:rect b="b" l="l" r="r" t="t"/>
              <a:pathLst>
                <a:path extrusionOk="0" h="39095" w="28448">
                  <a:moveTo>
                    <a:pt x="0" y="0"/>
                  </a:moveTo>
                  <a:lnTo>
                    <a:pt x="0" y="39094"/>
                  </a:lnTo>
                  <a:lnTo>
                    <a:pt x="28448" y="39094"/>
                  </a:lnTo>
                  <a:lnTo>
                    <a:pt x="284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7"/>
            <p:cNvSpPr/>
            <p:nvPr/>
          </p:nvSpPr>
          <p:spPr>
            <a:xfrm>
              <a:off x="-152400" y="3481792"/>
              <a:ext cx="347170" cy="1671125"/>
            </a:xfrm>
            <a:custGeom>
              <a:rect b="b" l="l" r="r" t="t"/>
              <a:pathLst>
                <a:path extrusionOk="0" h="22566" w="4688">
                  <a:moveTo>
                    <a:pt x="4687" y="0"/>
                  </a:moveTo>
                  <a:lnTo>
                    <a:pt x="0" y="3472"/>
                  </a:lnTo>
                  <a:lnTo>
                    <a:pt x="0" y="22566"/>
                  </a:lnTo>
                  <a:lnTo>
                    <a:pt x="4687" y="10955"/>
                  </a:lnTo>
                  <a:lnTo>
                    <a:pt x="46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7"/>
            <p:cNvSpPr/>
            <p:nvPr/>
          </p:nvSpPr>
          <p:spPr>
            <a:xfrm>
              <a:off x="194701" y="2150650"/>
              <a:ext cx="2106709" cy="2142485"/>
            </a:xfrm>
            <a:custGeom>
              <a:rect b="b" l="l" r="r" t="t"/>
              <a:pathLst>
                <a:path extrusionOk="0" h="28931" w="24553">
                  <a:moveTo>
                    <a:pt x="24552" y="0"/>
                  </a:moveTo>
                  <a:lnTo>
                    <a:pt x="0" y="17975"/>
                  </a:lnTo>
                  <a:lnTo>
                    <a:pt x="0" y="28930"/>
                  </a:lnTo>
                  <a:lnTo>
                    <a:pt x="24552" y="28930"/>
                  </a:lnTo>
                  <a:lnTo>
                    <a:pt x="245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7"/>
            <p:cNvSpPr/>
            <p:nvPr/>
          </p:nvSpPr>
          <p:spPr>
            <a:xfrm>
              <a:off x="423155" y="3558884"/>
              <a:ext cx="1589813" cy="735662"/>
            </a:xfrm>
            <a:custGeom>
              <a:rect b="b" l="l" r="r" t="t"/>
              <a:pathLst>
                <a:path extrusionOk="0" h="9934" w="21468">
                  <a:moveTo>
                    <a:pt x="1" y="1"/>
                  </a:moveTo>
                  <a:lnTo>
                    <a:pt x="1" y="9934"/>
                  </a:lnTo>
                  <a:lnTo>
                    <a:pt x="21467" y="9934"/>
                  </a:lnTo>
                  <a:lnTo>
                    <a:pt x="214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7"/>
            <p:cNvSpPr/>
            <p:nvPr/>
          </p:nvSpPr>
          <p:spPr>
            <a:xfrm>
              <a:off x="423155" y="3558884"/>
              <a:ext cx="1589813" cy="734255"/>
            </a:xfrm>
            <a:custGeom>
              <a:rect b="b" l="l" r="r" t="t"/>
              <a:pathLst>
                <a:path extrusionOk="0" h="9915" w="21468">
                  <a:moveTo>
                    <a:pt x="1" y="1"/>
                  </a:moveTo>
                  <a:lnTo>
                    <a:pt x="1" y="9914"/>
                  </a:lnTo>
                  <a:lnTo>
                    <a:pt x="1486" y="9914"/>
                  </a:lnTo>
                  <a:lnTo>
                    <a:pt x="1486" y="1467"/>
                  </a:lnTo>
                  <a:lnTo>
                    <a:pt x="21467" y="1467"/>
                  </a:lnTo>
                  <a:lnTo>
                    <a:pt x="214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7"/>
            <p:cNvSpPr/>
            <p:nvPr/>
          </p:nvSpPr>
          <p:spPr>
            <a:xfrm>
              <a:off x="-28136" y="1899230"/>
              <a:ext cx="104343" cy="679973"/>
            </a:xfrm>
            <a:custGeom>
              <a:rect b="b" l="l" r="r" t="t"/>
              <a:pathLst>
                <a:path extrusionOk="0" h="9182" w="1409">
                  <a:moveTo>
                    <a:pt x="0" y="1"/>
                  </a:moveTo>
                  <a:lnTo>
                    <a:pt x="0" y="9181"/>
                  </a:lnTo>
                  <a:lnTo>
                    <a:pt x="1408" y="9181"/>
                  </a:lnTo>
                  <a:lnTo>
                    <a:pt x="1408" y="1659"/>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7"/>
            <p:cNvSpPr/>
            <p:nvPr/>
          </p:nvSpPr>
          <p:spPr>
            <a:xfrm>
              <a:off x="-28136" y="1899230"/>
              <a:ext cx="104343" cy="679973"/>
            </a:xfrm>
            <a:custGeom>
              <a:rect b="b" l="l" r="r" t="t"/>
              <a:pathLst>
                <a:path extrusionOk="0" h="9182" w="1409">
                  <a:moveTo>
                    <a:pt x="0" y="1"/>
                  </a:moveTo>
                  <a:lnTo>
                    <a:pt x="1408" y="9181"/>
                  </a:lnTo>
                  <a:lnTo>
                    <a:pt x="1408" y="1659"/>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 name="Google Shape;672;p47"/>
            <p:cNvCxnSpPr/>
            <p:nvPr/>
          </p:nvCxnSpPr>
          <p:spPr>
            <a:xfrm>
              <a:off x="712269" y="687724"/>
              <a:ext cx="0" cy="422400"/>
            </a:xfrm>
            <a:prstGeom prst="straightConnector1">
              <a:avLst/>
            </a:prstGeom>
            <a:noFill/>
            <a:ln cap="flat" cmpd="sng" w="28575">
              <a:solidFill>
                <a:schemeClr val="dk2"/>
              </a:solidFill>
              <a:prstDash val="solid"/>
              <a:round/>
              <a:headEnd len="med" w="med" type="none"/>
              <a:tailEnd len="med" w="med"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8"/>
          <p:cNvSpPr txBox="1"/>
          <p:nvPr>
            <p:ph idx="15" type="title"/>
          </p:nvPr>
        </p:nvSpPr>
        <p:spPr>
          <a:xfrm>
            <a:off x="713250" y="347472"/>
            <a:ext cx="7717500" cy="57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CRACK </a:t>
            </a:r>
            <a:r>
              <a:rPr lang="en">
                <a:solidFill>
                  <a:schemeClr val="dk2"/>
                </a:solidFill>
              </a:rPr>
              <a:t>CLASSIFICATION</a:t>
            </a:r>
            <a:endParaRPr>
              <a:solidFill>
                <a:schemeClr val="dk2"/>
              </a:solidFill>
            </a:endParaRPr>
          </a:p>
        </p:txBody>
      </p:sp>
      <p:pic>
        <p:nvPicPr>
          <p:cNvPr id="678" name="Google Shape;678;p48"/>
          <p:cNvPicPr preferRelativeResize="0"/>
          <p:nvPr/>
        </p:nvPicPr>
        <p:blipFill>
          <a:blip r:embed="rId3">
            <a:alphaModFix/>
          </a:blip>
          <a:stretch>
            <a:fillRect/>
          </a:stretch>
        </p:blipFill>
        <p:spPr>
          <a:xfrm>
            <a:off x="1600200" y="1373822"/>
            <a:ext cx="5943600" cy="293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9"/>
          <p:cNvSpPr txBox="1"/>
          <p:nvPr>
            <p:ph idx="15" type="title"/>
          </p:nvPr>
        </p:nvSpPr>
        <p:spPr>
          <a:xfrm>
            <a:off x="713250" y="347472"/>
            <a:ext cx="7717500" cy="57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CRACK </a:t>
            </a:r>
            <a:r>
              <a:rPr lang="en">
                <a:solidFill>
                  <a:schemeClr val="dk2"/>
                </a:solidFill>
              </a:rPr>
              <a:t>SEGMENTATION</a:t>
            </a:r>
            <a:endParaRPr>
              <a:solidFill>
                <a:schemeClr val="dk2"/>
              </a:solidFill>
            </a:endParaRPr>
          </a:p>
        </p:txBody>
      </p:sp>
      <p:pic>
        <p:nvPicPr>
          <p:cNvPr id="684" name="Google Shape;684;p49"/>
          <p:cNvPicPr preferRelativeResize="0"/>
          <p:nvPr/>
        </p:nvPicPr>
        <p:blipFill>
          <a:blip r:embed="rId3">
            <a:alphaModFix/>
          </a:blip>
          <a:stretch>
            <a:fillRect/>
          </a:stretch>
        </p:blipFill>
        <p:spPr>
          <a:xfrm>
            <a:off x="2015050" y="1384250"/>
            <a:ext cx="5113901" cy="291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0"/>
          <p:cNvSpPr/>
          <p:nvPr/>
        </p:nvSpPr>
        <p:spPr>
          <a:xfrm>
            <a:off x="1101461" y="2800350"/>
            <a:ext cx="5076000" cy="419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0"/>
          <p:cNvSpPr/>
          <p:nvPr/>
        </p:nvSpPr>
        <p:spPr>
          <a:xfrm>
            <a:off x="1034150" y="3795075"/>
            <a:ext cx="5143500" cy="419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0"/>
          <p:cNvSpPr/>
          <p:nvPr/>
        </p:nvSpPr>
        <p:spPr>
          <a:xfrm>
            <a:off x="1073675" y="1809750"/>
            <a:ext cx="5143500" cy="419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0"/>
          <p:cNvSpPr txBox="1"/>
          <p:nvPr>
            <p:ph idx="9" type="subTitle"/>
          </p:nvPr>
        </p:nvSpPr>
        <p:spPr>
          <a:xfrm>
            <a:off x="948062" y="3393325"/>
            <a:ext cx="36480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Recall</a:t>
            </a:r>
            <a:endParaRPr/>
          </a:p>
        </p:txBody>
      </p:sp>
      <p:sp>
        <p:nvSpPr>
          <p:cNvPr id="693" name="Google Shape;693;p50"/>
          <p:cNvSpPr txBox="1"/>
          <p:nvPr>
            <p:ph idx="15" type="title"/>
          </p:nvPr>
        </p:nvSpPr>
        <p:spPr>
          <a:xfrm>
            <a:off x="713250" y="347472"/>
            <a:ext cx="7717500" cy="57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CRACK </a:t>
            </a:r>
            <a:r>
              <a:rPr lang="en">
                <a:solidFill>
                  <a:schemeClr val="dk2"/>
                </a:solidFill>
              </a:rPr>
              <a:t>SEGMENTATION</a:t>
            </a:r>
            <a:endParaRPr>
              <a:solidFill>
                <a:schemeClr val="dk2"/>
              </a:solidFill>
            </a:endParaRPr>
          </a:p>
        </p:txBody>
      </p:sp>
      <p:sp>
        <p:nvSpPr>
          <p:cNvPr id="694" name="Google Shape;694;p50"/>
          <p:cNvSpPr txBox="1"/>
          <p:nvPr>
            <p:ph idx="1" type="subTitle"/>
          </p:nvPr>
        </p:nvSpPr>
        <p:spPr>
          <a:xfrm>
            <a:off x="966512" y="1335925"/>
            <a:ext cx="36480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Accuracy</a:t>
            </a:r>
            <a:endParaRPr/>
          </a:p>
        </p:txBody>
      </p:sp>
      <p:sp>
        <p:nvSpPr>
          <p:cNvPr id="695" name="Google Shape;695;p50"/>
          <p:cNvSpPr txBox="1"/>
          <p:nvPr>
            <p:ph idx="6" type="subTitle"/>
          </p:nvPr>
        </p:nvSpPr>
        <p:spPr>
          <a:xfrm>
            <a:off x="948062" y="2402725"/>
            <a:ext cx="36480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Precision</a:t>
            </a:r>
            <a:endParaRPr/>
          </a:p>
        </p:txBody>
      </p:sp>
      <p:sp>
        <p:nvSpPr>
          <p:cNvPr id="696" name="Google Shape;696;p50"/>
          <p:cNvSpPr/>
          <p:nvPr/>
        </p:nvSpPr>
        <p:spPr>
          <a:xfrm>
            <a:off x="1073675" y="1809750"/>
            <a:ext cx="4098600" cy="41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0"/>
          <p:cNvSpPr/>
          <p:nvPr/>
        </p:nvSpPr>
        <p:spPr>
          <a:xfrm>
            <a:off x="1101450" y="2800350"/>
            <a:ext cx="3702600" cy="41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0"/>
          <p:cNvSpPr/>
          <p:nvPr/>
        </p:nvSpPr>
        <p:spPr>
          <a:xfrm>
            <a:off x="1034150" y="3795075"/>
            <a:ext cx="4333200" cy="41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0"/>
          <p:cNvSpPr txBox="1"/>
          <p:nvPr>
            <p:ph type="title"/>
          </p:nvPr>
        </p:nvSpPr>
        <p:spPr>
          <a:xfrm>
            <a:off x="6164625" y="1780200"/>
            <a:ext cx="1812300" cy="47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97.04</a:t>
            </a:r>
            <a:r>
              <a:rPr lang="en"/>
              <a:t>%</a:t>
            </a:r>
            <a:endParaRPr/>
          </a:p>
        </p:txBody>
      </p:sp>
      <p:sp>
        <p:nvSpPr>
          <p:cNvPr id="700" name="Google Shape;700;p50"/>
          <p:cNvSpPr txBox="1"/>
          <p:nvPr>
            <p:ph idx="7" type="title"/>
          </p:nvPr>
        </p:nvSpPr>
        <p:spPr>
          <a:xfrm>
            <a:off x="6177578" y="2770800"/>
            <a:ext cx="1812300" cy="47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96.49</a:t>
            </a:r>
            <a:r>
              <a:rPr lang="en"/>
              <a:t>%</a:t>
            </a:r>
            <a:endParaRPr/>
          </a:p>
        </p:txBody>
      </p:sp>
      <p:sp>
        <p:nvSpPr>
          <p:cNvPr id="701" name="Google Shape;701;p50"/>
          <p:cNvSpPr txBox="1"/>
          <p:nvPr>
            <p:ph idx="13" type="title"/>
          </p:nvPr>
        </p:nvSpPr>
        <p:spPr>
          <a:xfrm>
            <a:off x="6146150" y="3765525"/>
            <a:ext cx="1843800" cy="478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97.3</a:t>
            </a:r>
            <a:r>
              <a:rPr lang="en"/>
              <a:t>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1"/>
          <p:cNvSpPr txBox="1"/>
          <p:nvPr>
            <p:ph type="title"/>
          </p:nvPr>
        </p:nvSpPr>
        <p:spPr>
          <a:xfrm>
            <a:off x="6016950" y="1086902"/>
            <a:ext cx="1225800" cy="1098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707" name="Google Shape;707;p51"/>
          <p:cNvSpPr txBox="1"/>
          <p:nvPr>
            <p:ph idx="2" type="title"/>
          </p:nvPr>
        </p:nvSpPr>
        <p:spPr>
          <a:xfrm>
            <a:off x="2786555" y="2185800"/>
            <a:ext cx="4456200" cy="14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3"/>
                </a:solidFill>
              </a:rPr>
              <a:t>Conclusion</a:t>
            </a:r>
            <a:endParaRPr>
              <a:solidFill>
                <a:schemeClr val="dk2"/>
              </a:solidFill>
            </a:endParaRPr>
          </a:p>
        </p:txBody>
      </p:sp>
      <p:sp>
        <p:nvSpPr>
          <p:cNvPr id="708" name="Google Shape;708;p51"/>
          <p:cNvSpPr/>
          <p:nvPr/>
        </p:nvSpPr>
        <p:spPr>
          <a:xfrm>
            <a:off x="7749108" y="446679"/>
            <a:ext cx="545540" cy="1944626"/>
          </a:xfrm>
          <a:custGeom>
            <a:rect b="b" l="l" r="r" t="t"/>
            <a:pathLst>
              <a:path extrusionOk="0" h="25305" w="7099">
                <a:moveTo>
                  <a:pt x="7098" y="0"/>
                </a:moveTo>
                <a:lnTo>
                  <a:pt x="1" y="3954"/>
                </a:lnTo>
                <a:lnTo>
                  <a:pt x="1" y="25304"/>
                </a:lnTo>
                <a:lnTo>
                  <a:pt x="7098" y="21351"/>
                </a:lnTo>
                <a:lnTo>
                  <a:pt x="70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1"/>
          <p:cNvSpPr/>
          <p:nvPr/>
        </p:nvSpPr>
        <p:spPr>
          <a:xfrm>
            <a:off x="8294573" y="446679"/>
            <a:ext cx="542543" cy="2289979"/>
          </a:xfrm>
          <a:custGeom>
            <a:rect b="b" l="l" r="r" t="t"/>
            <a:pathLst>
              <a:path extrusionOk="0" h="29799" w="7060">
                <a:moveTo>
                  <a:pt x="0" y="0"/>
                </a:moveTo>
                <a:lnTo>
                  <a:pt x="0" y="25825"/>
                </a:lnTo>
                <a:lnTo>
                  <a:pt x="7059" y="29798"/>
                </a:lnTo>
                <a:lnTo>
                  <a:pt x="7059" y="3954"/>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1"/>
          <p:cNvSpPr/>
          <p:nvPr/>
        </p:nvSpPr>
        <p:spPr>
          <a:xfrm>
            <a:off x="8553935" y="817166"/>
            <a:ext cx="78615" cy="172062"/>
          </a:xfrm>
          <a:custGeom>
            <a:rect b="b" l="l" r="r" t="t"/>
            <a:pathLst>
              <a:path extrusionOk="0" h="2239" w="1023">
                <a:moveTo>
                  <a:pt x="1" y="1"/>
                </a:moveTo>
                <a:lnTo>
                  <a:pt x="1" y="1660"/>
                </a:lnTo>
                <a:lnTo>
                  <a:pt x="1023" y="2238"/>
                </a:lnTo>
                <a:lnTo>
                  <a:pt x="1023" y="579"/>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1"/>
          <p:cNvSpPr/>
          <p:nvPr/>
        </p:nvSpPr>
        <p:spPr>
          <a:xfrm>
            <a:off x="8553935" y="861661"/>
            <a:ext cx="78615" cy="127567"/>
          </a:xfrm>
          <a:custGeom>
            <a:rect b="b" l="l" r="r" t="t"/>
            <a:pathLst>
              <a:path extrusionOk="0" h="1660" w="1023">
                <a:moveTo>
                  <a:pt x="1023" y="0"/>
                </a:moveTo>
                <a:lnTo>
                  <a:pt x="1" y="1081"/>
                </a:lnTo>
                <a:lnTo>
                  <a:pt x="1023" y="1659"/>
                </a:lnTo>
                <a:lnTo>
                  <a:pt x="1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1"/>
          <p:cNvSpPr/>
          <p:nvPr/>
        </p:nvSpPr>
        <p:spPr>
          <a:xfrm>
            <a:off x="7911643" y="1878444"/>
            <a:ext cx="1289501" cy="2811619"/>
          </a:xfrm>
          <a:custGeom>
            <a:rect b="b" l="l" r="r" t="t"/>
            <a:pathLst>
              <a:path extrusionOk="0" h="36587" w="16780">
                <a:moveTo>
                  <a:pt x="1" y="0"/>
                </a:moveTo>
                <a:lnTo>
                  <a:pt x="1" y="36587"/>
                </a:lnTo>
                <a:lnTo>
                  <a:pt x="16780" y="36587"/>
                </a:lnTo>
                <a:lnTo>
                  <a:pt x="167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1"/>
          <p:cNvSpPr/>
          <p:nvPr/>
        </p:nvSpPr>
        <p:spPr>
          <a:xfrm>
            <a:off x="7727900" y="1876907"/>
            <a:ext cx="183819" cy="2814693"/>
          </a:xfrm>
          <a:custGeom>
            <a:rect b="b" l="l" r="r" t="t"/>
            <a:pathLst>
              <a:path extrusionOk="0" h="36627" w="2392">
                <a:moveTo>
                  <a:pt x="2392" y="1"/>
                </a:moveTo>
                <a:lnTo>
                  <a:pt x="0" y="2315"/>
                </a:lnTo>
                <a:lnTo>
                  <a:pt x="0" y="31245"/>
                </a:lnTo>
                <a:lnTo>
                  <a:pt x="2392" y="36626"/>
                </a:lnTo>
                <a:lnTo>
                  <a:pt x="239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1"/>
          <p:cNvSpPr/>
          <p:nvPr/>
        </p:nvSpPr>
        <p:spPr>
          <a:xfrm>
            <a:off x="8498607" y="2883315"/>
            <a:ext cx="177902" cy="420971"/>
          </a:xfrm>
          <a:custGeom>
            <a:rect b="b" l="l" r="r" t="t"/>
            <a:pathLst>
              <a:path extrusionOk="0" h="5478" w="2315">
                <a:moveTo>
                  <a:pt x="0" y="1"/>
                </a:moveTo>
                <a:lnTo>
                  <a:pt x="0" y="5478"/>
                </a:lnTo>
                <a:lnTo>
                  <a:pt x="2315" y="5478"/>
                </a:lnTo>
                <a:lnTo>
                  <a:pt x="23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1"/>
          <p:cNvSpPr/>
          <p:nvPr/>
        </p:nvSpPr>
        <p:spPr>
          <a:xfrm>
            <a:off x="8498607" y="2883315"/>
            <a:ext cx="177902" cy="422508"/>
          </a:xfrm>
          <a:custGeom>
            <a:rect b="b" l="l" r="r" t="t"/>
            <a:pathLst>
              <a:path extrusionOk="0" h="5498" w="2315">
                <a:moveTo>
                  <a:pt x="0" y="1"/>
                </a:moveTo>
                <a:lnTo>
                  <a:pt x="0" y="5497"/>
                </a:lnTo>
                <a:lnTo>
                  <a:pt x="2315" y="5497"/>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51"/>
          <p:cNvGrpSpPr/>
          <p:nvPr/>
        </p:nvGrpSpPr>
        <p:grpSpPr>
          <a:xfrm>
            <a:off x="-152400" y="539500"/>
            <a:ext cx="2453812" cy="4613418"/>
            <a:chOff x="-152400" y="539500"/>
            <a:chExt cx="2453812" cy="4613418"/>
          </a:xfrm>
        </p:grpSpPr>
        <p:sp>
          <p:nvSpPr>
            <p:cNvPr id="717" name="Google Shape;717;p51"/>
            <p:cNvSpPr/>
            <p:nvPr/>
          </p:nvSpPr>
          <p:spPr>
            <a:xfrm>
              <a:off x="-152400" y="539500"/>
              <a:ext cx="347170" cy="4613404"/>
            </a:xfrm>
            <a:custGeom>
              <a:rect b="b" l="l" r="r" t="t"/>
              <a:pathLst>
                <a:path extrusionOk="0" h="62297" w="4688">
                  <a:moveTo>
                    <a:pt x="0" y="1"/>
                  </a:moveTo>
                  <a:lnTo>
                    <a:pt x="0" y="62297"/>
                  </a:lnTo>
                  <a:lnTo>
                    <a:pt x="4687" y="50686"/>
                  </a:lnTo>
                  <a:lnTo>
                    <a:pt x="4687" y="11611"/>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1"/>
            <p:cNvSpPr/>
            <p:nvPr/>
          </p:nvSpPr>
          <p:spPr>
            <a:xfrm>
              <a:off x="194695" y="1397949"/>
              <a:ext cx="2106717" cy="2895180"/>
            </a:xfrm>
            <a:custGeom>
              <a:rect b="b" l="l" r="r" t="t"/>
              <a:pathLst>
                <a:path extrusionOk="0" h="39095" w="28448">
                  <a:moveTo>
                    <a:pt x="0" y="0"/>
                  </a:moveTo>
                  <a:lnTo>
                    <a:pt x="0" y="39094"/>
                  </a:lnTo>
                  <a:lnTo>
                    <a:pt x="28448" y="39094"/>
                  </a:lnTo>
                  <a:lnTo>
                    <a:pt x="284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1"/>
            <p:cNvSpPr/>
            <p:nvPr/>
          </p:nvSpPr>
          <p:spPr>
            <a:xfrm>
              <a:off x="-152400" y="3481792"/>
              <a:ext cx="347170" cy="1671125"/>
            </a:xfrm>
            <a:custGeom>
              <a:rect b="b" l="l" r="r" t="t"/>
              <a:pathLst>
                <a:path extrusionOk="0" h="22566" w="4688">
                  <a:moveTo>
                    <a:pt x="4687" y="0"/>
                  </a:moveTo>
                  <a:lnTo>
                    <a:pt x="0" y="3472"/>
                  </a:lnTo>
                  <a:lnTo>
                    <a:pt x="0" y="22566"/>
                  </a:lnTo>
                  <a:lnTo>
                    <a:pt x="4687" y="10955"/>
                  </a:lnTo>
                  <a:lnTo>
                    <a:pt x="46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1"/>
            <p:cNvSpPr/>
            <p:nvPr/>
          </p:nvSpPr>
          <p:spPr>
            <a:xfrm>
              <a:off x="194701" y="2150650"/>
              <a:ext cx="2106709" cy="2142485"/>
            </a:xfrm>
            <a:custGeom>
              <a:rect b="b" l="l" r="r" t="t"/>
              <a:pathLst>
                <a:path extrusionOk="0" h="28931" w="24553">
                  <a:moveTo>
                    <a:pt x="24552" y="0"/>
                  </a:moveTo>
                  <a:lnTo>
                    <a:pt x="0" y="17975"/>
                  </a:lnTo>
                  <a:lnTo>
                    <a:pt x="0" y="28930"/>
                  </a:lnTo>
                  <a:lnTo>
                    <a:pt x="24552" y="28930"/>
                  </a:lnTo>
                  <a:lnTo>
                    <a:pt x="245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1"/>
            <p:cNvSpPr/>
            <p:nvPr/>
          </p:nvSpPr>
          <p:spPr>
            <a:xfrm>
              <a:off x="423155" y="3558884"/>
              <a:ext cx="1589813" cy="735662"/>
            </a:xfrm>
            <a:custGeom>
              <a:rect b="b" l="l" r="r" t="t"/>
              <a:pathLst>
                <a:path extrusionOk="0" h="9934" w="21468">
                  <a:moveTo>
                    <a:pt x="1" y="1"/>
                  </a:moveTo>
                  <a:lnTo>
                    <a:pt x="1" y="9934"/>
                  </a:lnTo>
                  <a:lnTo>
                    <a:pt x="21467" y="9934"/>
                  </a:lnTo>
                  <a:lnTo>
                    <a:pt x="214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1"/>
            <p:cNvSpPr/>
            <p:nvPr/>
          </p:nvSpPr>
          <p:spPr>
            <a:xfrm>
              <a:off x="423155" y="3558884"/>
              <a:ext cx="1589813" cy="734255"/>
            </a:xfrm>
            <a:custGeom>
              <a:rect b="b" l="l" r="r" t="t"/>
              <a:pathLst>
                <a:path extrusionOk="0" h="9915" w="21468">
                  <a:moveTo>
                    <a:pt x="1" y="1"/>
                  </a:moveTo>
                  <a:lnTo>
                    <a:pt x="1" y="9914"/>
                  </a:lnTo>
                  <a:lnTo>
                    <a:pt x="1486" y="9914"/>
                  </a:lnTo>
                  <a:lnTo>
                    <a:pt x="1486" y="1467"/>
                  </a:lnTo>
                  <a:lnTo>
                    <a:pt x="21467" y="1467"/>
                  </a:lnTo>
                  <a:lnTo>
                    <a:pt x="214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1"/>
            <p:cNvSpPr/>
            <p:nvPr/>
          </p:nvSpPr>
          <p:spPr>
            <a:xfrm>
              <a:off x="-28136" y="1899230"/>
              <a:ext cx="104343" cy="679973"/>
            </a:xfrm>
            <a:custGeom>
              <a:rect b="b" l="l" r="r" t="t"/>
              <a:pathLst>
                <a:path extrusionOk="0" h="9182" w="1409">
                  <a:moveTo>
                    <a:pt x="0" y="1"/>
                  </a:moveTo>
                  <a:lnTo>
                    <a:pt x="0" y="9181"/>
                  </a:lnTo>
                  <a:lnTo>
                    <a:pt x="1408" y="9181"/>
                  </a:lnTo>
                  <a:lnTo>
                    <a:pt x="1408" y="1659"/>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1"/>
            <p:cNvSpPr/>
            <p:nvPr/>
          </p:nvSpPr>
          <p:spPr>
            <a:xfrm>
              <a:off x="-28136" y="1899230"/>
              <a:ext cx="104343" cy="679973"/>
            </a:xfrm>
            <a:custGeom>
              <a:rect b="b" l="l" r="r" t="t"/>
              <a:pathLst>
                <a:path extrusionOk="0" h="9182" w="1409">
                  <a:moveTo>
                    <a:pt x="0" y="1"/>
                  </a:moveTo>
                  <a:lnTo>
                    <a:pt x="1408" y="9181"/>
                  </a:lnTo>
                  <a:lnTo>
                    <a:pt x="1408" y="1659"/>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5" name="Google Shape;725;p51"/>
            <p:cNvCxnSpPr/>
            <p:nvPr/>
          </p:nvCxnSpPr>
          <p:spPr>
            <a:xfrm>
              <a:off x="712269" y="687724"/>
              <a:ext cx="0" cy="422400"/>
            </a:xfrm>
            <a:prstGeom prst="straightConnector1">
              <a:avLst/>
            </a:prstGeom>
            <a:noFill/>
            <a:ln cap="flat" cmpd="sng" w="28575">
              <a:solidFill>
                <a:schemeClr val="dk2"/>
              </a:solidFill>
              <a:prstDash val="solid"/>
              <a:round/>
              <a:headEnd len="med" w="med" type="none"/>
              <a:tailEnd len="med" w="med" type="none"/>
            </a:ln>
          </p:spPr>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2"/>
          <p:cNvSpPr txBox="1"/>
          <p:nvPr>
            <p:ph idx="1" type="subTitle"/>
          </p:nvPr>
        </p:nvSpPr>
        <p:spPr>
          <a:xfrm>
            <a:off x="408425" y="946650"/>
            <a:ext cx="8108700" cy="3358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Overall, the deep learning model and image segmentation technique developed in this project showed promising results in crack detection in concrete structures. Despite its promising results, the proposed approach has several limitations.</a:t>
            </a:r>
            <a:endParaRPr/>
          </a:p>
        </p:txBody>
      </p:sp>
      <p:sp>
        <p:nvSpPr>
          <p:cNvPr id="731" name="Google Shape;731;p52"/>
          <p:cNvSpPr txBox="1"/>
          <p:nvPr>
            <p:ph type="title"/>
          </p:nvPr>
        </p:nvSpPr>
        <p:spPr>
          <a:xfrm>
            <a:off x="408425" y="396750"/>
            <a:ext cx="38589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1178850" y="1302925"/>
            <a:ext cx="734400" cy="360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274" name="Google Shape;274;p35"/>
          <p:cNvSpPr txBox="1"/>
          <p:nvPr>
            <p:ph idx="3" type="title"/>
          </p:nvPr>
        </p:nvSpPr>
        <p:spPr>
          <a:xfrm>
            <a:off x="493050" y="423675"/>
            <a:ext cx="50421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rPr>
              <a:t>TABLE OF</a:t>
            </a:r>
            <a:r>
              <a:rPr lang="en">
                <a:solidFill>
                  <a:schemeClr val="accent3"/>
                </a:solidFill>
              </a:rPr>
              <a:t> </a:t>
            </a:r>
            <a:r>
              <a:rPr lang="en">
                <a:solidFill>
                  <a:schemeClr val="dk2"/>
                </a:solidFill>
              </a:rPr>
              <a:t>CONTENT</a:t>
            </a:r>
            <a:endParaRPr>
              <a:solidFill>
                <a:schemeClr val="dk2"/>
              </a:solidFill>
            </a:endParaRPr>
          </a:p>
        </p:txBody>
      </p:sp>
      <p:sp>
        <p:nvSpPr>
          <p:cNvPr id="275" name="Google Shape;275;p35"/>
          <p:cNvSpPr txBox="1"/>
          <p:nvPr>
            <p:ph idx="1" type="subTitle"/>
          </p:nvPr>
        </p:nvSpPr>
        <p:spPr>
          <a:xfrm>
            <a:off x="2024850" y="1302913"/>
            <a:ext cx="4196100" cy="4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76" name="Google Shape;276;p35"/>
          <p:cNvSpPr txBox="1"/>
          <p:nvPr>
            <p:ph idx="4" type="subTitle"/>
          </p:nvPr>
        </p:nvSpPr>
        <p:spPr>
          <a:xfrm>
            <a:off x="2024850" y="1853738"/>
            <a:ext cx="4196100" cy="4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77" name="Google Shape;277;p35"/>
          <p:cNvSpPr txBox="1"/>
          <p:nvPr>
            <p:ph idx="5" type="title"/>
          </p:nvPr>
        </p:nvSpPr>
        <p:spPr>
          <a:xfrm>
            <a:off x="1180350" y="1777625"/>
            <a:ext cx="731400" cy="43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78" name="Google Shape;278;p35"/>
          <p:cNvSpPr txBox="1"/>
          <p:nvPr>
            <p:ph idx="7" type="subTitle"/>
          </p:nvPr>
        </p:nvSpPr>
        <p:spPr>
          <a:xfrm>
            <a:off x="2024850" y="2404563"/>
            <a:ext cx="4196100" cy="4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279" name="Google Shape;279;p35"/>
          <p:cNvSpPr txBox="1"/>
          <p:nvPr>
            <p:ph idx="8" type="title"/>
          </p:nvPr>
        </p:nvSpPr>
        <p:spPr>
          <a:xfrm>
            <a:off x="1180350" y="2327775"/>
            <a:ext cx="731400" cy="43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280" name="Google Shape;280;p35"/>
          <p:cNvGrpSpPr/>
          <p:nvPr/>
        </p:nvGrpSpPr>
        <p:grpSpPr>
          <a:xfrm>
            <a:off x="6635758" y="1892429"/>
            <a:ext cx="2920841" cy="3232431"/>
            <a:chOff x="5905456" y="981075"/>
            <a:chExt cx="3781513" cy="4305316"/>
          </a:xfrm>
        </p:grpSpPr>
        <p:sp>
          <p:nvSpPr>
            <p:cNvPr id="281" name="Google Shape;281;p35"/>
            <p:cNvSpPr/>
            <p:nvPr/>
          </p:nvSpPr>
          <p:spPr>
            <a:xfrm>
              <a:off x="5945217" y="1262120"/>
              <a:ext cx="2280690" cy="2280766"/>
            </a:xfrm>
            <a:custGeom>
              <a:rect b="b" l="l" r="r" t="t"/>
              <a:pathLst>
                <a:path extrusionOk="0" h="29896" w="29895">
                  <a:moveTo>
                    <a:pt x="14947" y="1"/>
                  </a:moveTo>
                  <a:cubicBezTo>
                    <a:pt x="6673" y="1"/>
                    <a:pt x="0" y="6693"/>
                    <a:pt x="0" y="14948"/>
                  </a:cubicBezTo>
                  <a:cubicBezTo>
                    <a:pt x="0" y="23203"/>
                    <a:pt x="6673" y="29895"/>
                    <a:pt x="14947" y="29895"/>
                  </a:cubicBezTo>
                  <a:cubicBezTo>
                    <a:pt x="23202" y="29895"/>
                    <a:pt x="29894" y="23203"/>
                    <a:pt x="29894" y="14948"/>
                  </a:cubicBezTo>
                  <a:cubicBezTo>
                    <a:pt x="29894" y="6693"/>
                    <a:pt x="23202" y="1"/>
                    <a:pt x="149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p:nvPr/>
          </p:nvSpPr>
          <p:spPr>
            <a:xfrm>
              <a:off x="8133080" y="981075"/>
              <a:ext cx="1137408" cy="3023830"/>
            </a:xfrm>
            <a:custGeom>
              <a:rect b="b" l="l" r="r" t="t"/>
              <a:pathLst>
                <a:path extrusionOk="0" h="39636" w="14909">
                  <a:moveTo>
                    <a:pt x="0" y="1"/>
                  </a:moveTo>
                  <a:lnTo>
                    <a:pt x="14909" y="39635"/>
                  </a:lnTo>
                  <a:lnTo>
                    <a:pt x="13482" y="9721"/>
                  </a:lnTo>
                  <a:cubicBezTo>
                    <a:pt x="13231" y="9586"/>
                    <a:pt x="1"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p:nvPr/>
          </p:nvSpPr>
          <p:spPr>
            <a:xfrm flipH="1">
              <a:off x="5905456" y="2330306"/>
              <a:ext cx="1842251" cy="2956085"/>
            </a:xfrm>
            <a:custGeom>
              <a:rect b="b" l="l" r="r" t="t"/>
              <a:pathLst>
                <a:path extrusionOk="0" h="38748" w="24148">
                  <a:moveTo>
                    <a:pt x="9528" y="1"/>
                  </a:moveTo>
                  <a:lnTo>
                    <a:pt x="0" y="33251"/>
                  </a:lnTo>
                  <a:lnTo>
                    <a:pt x="984" y="38285"/>
                  </a:lnTo>
                  <a:lnTo>
                    <a:pt x="22489" y="38748"/>
                  </a:lnTo>
                  <a:lnTo>
                    <a:pt x="24147" y="10570"/>
                  </a:lnTo>
                  <a:lnTo>
                    <a:pt x="21486" y="6385"/>
                  </a:lnTo>
                  <a:lnTo>
                    <a:pt x="95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
            <p:cNvSpPr/>
            <p:nvPr/>
          </p:nvSpPr>
          <p:spPr>
            <a:xfrm flipH="1">
              <a:off x="7020813" y="2330306"/>
              <a:ext cx="819583" cy="2536795"/>
            </a:xfrm>
            <a:custGeom>
              <a:rect b="b" l="l" r="r" t="t"/>
              <a:pathLst>
                <a:path extrusionOk="0" h="33252" w="10743">
                  <a:moveTo>
                    <a:pt x="10743" y="1"/>
                  </a:moveTo>
                  <a:lnTo>
                    <a:pt x="0" y="15816"/>
                  </a:lnTo>
                  <a:lnTo>
                    <a:pt x="0" y="29432"/>
                  </a:lnTo>
                  <a:lnTo>
                    <a:pt x="1215" y="33251"/>
                  </a:lnTo>
                  <a:lnTo>
                    <a:pt x="107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p:nvPr/>
          </p:nvSpPr>
          <p:spPr>
            <a:xfrm>
              <a:off x="7557792" y="2776133"/>
              <a:ext cx="282578" cy="2510246"/>
            </a:xfrm>
            <a:custGeom>
              <a:rect b="b" l="l" r="r" t="t"/>
              <a:pathLst>
                <a:path extrusionOk="0" h="32904" w="3704">
                  <a:moveTo>
                    <a:pt x="0" y="1"/>
                  </a:moveTo>
                  <a:lnTo>
                    <a:pt x="367" y="32884"/>
                  </a:lnTo>
                  <a:lnTo>
                    <a:pt x="2045" y="32904"/>
                  </a:lnTo>
                  <a:lnTo>
                    <a:pt x="3703" y="4726"/>
                  </a:lnTo>
                  <a:lnTo>
                    <a:pt x="1042" y="54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a:off x="7600437" y="982601"/>
              <a:ext cx="2086532" cy="4236155"/>
            </a:xfrm>
            <a:custGeom>
              <a:rect b="b" l="l" r="r" t="t"/>
              <a:pathLst>
                <a:path extrusionOk="0" h="55527" w="27350">
                  <a:moveTo>
                    <a:pt x="6963" y="0"/>
                  </a:moveTo>
                  <a:lnTo>
                    <a:pt x="1" y="8949"/>
                  </a:lnTo>
                  <a:lnTo>
                    <a:pt x="1389" y="55527"/>
                  </a:lnTo>
                  <a:lnTo>
                    <a:pt x="27349" y="54504"/>
                  </a:lnTo>
                  <a:lnTo>
                    <a:pt x="69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7" name="Google Shape;287;p35"/>
          <p:cNvCxnSpPr/>
          <p:nvPr/>
        </p:nvCxnSpPr>
        <p:spPr>
          <a:xfrm>
            <a:off x="1944975" y="1302925"/>
            <a:ext cx="0" cy="2682600"/>
          </a:xfrm>
          <a:prstGeom prst="straightConnector1">
            <a:avLst/>
          </a:prstGeom>
          <a:noFill/>
          <a:ln cap="flat" cmpd="sng" w="28575">
            <a:solidFill>
              <a:schemeClr val="dk2"/>
            </a:solidFill>
            <a:prstDash val="solid"/>
            <a:round/>
            <a:headEnd len="med" w="med" type="none"/>
            <a:tailEnd len="med" w="med" type="none"/>
          </a:ln>
        </p:spPr>
      </p:cxnSp>
      <p:sp>
        <p:nvSpPr>
          <p:cNvPr id="288" name="Google Shape;288;p35"/>
          <p:cNvSpPr txBox="1"/>
          <p:nvPr>
            <p:ph idx="4" type="subTitle"/>
          </p:nvPr>
        </p:nvSpPr>
        <p:spPr>
          <a:xfrm>
            <a:off x="2024850" y="2920538"/>
            <a:ext cx="4196100" cy="4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89" name="Google Shape;289;p35"/>
          <p:cNvSpPr txBox="1"/>
          <p:nvPr>
            <p:ph idx="7" type="subTitle"/>
          </p:nvPr>
        </p:nvSpPr>
        <p:spPr>
          <a:xfrm>
            <a:off x="2024850" y="3471363"/>
            <a:ext cx="4196100" cy="43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90" name="Google Shape;290;p35"/>
          <p:cNvSpPr txBox="1"/>
          <p:nvPr>
            <p:ph idx="5" type="title"/>
          </p:nvPr>
        </p:nvSpPr>
        <p:spPr>
          <a:xfrm>
            <a:off x="1180350" y="2844425"/>
            <a:ext cx="731400" cy="43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91" name="Google Shape;291;p35"/>
          <p:cNvSpPr txBox="1"/>
          <p:nvPr>
            <p:ph idx="8" type="title"/>
          </p:nvPr>
        </p:nvSpPr>
        <p:spPr>
          <a:xfrm>
            <a:off x="1180350" y="3394575"/>
            <a:ext cx="731400" cy="43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53"/>
          <p:cNvSpPr txBox="1"/>
          <p:nvPr>
            <p:ph idx="1" type="subTitle"/>
          </p:nvPr>
        </p:nvSpPr>
        <p:spPr>
          <a:xfrm>
            <a:off x="907975" y="2411425"/>
            <a:ext cx="48972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Peddamallu Yeshwanth Reddy</a:t>
            </a:r>
            <a:endParaRPr/>
          </a:p>
          <a:p>
            <a:pPr indent="0" lvl="0" marL="0" rtl="0" algn="ctr">
              <a:spcBef>
                <a:spcPts val="1200"/>
              </a:spcBef>
              <a:spcAft>
                <a:spcPts val="1200"/>
              </a:spcAft>
              <a:buNone/>
            </a:pPr>
            <a:r>
              <a:rPr lang="en"/>
              <a:t>GitHub: NotYeshwanthReddy</a:t>
            </a:r>
            <a:endParaRPr/>
          </a:p>
        </p:txBody>
      </p:sp>
      <p:sp>
        <p:nvSpPr>
          <p:cNvPr id="737" name="Google Shape;737;p53"/>
          <p:cNvSpPr txBox="1"/>
          <p:nvPr>
            <p:ph type="title"/>
          </p:nvPr>
        </p:nvSpPr>
        <p:spPr>
          <a:xfrm>
            <a:off x="907975" y="1092275"/>
            <a:ext cx="4897200" cy="120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Thankyou</a:t>
            </a:r>
            <a:r>
              <a:rPr lang="en" sz="7000"/>
              <a:t>!</a:t>
            </a:r>
            <a:endParaRPr sz="7000"/>
          </a:p>
        </p:txBody>
      </p:sp>
      <p:grpSp>
        <p:nvGrpSpPr>
          <p:cNvPr id="738" name="Google Shape;738;p53"/>
          <p:cNvGrpSpPr/>
          <p:nvPr/>
        </p:nvGrpSpPr>
        <p:grpSpPr>
          <a:xfrm flipH="1">
            <a:off x="5971615" y="1638346"/>
            <a:ext cx="3228057" cy="3284173"/>
            <a:chOff x="1477" y="1549550"/>
            <a:chExt cx="3228057" cy="3284173"/>
          </a:xfrm>
        </p:grpSpPr>
        <p:sp>
          <p:nvSpPr>
            <p:cNvPr id="739" name="Google Shape;739;p53"/>
            <p:cNvSpPr/>
            <p:nvPr/>
          </p:nvSpPr>
          <p:spPr>
            <a:xfrm flipH="1">
              <a:off x="1603955" y="2541190"/>
              <a:ext cx="383629" cy="568439"/>
            </a:xfrm>
            <a:custGeom>
              <a:rect b="b" l="l" r="r" t="t"/>
              <a:pathLst>
                <a:path extrusionOk="0" h="7628" w="5148">
                  <a:moveTo>
                    <a:pt x="93" y="1"/>
                  </a:moveTo>
                  <a:cubicBezTo>
                    <a:pt x="1" y="1"/>
                    <a:pt x="383" y="7292"/>
                    <a:pt x="287" y="7561"/>
                  </a:cubicBezTo>
                  <a:cubicBezTo>
                    <a:pt x="269" y="7609"/>
                    <a:pt x="430" y="7628"/>
                    <a:pt x="704" y="7628"/>
                  </a:cubicBezTo>
                  <a:cubicBezTo>
                    <a:pt x="1882" y="7628"/>
                    <a:pt x="5147" y="7272"/>
                    <a:pt x="5147" y="7272"/>
                  </a:cubicBezTo>
                  <a:lnTo>
                    <a:pt x="5147" y="252"/>
                  </a:lnTo>
                  <a:cubicBezTo>
                    <a:pt x="5147" y="252"/>
                    <a:pt x="210" y="59"/>
                    <a:pt x="94" y="1"/>
                  </a:cubicBezTo>
                  <a:cubicBezTo>
                    <a:pt x="94" y="1"/>
                    <a:pt x="93"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3"/>
            <p:cNvSpPr/>
            <p:nvPr/>
          </p:nvSpPr>
          <p:spPr>
            <a:xfrm flipH="1">
              <a:off x="1595386" y="2595813"/>
              <a:ext cx="385194" cy="572090"/>
            </a:xfrm>
            <a:custGeom>
              <a:rect b="b" l="l" r="r" t="t"/>
              <a:pathLst>
                <a:path extrusionOk="0" h="7677" w="5169">
                  <a:moveTo>
                    <a:pt x="5169" y="1"/>
                  </a:moveTo>
                  <a:lnTo>
                    <a:pt x="0" y="97"/>
                  </a:lnTo>
                  <a:cubicBezTo>
                    <a:pt x="0" y="97"/>
                    <a:pt x="424" y="7021"/>
                    <a:pt x="482" y="7253"/>
                  </a:cubicBezTo>
                  <a:cubicBezTo>
                    <a:pt x="521" y="7523"/>
                    <a:pt x="3375" y="7677"/>
                    <a:pt x="3375" y="7677"/>
                  </a:cubicBezTo>
                  <a:lnTo>
                    <a:pt x="5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3"/>
            <p:cNvSpPr/>
            <p:nvPr/>
          </p:nvSpPr>
          <p:spPr>
            <a:xfrm flipH="1">
              <a:off x="1319364" y="2513916"/>
              <a:ext cx="587963" cy="142333"/>
            </a:xfrm>
            <a:custGeom>
              <a:rect b="b" l="l" r="r" t="t"/>
              <a:pathLst>
                <a:path extrusionOk="0" h="1910" w="7890">
                  <a:moveTo>
                    <a:pt x="7812" y="1"/>
                  </a:moveTo>
                  <a:lnTo>
                    <a:pt x="1" y="926"/>
                  </a:lnTo>
                  <a:lnTo>
                    <a:pt x="695" y="1331"/>
                  </a:lnTo>
                  <a:lnTo>
                    <a:pt x="4051" y="1910"/>
                  </a:lnTo>
                  <a:lnTo>
                    <a:pt x="7889" y="1775"/>
                  </a:lnTo>
                  <a:lnTo>
                    <a:pt x="7812" y="1"/>
                  </a:lnTo>
                  <a:close/>
                </a:path>
              </a:pathLst>
            </a:custGeom>
            <a:solidFill>
              <a:srgbClr val="E87C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3"/>
            <p:cNvSpPr/>
            <p:nvPr/>
          </p:nvSpPr>
          <p:spPr>
            <a:xfrm flipH="1">
              <a:off x="1319364" y="2513916"/>
              <a:ext cx="587963" cy="142333"/>
            </a:xfrm>
            <a:custGeom>
              <a:rect b="b" l="l" r="r" t="t"/>
              <a:pathLst>
                <a:path extrusionOk="0" h="1910" w="7890">
                  <a:moveTo>
                    <a:pt x="7812" y="1"/>
                  </a:moveTo>
                  <a:lnTo>
                    <a:pt x="1" y="926"/>
                  </a:lnTo>
                  <a:lnTo>
                    <a:pt x="695" y="1331"/>
                  </a:lnTo>
                  <a:lnTo>
                    <a:pt x="4051" y="1910"/>
                  </a:lnTo>
                  <a:lnTo>
                    <a:pt x="7889" y="1775"/>
                  </a:lnTo>
                  <a:lnTo>
                    <a:pt x="78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3"/>
            <p:cNvSpPr/>
            <p:nvPr/>
          </p:nvSpPr>
          <p:spPr>
            <a:xfrm flipH="1">
              <a:off x="1477" y="1986462"/>
              <a:ext cx="2601419" cy="2591433"/>
            </a:xfrm>
            <a:custGeom>
              <a:rect b="b" l="l" r="r" t="t"/>
              <a:pathLst>
                <a:path extrusionOk="0" h="34775" w="34909">
                  <a:moveTo>
                    <a:pt x="14851" y="8371"/>
                  </a:moveTo>
                  <a:lnTo>
                    <a:pt x="14909" y="13790"/>
                  </a:lnTo>
                  <a:lnTo>
                    <a:pt x="10203" y="13655"/>
                  </a:lnTo>
                  <a:lnTo>
                    <a:pt x="10048" y="8448"/>
                  </a:lnTo>
                  <a:lnTo>
                    <a:pt x="14851" y="8371"/>
                  </a:lnTo>
                  <a:close/>
                  <a:moveTo>
                    <a:pt x="34909" y="0"/>
                  </a:moveTo>
                  <a:lnTo>
                    <a:pt x="0" y="4533"/>
                  </a:lnTo>
                  <a:lnTo>
                    <a:pt x="0" y="28988"/>
                  </a:lnTo>
                  <a:lnTo>
                    <a:pt x="34909" y="34774"/>
                  </a:lnTo>
                  <a:lnTo>
                    <a:pt x="349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3"/>
            <p:cNvSpPr/>
            <p:nvPr/>
          </p:nvSpPr>
          <p:spPr>
            <a:xfrm flipH="1">
              <a:off x="1477" y="2321356"/>
              <a:ext cx="3228057" cy="2512367"/>
            </a:xfrm>
            <a:custGeom>
              <a:rect b="b" l="l" r="r" t="t"/>
              <a:pathLst>
                <a:path extrusionOk="0" h="33714" w="43318">
                  <a:moveTo>
                    <a:pt x="8409" y="0"/>
                  </a:moveTo>
                  <a:lnTo>
                    <a:pt x="0" y="25594"/>
                  </a:lnTo>
                  <a:lnTo>
                    <a:pt x="43318" y="33713"/>
                  </a:lnTo>
                  <a:lnTo>
                    <a:pt x="43318" y="32518"/>
                  </a:lnTo>
                  <a:lnTo>
                    <a:pt x="43318" y="31090"/>
                  </a:lnTo>
                  <a:lnTo>
                    <a:pt x="43318" y="30280"/>
                  </a:lnTo>
                  <a:lnTo>
                    <a:pt x="8409" y="24494"/>
                  </a:lnTo>
                  <a:lnTo>
                    <a:pt x="84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3"/>
            <p:cNvSpPr/>
            <p:nvPr/>
          </p:nvSpPr>
          <p:spPr>
            <a:xfrm flipH="1">
              <a:off x="208420" y="1549550"/>
              <a:ext cx="342121" cy="1226003"/>
            </a:xfrm>
            <a:custGeom>
              <a:rect b="b" l="l" r="r" t="t"/>
              <a:pathLst>
                <a:path extrusionOk="0" h="16452" w="4591">
                  <a:moveTo>
                    <a:pt x="0" y="0"/>
                  </a:moveTo>
                  <a:lnTo>
                    <a:pt x="0" y="16452"/>
                  </a:lnTo>
                  <a:lnTo>
                    <a:pt x="4591" y="16452"/>
                  </a:lnTo>
                  <a:lnTo>
                    <a:pt x="45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46" name="Google Shape;746;p53"/>
          <p:cNvCxnSpPr/>
          <p:nvPr/>
        </p:nvCxnSpPr>
        <p:spPr>
          <a:xfrm>
            <a:off x="713225" y="1257325"/>
            <a:ext cx="0" cy="1754400"/>
          </a:xfrm>
          <a:prstGeom prst="straightConnector1">
            <a:avLst/>
          </a:prstGeom>
          <a:noFill/>
          <a:ln cap="flat" cmpd="sng" w="28575">
            <a:solidFill>
              <a:schemeClr val="dk2"/>
            </a:solidFill>
            <a:prstDash val="solid"/>
            <a:round/>
            <a:headEnd len="med" w="med" type="none"/>
            <a:tailEnd len="med" w="med" type="none"/>
          </a:ln>
        </p:spPr>
      </p:cxnSp>
      <p:cxnSp>
        <p:nvCxnSpPr>
          <p:cNvPr id="747" name="Google Shape;747;p53"/>
          <p:cNvCxnSpPr/>
          <p:nvPr/>
        </p:nvCxnSpPr>
        <p:spPr>
          <a:xfrm>
            <a:off x="5971625" y="1257325"/>
            <a:ext cx="0" cy="17544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7204275" y="691899"/>
            <a:ext cx="1225800" cy="109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97" name="Google Shape;297;p36"/>
          <p:cNvSpPr txBox="1"/>
          <p:nvPr>
            <p:ph idx="2" type="title"/>
          </p:nvPr>
        </p:nvSpPr>
        <p:spPr>
          <a:xfrm>
            <a:off x="3072975" y="1790794"/>
            <a:ext cx="5357100" cy="142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rPr>
              <a:t>Introduction</a:t>
            </a:r>
            <a:endParaRPr>
              <a:solidFill>
                <a:schemeClr val="dk2"/>
              </a:solidFill>
            </a:endParaRPr>
          </a:p>
        </p:txBody>
      </p:sp>
      <p:cxnSp>
        <p:nvCxnSpPr>
          <p:cNvPr id="298" name="Google Shape;298;p36"/>
          <p:cNvCxnSpPr/>
          <p:nvPr/>
        </p:nvCxnSpPr>
        <p:spPr>
          <a:xfrm>
            <a:off x="3245919" y="991018"/>
            <a:ext cx="0" cy="422400"/>
          </a:xfrm>
          <a:prstGeom prst="straightConnector1">
            <a:avLst/>
          </a:prstGeom>
          <a:noFill/>
          <a:ln cap="flat" cmpd="sng" w="28575">
            <a:solidFill>
              <a:schemeClr val="dk2"/>
            </a:solidFill>
            <a:prstDash val="solid"/>
            <a:round/>
            <a:headEnd len="med" w="med" type="none"/>
            <a:tailEnd len="med" w="med" type="none"/>
          </a:ln>
        </p:spPr>
      </p:cxnSp>
      <p:grpSp>
        <p:nvGrpSpPr>
          <p:cNvPr id="299" name="Google Shape;299;p36"/>
          <p:cNvGrpSpPr/>
          <p:nvPr/>
        </p:nvGrpSpPr>
        <p:grpSpPr>
          <a:xfrm>
            <a:off x="-778306" y="2252843"/>
            <a:ext cx="3124875" cy="2902900"/>
            <a:chOff x="-397250" y="1323900"/>
            <a:chExt cx="3470926" cy="3819605"/>
          </a:xfrm>
        </p:grpSpPr>
        <p:sp>
          <p:nvSpPr>
            <p:cNvPr id="300" name="Google Shape;300;p36"/>
            <p:cNvSpPr/>
            <p:nvPr/>
          </p:nvSpPr>
          <p:spPr>
            <a:xfrm>
              <a:off x="2930858" y="3593492"/>
              <a:ext cx="72409" cy="500629"/>
            </a:xfrm>
            <a:custGeom>
              <a:rect b="b" l="l" r="r" t="t"/>
              <a:pathLst>
                <a:path extrusionOk="0" h="12763" w="1846">
                  <a:moveTo>
                    <a:pt x="1" y="0"/>
                  </a:moveTo>
                  <a:lnTo>
                    <a:pt x="134" y="12762"/>
                  </a:lnTo>
                  <a:lnTo>
                    <a:pt x="1845" y="12430"/>
                  </a:lnTo>
                  <a:lnTo>
                    <a:pt x="1779" y="1961"/>
                  </a:lnTo>
                  <a:lnTo>
                    <a:pt x="1" y="0"/>
                  </a:lnTo>
                  <a:close/>
                </a:path>
              </a:pathLst>
            </a:custGeom>
            <a:solidFill>
              <a:srgbClr val="A050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p:nvPr/>
          </p:nvSpPr>
          <p:spPr>
            <a:xfrm>
              <a:off x="2694921" y="3582392"/>
              <a:ext cx="241195" cy="511729"/>
            </a:xfrm>
            <a:custGeom>
              <a:rect b="b" l="l" r="r" t="t"/>
              <a:pathLst>
                <a:path extrusionOk="0" h="13046" w="6149">
                  <a:moveTo>
                    <a:pt x="964" y="1"/>
                  </a:moveTo>
                  <a:lnTo>
                    <a:pt x="0" y="699"/>
                  </a:lnTo>
                  <a:lnTo>
                    <a:pt x="748" y="13045"/>
                  </a:lnTo>
                  <a:lnTo>
                    <a:pt x="6149" y="13045"/>
                  </a:lnTo>
                  <a:lnTo>
                    <a:pt x="6132" y="516"/>
                  </a:lnTo>
                  <a:lnTo>
                    <a:pt x="6016" y="532"/>
                  </a:lnTo>
                  <a:lnTo>
                    <a:pt x="964" y="1"/>
                  </a:lnTo>
                  <a:close/>
                </a:path>
              </a:pathLst>
            </a:custGeom>
            <a:solidFill>
              <a:srgbClr val="8F4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2617374" y="3515278"/>
              <a:ext cx="107555" cy="590572"/>
            </a:xfrm>
            <a:custGeom>
              <a:rect b="b" l="l" r="r" t="t"/>
              <a:pathLst>
                <a:path extrusionOk="0" h="15056" w="2742">
                  <a:moveTo>
                    <a:pt x="0" y="0"/>
                  </a:moveTo>
                  <a:lnTo>
                    <a:pt x="532" y="15055"/>
                  </a:lnTo>
                  <a:lnTo>
                    <a:pt x="2742" y="14756"/>
                  </a:lnTo>
                  <a:lnTo>
                    <a:pt x="2742" y="2459"/>
                  </a:lnTo>
                  <a:lnTo>
                    <a:pt x="0" y="0"/>
                  </a:lnTo>
                  <a:close/>
                </a:path>
              </a:pathLst>
            </a:custGeom>
            <a:solidFill>
              <a:srgbClr val="A050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2936742" y="3590237"/>
              <a:ext cx="135601" cy="85393"/>
            </a:xfrm>
            <a:custGeom>
              <a:rect b="b" l="l" r="r" t="t"/>
              <a:pathLst>
                <a:path extrusionOk="0" h="2177" w="3457">
                  <a:moveTo>
                    <a:pt x="2343" y="0"/>
                  </a:moveTo>
                  <a:lnTo>
                    <a:pt x="0" y="399"/>
                  </a:lnTo>
                  <a:lnTo>
                    <a:pt x="1629" y="2177"/>
                  </a:lnTo>
                  <a:lnTo>
                    <a:pt x="3457" y="2094"/>
                  </a:lnTo>
                  <a:lnTo>
                    <a:pt x="2343" y="0"/>
                  </a:lnTo>
                  <a:close/>
                </a:path>
              </a:pathLst>
            </a:custGeom>
            <a:solidFill>
              <a:srgbClr val="803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2619296" y="3459853"/>
              <a:ext cx="329882" cy="159097"/>
            </a:xfrm>
            <a:custGeom>
              <a:rect b="b" l="l" r="r" t="t"/>
              <a:pathLst>
                <a:path extrusionOk="0" h="4056" w="8410">
                  <a:moveTo>
                    <a:pt x="5601" y="1"/>
                  </a:moveTo>
                  <a:lnTo>
                    <a:pt x="1" y="1463"/>
                  </a:lnTo>
                  <a:lnTo>
                    <a:pt x="2693" y="4055"/>
                  </a:lnTo>
                  <a:lnTo>
                    <a:pt x="8093" y="3723"/>
                  </a:lnTo>
                  <a:lnTo>
                    <a:pt x="8409" y="2294"/>
                  </a:lnTo>
                  <a:lnTo>
                    <a:pt x="5601" y="1"/>
                  </a:lnTo>
                  <a:close/>
                </a:path>
              </a:pathLst>
            </a:custGeom>
            <a:solidFill>
              <a:srgbClr val="803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2997344" y="2929297"/>
              <a:ext cx="76332" cy="745706"/>
            </a:xfrm>
            <a:custGeom>
              <a:rect b="b" l="l" r="r" t="t"/>
              <a:pathLst>
                <a:path extrusionOk="0" h="19011" w="1946">
                  <a:moveTo>
                    <a:pt x="516" y="0"/>
                  </a:moveTo>
                  <a:lnTo>
                    <a:pt x="1" y="1961"/>
                  </a:lnTo>
                  <a:lnTo>
                    <a:pt x="582" y="17083"/>
                  </a:lnTo>
                  <a:lnTo>
                    <a:pt x="1945" y="19010"/>
                  </a:lnTo>
                  <a:lnTo>
                    <a:pt x="1945" y="19010"/>
                  </a:lnTo>
                  <a:lnTo>
                    <a:pt x="1762" y="4437"/>
                  </a:lnTo>
                  <a:lnTo>
                    <a:pt x="516" y="0"/>
                  </a:lnTo>
                  <a:close/>
                </a:path>
              </a:pathLst>
            </a:custGeom>
            <a:solidFill>
              <a:srgbClr val="A050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2909363" y="2922786"/>
              <a:ext cx="110850" cy="683103"/>
            </a:xfrm>
            <a:custGeom>
              <a:rect b="b" l="l" r="r" t="t"/>
              <a:pathLst>
                <a:path extrusionOk="0" h="17415" w="2826">
                  <a:moveTo>
                    <a:pt x="2825" y="0"/>
                  </a:moveTo>
                  <a:lnTo>
                    <a:pt x="1" y="399"/>
                  </a:lnTo>
                  <a:lnTo>
                    <a:pt x="698" y="17415"/>
                  </a:lnTo>
                  <a:lnTo>
                    <a:pt x="2825" y="17249"/>
                  </a:lnTo>
                  <a:lnTo>
                    <a:pt x="2825" y="0"/>
                  </a:lnTo>
                  <a:close/>
                </a:path>
              </a:pathLst>
            </a:custGeom>
            <a:solidFill>
              <a:srgbClr val="8F4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2269959" y="2531674"/>
              <a:ext cx="567115" cy="1574178"/>
            </a:xfrm>
            <a:custGeom>
              <a:rect b="b" l="l" r="r" t="t"/>
              <a:pathLst>
                <a:path extrusionOk="0" h="40132" w="14458">
                  <a:moveTo>
                    <a:pt x="14457" y="1"/>
                  </a:moveTo>
                  <a:lnTo>
                    <a:pt x="1579" y="3108"/>
                  </a:lnTo>
                  <a:lnTo>
                    <a:pt x="0" y="40131"/>
                  </a:lnTo>
                  <a:lnTo>
                    <a:pt x="9389" y="40131"/>
                  </a:lnTo>
                  <a:lnTo>
                    <a:pt x="9173" y="25309"/>
                  </a:lnTo>
                  <a:lnTo>
                    <a:pt x="14457" y="24827"/>
                  </a:lnTo>
                  <a:lnTo>
                    <a:pt x="14457" y="1"/>
                  </a:lnTo>
                  <a:close/>
                </a:path>
              </a:pathLst>
            </a:custGeom>
            <a:solidFill>
              <a:srgbClr val="8F4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2837033" y="2531674"/>
              <a:ext cx="99749" cy="1074216"/>
            </a:xfrm>
            <a:custGeom>
              <a:rect b="b" l="l" r="r" t="t"/>
              <a:pathLst>
                <a:path extrusionOk="0" h="27386" w="2543">
                  <a:moveTo>
                    <a:pt x="0" y="1"/>
                  </a:moveTo>
                  <a:lnTo>
                    <a:pt x="0" y="24827"/>
                  </a:lnTo>
                  <a:lnTo>
                    <a:pt x="2542" y="27386"/>
                  </a:lnTo>
                  <a:lnTo>
                    <a:pt x="2493" y="7861"/>
                  </a:lnTo>
                  <a:lnTo>
                    <a:pt x="0" y="1"/>
                  </a:lnTo>
                  <a:close/>
                </a:path>
              </a:pathLst>
            </a:custGeom>
            <a:solidFill>
              <a:srgbClr val="A050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2609529" y="2791735"/>
              <a:ext cx="185809" cy="432220"/>
            </a:xfrm>
            <a:custGeom>
              <a:rect b="b" l="l" r="r" t="t"/>
              <a:pathLst>
                <a:path extrusionOk="0" h="11019" w="4737">
                  <a:moveTo>
                    <a:pt x="4670" y="1"/>
                  </a:moveTo>
                  <a:lnTo>
                    <a:pt x="1" y="981"/>
                  </a:lnTo>
                  <a:lnTo>
                    <a:pt x="1" y="11018"/>
                  </a:lnTo>
                  <a:lnTo>
                    <a:pt x="4737" y="10536"/>
                  </a:lnTo>
                  <a:lnTo>
                    <a:pt x="4670" y="1"/>
                  </a:lnTo>
                  <a:close/>
                </a:path>
              </a:pathLst>
            </a:custGeom>
            <a:solidFill>
              <a:srgbClr val="803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2423760" y="2839354"/>
              <a:ext cx="144113" cy="404135"/>
            </a:xfrm>
            <a:custGeom>
              <a:rect b="b" l="l" r="r" t="t"/>
              <a:pathLst>
                <a:path extrusionOk="0" h="10303" w="3674">
                  <a:moveTo>
                    <a:pt x="3673" y="0"/>
                  </a:moveTo>
                  <a:lnTo>
                    <a:pt x="1" y="764"/>
                  </a:lnTo>
                  <a:lnTo>
                    <a:pt x="1" y="10303"/>
                  </a:lnTo>
                  <a:lnTo>
                    <a:pt x="3673" y="9921"/>
                  </a:lnTo>
                  <a:lnTo>
                    <a:pt x="3673" y="0"/>
                  </a:lnTo>
                  <a:close/>
                </a:path>
              </a:pathLst>
            </a:custGeom>
            <a:solidFill>
              <a:srgbClr val="803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2078974" y="2337432"/>
              <a:ext cx="319409" cy="921042"/>
            </a:xfrm>
            <a:custGeom>
              <a:rect b="b" l="l" r="r" t="t"/>
              <a:pathLst>
                <a:path extrusionOk="0" h="23481" w="8143">
                  <a:moveTo>
                    <a:pt x="1313" y="1"/>
                  </a:moveTo>
                  <a:lnTo>
                    <a:pt x="0" y="23481"/>
                  </a:lnTo>
                  <a:lnTo>
                    <a:pt x="8143" y="23481"/>
                  </a:lnTo>
                  <a:lnTo>
                    <a:pt x="8109" y="9356"/>
                  </a:lnTo>
                  <a:lnTo>
                    <a:pt x="1313" y="1"/>
                  </a:lnTo>
                  <a:close/>
                </a:path>
              </a:pathLst>
            </a:custGeom>
            <a:solidFill>
              <a:srgbClr val="A050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1279846" y="1722778"/>
              <a:ext cx="783519" cy="2221429"/>
            </a:xfrm>
            <a:custGeom>
              <a:rect b="b" l="l" r="r" t="t"/>
              <a:pathLst>
                <a:path extrusionOk="0" h="56633" w="19975">
                  <a:moveTo>
                    <a:pt x="0" y="1"/>
                  </a:moveTo>
                  <a:lnTo>
                    <a:pt x="283" y="56632"/>
                  </a:lnTo>
                  <a:lnTo>
                    <a:pt x="19974" y="56632"/>
                  </a:lnTo>
                  <a:lnTo>
                    <a:pt x="19974" y="21188"/>
                  </a:lnTo>
                  <a:lnTo>
                    <a:pt x="0" y="1"/>
                  </a:lnTo>
                  <a:close/>
                </a:path>
              </a:pathLst>
            </a:custGeom>
            <a:solidFill>
              <a:srgbClr val="F2E4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1554891" y="2337432"/>
              <a:ext cx="579510" cy="1099006"/>
            </a:xfrm>
            <a:custGeom>
              <a:rect b="b" l="l" r="r" t="t"/>
              <a:pathLst>
                <a:path extrusionOk="0" h="28018" w="14774">
                  <a:moveTo>
                    <a:pt x="14674" y="1"/>
                  </a:moveTo>
                  <a:lnTo>
                    <a:pt x="1" y="4504"/>
                  </a:lnTo>
                  <a:lnTo>
                    <a:pt x="1" y="28017"/>
                  </a:lnTo>
                  <a:lnTo>
                    <a:pt x="14774" y="27419"/>
                  </a:lnTo>
                  <a:lnTo>
                    <a:pt x="14674" y="1"/>
                  </a:lnTo>
                  <a:close/>
                </a:path>
              </a:pathLst>
            </a:custGeom>
            <a:solidFill>
              <a:srgbClr val="8F4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2163699" y="2475622"/>
              <a:ext cx="198832" cy="716366"/>
            </a:xfrm>
            <a:custGeom>
              <a:rect b="b" l="l" r="r" t="t"/>
              <a:pathLst>
                <a:path extrusionOk="0" h="18263" w="5069">
                  <a:moveTo>
                    <a:pt x="0" y="1"/>
                  </a:moveTo>
                  <a:lnTo>
                    <a:pt x="233" y="18263"/>
                  </a:lnTo>
                  <a:lnTo>
                    <a:pt x="5069" y="17449"/>
                  </a:lnTo>
                  <a:lnTo>
                    <a:pt x="5035" y="6448"/>
                  </a:lnTo>
                  <a:lnTo>
                    <a:pt x="0" y="1"/>
                  </a:lnTo>
                  <a:close/>
                </a:path>
              </a:pathLst>
            </a:custGeom>
            <a:solidFill>
              <a:srgbClr val="803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2857233" y="3052463"/>
              <a:ext cx="28713" cy="244489"/>
            </a:xfrm>
            <a:custGeom>
              <a:rect b="b" l="l" r="r" t="t"/>
              <a:pathLst>
                <a:path extrusionOk="0" h="6233" w="732">
                  <a:moveTo>
                    <a:pt x="0" y="1"/>
                  </a:moveTo>
                  <a:lnTo>
                    <a:pt x="17" y="5318"/>
                  </a:lnTo>
                  <a:lnTo>
                    <a:pt x="698" y="6232"/>
                  </a:lnTo>
                  <a:lnTo>
                    <a:pt x="731" y="1147"/>
                  </a:lnTo>
                  <a:lnTo>
                    <a:pt x="0" y="1"/>
                  </a:lnTo>
                  <a:close/>
                </a:path>
              </a:pathLst>
            </a:custGeom>
            <a:solidFill>
              <a:srgbClr val="803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2857233" y="2804130"/>
              <a:ext cx="28713" cy="255551"/>
            </a:xfrm>
            <a:custGeom>
              <a:rect b="b" l="l" r="r" t="t"/>
              <a:pathLst>
                <a:path extrusionOk="0" h="6515" w="732">
                  <a:moveTo>
                    <a:pt x="0" y="1"/>
                  </a:moveTo>
                  <a:lnTo>
                    <a:pt x="17" y="5601"/>
                  </a:lnTo>
                  <a:lnTo>
                    <a:pt x="698" y="6515"/>
                  </a:lnTo>
                  <a:lnTo>
                    <a:pt x="731" y="1430"/>
                  </a:lnTo>
                  <a:lnTo>
                    <a:pt x="0" y="1"/>
                  </a:lnTo>
                  <a:close/>
                </a:path>
              </a:pathLst>
            </a:custGeom>
            <a:solidFill>
              <a:srgbClr val="803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3031235" y="3238232"/>
              <a:ext cx="13101" cy="165608"/>
            </a:xfrm>
            <a:custGeom>
              <a:rect b="b" l="l" r="r" t="t"/>
              <a:pathLst>
                <a:path extrusionOk="0" h="4222" w="334">
                  <a:moveTo>
                    <a:pt x="1" y="1"/>
                  </a:moveTo>
                  <a:lnTo>
                    <a:pt x="1" y="3623"/>
                  </a:lnTo>
                  <a:lnTo>
                    <a:pt x="333" y="4222"/>
                  </a:lnTo>
                  <a:lnTo>
                    <a:pt x="333" y="765"/>
                  </a:lnTo>
                  <a:lnTo>
                    <a:pt x="1" y="1"/>
                  </a:lnTo>
                  <a:close/>
                </a:path>
              </a:pathLst>
            </a:custGeom>
            <a:solidFill>
              <a:srgbClr val="803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3031235" y="3069408"/>
              <a:ext cx="13101" cy="174081"/>
            </a:xfrm>
            <a:custGeom>
              <a:rect b="b" l="l" r="r" t="t"/>
              <a:pathLst>
                <a:path extrusionOk="0" h="4438" w="334">
                  <a:moveTo>
                    <a:pt x="1" y="1"/>
                  </a:moveTo>
                  <a:lnTo>
                    <a:pt x="1" y="3823"/>
                  </a:lnTo>
                  <a:lnTo>
                    <a:pt x="333" y="4438"/>
                  </a:lnTo>
                  <a:lnTo>
                    <a:pt x="333" y="981"/>
                  </a:lnTo>
                  <a:lnTo>
                    <a:pt x="1" y="1"/>
                  </a:lnTo>
                  <a:close/>
                </a:path>
              </a:pathLst>
            </a:custGeom>
            <a:solidFill>
              <a:srgbClr val="803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2433527" y="3137856"/>
              <a:ext cx="65898" cy="1930694"/>
            </a:xfrm>
            <a:custGeom>
              <a:rect b="b" l="l" r="r" t="t"/>
              <a:pathLst>
                <a:path extrusionOk="0" h="49221" w="1680">
                  <a:moveTo>
                    <a:pt x="1" y="1"/>
                  </a:moveTo>
                  <a:lnTo>
                    <a:pt x="566" y="49221"/>
                  </a:lnTo>
                  <a:lnTo>
                    <a:pt x="1679" y="48506"/>
                  </a:lnTo>
                  <a:lnTo>
                    <a:pt x="932" y="865"/>
                  </a:lnTo>
                  <a:lnTo>
                    <a:pt x="1" y="1"/>
                  </a:lnTo>
                  <a:close/>
                </a:path>
              </a:pathLst>
            </a:custGeom>
            <a:solidFill>
              <a:srgbClr val="E0D4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1380223" y="1323900"/>
              <a:ext cx="52836" cy="2008242"/>
            </a:xfrm>
            <a:custGeom>
              <a:rect b="b" l="l" r="r" t="t"/>
              <a:pathLst>
                <a:path extrusionOk="0" h="51198" w="1347">
                  <a:moveTo>
                    <a:pt x="1" y="0"/>
                  </a:moveTo>
                  <a:lnTo>
                    <a:pt x="217" y="51198"/>
                  </a:lnTo>
                  <a:lnTo>
                    <a:pt x="1347" y="51198"/>
                  </a:lnTo>
                  <a:lnTo>
                    <a:pt x="931" y="848"/>
                  </a:lnTo>
                  <a:lnTo>
                    <a:pt x="1" y="0"/>
                  </a:lnTo>
                  <a:close/>
                </a:path>
              </a:pathLst>
            </a:custGeom>
            <a:solidFill>
              <a:srgbClr val="E0D4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155467" y="1323900"/>
              <a:ext cx="2300272" cy="3744654"/>
            </a:xfrm>
            <a:custGeom>
              <a:rect b="b" l="l" r="r" t="t"/>
              <a:pathLst>
                <a:path extrusionOk="0" h="95466" w="58643">
                  <a:moveTo>
                    <a:pt x="31225" y="0"/>
                  </a:moveTo>
                  <a:lnTo>
                    <a:pt x="1" y="18744"/>
                  </a:lnTo>
                  <a:lnTo>
                    <a:pt x="1" y="85828"/>
                  </a:lnTo>
                  <a:lnTo>
                    <a:pt x="58643" y="95466"/>
                  </a:lnTo>
                  <a:lnTo>
                    <a:pt x="58078" y="46246"/>
                  </a:lnTo>
                  <a:lnTo>
                    <a:pt x="31490" y="51015"/>
                  </a:lnTo>
                  <a:lnTo>
                    <a:pt x="31225" y="0"/>
                  </a:lnTo>
                  <a:close/>
                </a:path>
              </a:pathLst>
            </a:custGeom>
            <a:solidFill>
              <a:srgbClr val="CEB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1039320" y="4825390"/>
              <a:ext cx="571038" cy="240567"/>
            </a:xfrm>
            <a:custGeom>
              <a:rect b="b" l="l" r="r" t="t"/>
              <a:pathLst>
                <a:path extrusionOk="0" h="6133" w="14558">
                  <a:moveTo>
                    <a:pt x="9821" y="1"/>
                  </a:moveTo>
                  <a:lnTo>
                    <a:pt x="1" y="4188"/>
                  </a:lnTo>
                  <a:lnTo>
                    <a:pt x="4986" y="6132"/>
                  </a:lnTo>
                  <a:lnTo>
                    <a:pt x="14557" y="748"/>
                  </a:lnTo>
                  <a:lnTo>
                    <a:pt x="9821" y="1"/>
                  </a:lnTo>
                  <a:close/>
                </a:path>
              </a:pathLst>
            </a:custGeom>
            <a:solidFill>
              <a:srgbClr val="87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1244662" y="4854730"/>
              <a:ext cx="366989" cy="288774"/>
            </a:xfrm>
            <a:custGeom>
              <a:rect b="b" l="l" r="r" t="t"/>
              <a:pathLst>
                <a:path extrusionOk="0" h="7362" w="9356">
                  <a:moveTo>
                    <a:pt x="9322" y="0"/>
                  </a:moveTo>
                  <a:lnTo>
                    <a:pt x="0" y="4387"/>
                  </a:lnTo>
                  <a:lnTo>
                    <a:pt x="0" y="7362"/>
                  </a:lnTo>
                  <a:lnTo>
                    <a:pt x="9356" y="1911"/>
                  </a:lnTo>
                  <a:lnTo>
                    <a:pt x="9322" y="0"/>
                  </a:lnTo>
                  <a:close/>
                </a:path>
              </a:pathLst>
            </a:custGeom>
            <a:solidFill>
              <a:srgbClr val="6950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821622" y="4719796"/>
              <a:ext cx="604261" cy="213188"/>
            </a:xfrm>
            <a:custGeom>
              <a:rect b="b" l="l" r="r" t="t"/>
              <a:pathLst>
                <a:path extrusionOk="0" h="5435" w="15405">
                  <a:moveTo>
                    <a:pt x="10669" y="1"/>
                  </a:moveTo>
                  <a:lnTo>
                    <a:pt x="1" y="3956"/>
                  </a:lnTo>
                  <a:lnTo>
                    <a:pt x="5285" y="5435"/>
                  </a:lnTo>
                  <a:lnTo>
                    <a:pt x="15405" y="832"/>
                  </a:lnTo>
                  <a:lnTo>
                    <a:pt x="10669" y="1"/>
                  </a:lnTo>
                  <a:close/>
                </a:path>
              </a:pathLst>
            </a:custGeom>
            <a:solidFill>
              <a:srgbClr val="87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1039320" y="4752392"/>
              <a:ext cx="386562" cy="237311"/>
            </a:xfrm>
            <a:custGeom>
              <a:rect b="b" l="l" r="r" t="t"/>
              <a:pathLst>
                <a:path extrusionOk="0" h="6050" w="9855">
                  <a:moveTo>
                    <a:pt x="9855" y="1"/>
                  </a:moveTo>
                  <a:lnTo>
                    <a:pt x="17" y="3789"/>
                  </a:lnTo>
                  <a:lnTo>
                    <a:pt x="1" y="6049"/>
                  </a:lnTo>
                  <a:lnTo>
                    <a:pt x="9821" y="1862"/>
                  </a:lnTo>
                  <a:lnTo>
                    <a:pt x="9855" y="1"/>
                  </a:lnTo>
                  <a:close/>
                </a:path>
              </a:pathLst>
            </a:custGeom>
            <a:solidFill>
              <a:srgbClr val="6950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611730" y="4629187"/>
              <a:ext cx="629051" cy="160391"/>
            </a:xfrm>
            <a:custGeom>
              <a:rect b="b" l="l" r="r" t="t"/>
              <a:pathLst>
                <a:path extrusionOk="0" h="4089" w="16037">
                  <a:moveTo>
                    <a:pt x="11683" y="1"/>
                  </a:moveTo>
                  <a:lnTo>
                    <a:pt x="1" y="3191"/>
                  </a:lnTo>
                  <a:lnTo>
                    <a:pt x="5667" y="4089"/>
                  </a:lnTo>
                  <a:lnTo>
                    <a:pt x="16036" y="433"/>
                  </a:lnTo>
                  <a:lnTo>
                    <a:pt x="11683" y="1"/>
                  </a:lnTo>
                  <a:close/>
                </a:path>
              </a:pathLst>
            </a:custGeom>
            <a:solidFill>
              <a:srgbClr val="87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834017" y="4646132"/>
              <a:ext cx="406763" cy="225583"/>
            </a:xfrm>
            <a:custGeom>
              <a:rect b="b" l="l" r="r" t="t"/>
              <a:pathLst>
                <a:path extrusionOk="0" h="5751" w="10370">
                  <a:moveTo>
                    <a:pt x="10369" y="1"/>
                  </a:moveTo>
                  <a:lnTo>
                    <a:pt x="0" y="3657"/>
                  </a:lnTo>
                  <a:lnTo>
                    <a:pt x="50" y="5751"/>
                  </a:lnTo>
                  <a:lnTo>
                    <a:pt x="10353" y="1879"/>
                  </a:lnTo>
                  <a:lnTo>
                    <a:pt x="10369" y="1"/>
                  </a:lnTo>
                  <a:close/>
                </a:path>
              </a:pathLst>
            </a:custGeom>
            <a:solidFill>
              <a:srgbClr val="6950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686689" y="4557523"/>
              <a:ext cx="383307" cy="180553"/>
            </a:xfrm>
            <a:custGeom>
              <a:rect b="b" l="l" r="r" t="t"/>
              <a:pathLst>
                <a:path extrusionOk="0" h="4603" w="9772">
                  <a:moveTo>
                    <a:pt x="9772" y="0"/>
                  </a:moveTo>
                  <a:lnTo>
                    <a:pt x="1" y="2426"/>
                  </a:lnTo>
                  <a:lnTo>
                    <a:pt x="400" y="4603"/>
                  </a:lnTo>
                  <a:lnTo>
                    <a:pt x="9772" y="1828"/>
                  </a:lnTo>
                  <a:lnTo>
                    <a:pt x="9772" y="0"/>
                  </a:lnTo>
                  <a:close/>
                </a:path>
              </a:pathLst>
            </a:custGeom>
            <a:solidFill>
              <a:srgbClr val="6950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699751" y="4539244"/>
              <a:ext cx="371539" cy="110222"/>
            </a:xfrm>
            <a:custGeom>
              <a:rect b="b" l="l" r="r" t="t"/>
              <a:pathLst>
                <a:path extrusionOk="0" h="2810" w="9472">
                  <a:moveTo>
                    <a:pt x="5567" y="1"/>
                  </a:moveTo>
                  <a:lnTo>
                    <a:pt x="0" y="1147"/>
                  </a:lnTo>
                  <a:lnTo>
                    <a:pt x="150" y="2809"/>
                  </a:lnTo>
                  <a:lnTo>
                    <a:pt x="9472" y="483"/>
                  </a:lnTo>
                  <a:lnTo>
                    <a:pt x="5567" y="1"/>
                  </a:lnTo>
                  <a:close/>
                </a:path>
              </a:pathLst>
            </a:custGeom>
            <a:solidFill>
              <a:srgbClr val="87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689944" y="4457774"/>
              <a:ext cx="228172" cy="63270"/>
            </a:xfrm>
            <a:custGeom>
              <a:rect b="b" l="l" r="r" t="t"/>
              <a:pathLst>
                <a:path extrusionOk="0" h="1613" w="5817">
                  <a:moveTo>
                    <a:pt x="2244" y="1"/>
                  </a:moveTo>
                  <a:lnTo>
                    <a:pt x="1" y="482"/>
                  </a:lnTo>
                  <a:lnTo>
                    <a:pt x="17" y="1612"/>
                  </a:lnTo>
                  <a:lnTo>
                    <a:pt x="3873" y="1280"/>
                  </a:lnTo>
                  <a:lnTo>
                    <a:pt x="5817" y="383"/>
                  </a:lnTo>
                  <a:lnTo>
                    <a:pt x="2244" y="1"/>
                  </a:lnTo>
                  <a:close/>
                </a:path>
              </a:pathLst>
            </a:custGeom>
            <a:solidFill>
              <a:srgbClr val="87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699751" y="4472758"/>
              <a:ext cx="218366" cy="111517"/>
            </a:xfrm>
            <a:custGeom>
              <a:rect b="b" l="l" r="r" t="t"/>
              <a:pathLst>
                <a:path extrusionOk="0" h="2843" w="5567">
                  <a:moveTo>
                    <a:pt x="5567" y="1"/>
                  </a:moveTo>
                  <a:lnTo>
                    <a:pt x="0" y="1064"/>
                  </a:lnTo>
                  <a:lnTo>
                    <a:pt x="100" y="2842"/>
                  </a:lnTo>
                  <a:lnTo>
                    <a:pt x="5567" y="1729"/>
                  </a:lnTo>
                  <a:lnTo>
                    <a:pt x="5567" y="1"/>
                  </a:lnTo>
                  <a:close/>
                </a:path>
              </a:pathLst>
            </a:custGeom>
            <a:solidFill>
              <a:srgbClr val="6950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699084" y="4391955"/>
              <a:ext cx="79548" cy="83471"/>
            </a:xfrm>
            <a:custGeom>
              <a:rect b="b" l="l" r="r" t="t"/>
              <a:pathLst>
                <a:path extrusionOk="0" h="2128" w="2028">
                  <a:moveTo>
                    <a:pt x="2028" y="0"/>
                  </a:moveTo>
                  <a:lnTo>
                    <a:pt x="34" y="216"/>
                  </a:lnTo>
                  <a:lnTo>
                    <a:pt x="0" y="2127"/>
                  </a:lnTo>
                  <a:lnTo>
                    <a:pt x="2028" y="1712"/>
                  </a:lnTo>
                  <a:lnTo>
                    <a:pt x="2028" y="0"/>
                  </a:lnTo>
                  <a:close/>
                </a:path>
              </a:pathLst>
            </a:custGeom>
            <a:solidFill>
              <a:srgbClr val="6950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439651" y="4656566"/>
              <a:ext cx="805054" cy="486939"/>
            </a:xfrm>
            <a:custGeom>
              <a:rect b="b" l="l" r="r" t="t"/>
              <a:pathLst>
                <a:path extrusionOk="0" h="12414" w="20524">
                  <a:moveTo>
                    <a:pt x="1" y="1"/>
                  </a:moveTo>
                  <a:lnTo>
                    <a:pt x="499" y="7645"/>
                  </a:lnTo>
                  <a:lnTo>
                    <a:pt x="20523" y="12414"/>
                  </a:lnTo>
                  <a:lnTo>
                    <a:pt x="20523" y="9439"/>
                  </a:lnTo>
                  <a:lnTo>
                    <a:pt x="15289" y="8492"/>
                  </a:lnTo>
                  <a:lnTo>
                    <a:pt x="15305" y="6232"/>
                  </a:lnTo>
                  <a:lnTo>
                    <a:pt x="10121" y="5468"/>
                  </a:lnTo>
                  <a:lnTo>
                    <a:pt x="10054" y="3391"/>
                  </a:lnTo>
                  <a:lnTo>
                    <a:pt x="6299" y="2577"/>
                  </a:lnTo>
                  <a:lnTo>
                    <a:pt x="6050" y="898"/>
                  </a:lnTo>
                  <a:lnTo>
                    <a:pt x="1" y="1"/>
                  </a:lnTo>
                  <a:close/>
                </a:path>
              </a:pathLst>
            </a:custGeom>
            <a:solidFill>
              <a:srgbClr val="CEB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638481" y="2458010"/>
              <a:ext cx="82137" cy="2579279"/>
            </a:xfrm>
            <a:custGeom>
              <a:rect b="b" l="l" r="r" t="t"/>
              <a:pathLst>
                <a:path extrusionOk="0" h="65756" w="2094">
                  <a:moveTo>
                    <a:pt x="731" y="1"/>
                  </a:moveTo>
                  <a:lnTo>
                    <a:pt x="0" y="1131"/>
                  </a:lnTo>
                  <a:lnTo>
                    <a:pt x="432" y="65091"/>
                  </a:lnTo>
                  <a:lnTo>
                    <a:pt x="731" y="65755"/>
                  </a:lnTo>
                  <a:lnTo>
                    <a:pt x="2094" y="65473"/>
                  </a:lnTo>
                  <a:lnTo>
                    <a:pt x="2094" y="948"/>
                  </a:lnTo>
                  <a:lnTo>
                    <a:pt x="731" y="1"/>
                  </a:lnTo>
                  <a:close/>
                </a:path>
              </a:pathLst>
            </a:custGeom>
            <a:solidFill>
              <a:srgbClr val="F2E4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397250" y="2458010"/>
              <a:ext cx="1064449" cy="2579279"/>
            </a:xfrm>
            <a:custGeom>
              <a:rect b="b" l="l" r="r" t="t"/>
              <a:pathLst>
                <a:path extrusionOk="0" h="65756" w="27137">
                  <a:moveTo>
                    <a:pt x="27136" y="1"/>
                  </a:moveTo>
                  <a:lnTo>
                    <a:pt x="0" y="11899"/>
                  </a:lnTo>
                  <a:lnTo>
                    <a:pt x="0" y="59341"/>
                  </a:lnTo>
                  <a:lnTo>
                    <a:pt x="27136" y="65755"/>
                  </a:lnTo>
                  <a:lnTo>
                    <a:pt x="27136" y="1"/>
                  </a:lnTo>
                  <a:close/>
                </a:path>
              </a:pathLst>
            </a:custGeom>
            <a:solidFill>
              <a:srgbClr val="E0D4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408425" y="396750"/>
            <a:ext cx="38589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41" name="Google Shape;341;p37"/>
          <p:cNvSpPr txBox="1"/>
          <p:nvPr>
            <p:ph idx="1" type="subTitle"/>
          </p:nvPr>
        </p:nvSpPr>
        <p:spPr>
          <a:xfrm>
            <a:off x="713225" y="1099050"/>
            <a:ext cx="7411200" cy="2660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Crack segmentation is a critical task in structure investigation problems such as bridge inspection projects.</a:t>
            </a:r>
            <a:endParaRPr/>
          </a:p>
          <a:p>
            <a:pPr indent="-317500" lvl="0" marL="457200" rtl="0" algn="l">
              <a:lnSpc>
                <a:spcPct val="200000"/>
              </a:lnSpc>
              <a:spcBef>
                <a:spcPts val="0"/>
              </a:spcBef>
              <a:spcAft>
                <a:spcPts val="0"/>
              </a:spcAft>
              <a:buSzPts val="1400"/>
              <a:buChar char="●"/>
            </a:pPr>
            <a:r>
              <a:rPr lang="en"/>
              <a:t>The accuracy of the segmentation model is crucial in identifying potential regions of damage on the bridge surface from images captured by drones.</a:t>
            </a:r>
            <a:endParaRPr/>
          </a:p>
          <a:p>
            <a:pPr indent="-317500" lvl="0" marL="457200" rtl="0" algn="l">
              <a:lnSpc>
                <a:spcPct val="200000"/>
              </a:lnSpc>
              <a:spcBef>
                <a:spcPts val="0"/>
              </a:spcBef>
              <a:spcAft>
                <a:spcPts val="0"/>
              </a:spcAft>
              <a:buSzPts val="1400"/>
              <a:buChar char="●"/>
            </a:pPr>
            <a:r>
              <a:rPr lang="en"/>
              <a:t>The task is challenging due to the presence of noise and other objects such as moss on cracks, title lines, etc., which can be wrongly identified as cracks.</a:t>
            </a:r>
            <a:endParaRPr/>
          </a:p>
        </p:txBody>
      </p:sp>
      <p:grpSp>
        <p:nvGrpSpPr>
          <p:cNvPr id="342" name="Google Shape;342;p37"/>
          <p:cNvGrpSpPr/>
          <p:nvPr/>
        </p:nvGrpSpPr>
        <p:grpSpPr>
          <a:xfrm>
            <a:off x="7159425" y="2994497"/>
            <a:ext cx="2177547" cy="2172543"/>
            <a:chOff x="4788175" y="556025"/>
            <a:chExt cx="3642601" cy="4031441"/>
          </a:xfrm>
        </p:grpSpPr>
        <p:sp>
          <p:nvSpPr>
            <p:cNvPr id="343" name="Google Shape;343;p37"/>
            <p:cNvSpPr/>
            <p:nvPr/>
          </p:nvSpPr>
          <p:spPr>
            <a:xfrm>
              <a:off x="4788175" y="3552331"/>
              <a:ext cx="3642574" cy="920181"/>
            </a:xfrm>
            <a:custGeom>
              <a:rect b="b" l="l" r="r" t="t"/>
              <a:pathLst>
                <a:path extrusionOk="0" h="26073" w="103211">
                  <a:moveTo>
                    <a:pt x="45100" y="0"/>
                  </a:moveTo>
                  <a:lnTo>
                    <a:pt x="1" y="11283"/>
                  </a:lnTo>
                  <a:lnTo>
                    <a:pt x="53591" y="26073"/>
                  </a:lnTo>
                  <a:lnTo>
                    <a:pt x="103210" y="3689"/>
                  </a:lnTo>
                  <a:lnTo>
                    <a:pt x="45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a:off x="5063249" y="3707726"/>
              <a:ext cx="1885502" cy="610560"/>
            </a:xfrm>
            <a:custGeom>
              <a:rect b="b" l="l" r="r" t="t"/>
              <a:pathLst>
                <a:path extrusionOk="0" h="17300" w="53425">
                  <a:moveTo>
                    <a:pt x="41560" y="1"/>
                  </a:moveTo>
                  <a:lnTo>
                    <a:pt x="0" y="9390"/>
                  </a:lnTo>
                  <a:lnTo>
                    <a:pt x="24062" y="17299"/>
                  </a:lnTo>
                  <a:lnTo>
                    <a:pt x="53425" y="5917"/>
                  </a:lnTo>
                  <a:lnTo>
                    <a:pt x="415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4832150" y="2110788"/>
              <a:ext cx="333761" cy="236354"/>
            </a:xfrm>
            <a:custGeom>
              <a:rect b="b" l="l" r="r" t="t"/>
              <a:pathLst>
                <a:path extrusionOk="0" h="6697" w="9457">
                  <a:moveTo>
                    <a:pt x="5302" y="0"/>
                  </a:moveTo>
                  <a:lnTo>
                    <a:pt x="1" y="5733"/>
                  </a:lnTo>
                  <a:lnTo>
                    <a:pt x="151" y="5683"/>
                  </a:lnTo>
                  <a:lnTo>
                    <a:pt x="7462" y="6697"/>
                  </a:lnTo>
                  <a:lnTo>
                    <a:pt x="94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p:nvPr/>
          </p:nvSpPr>
          <p:spPr>
            <a:xfrm>
              <a:off x="4826291" y="2015779"/>
              <a:ext cx="246942" cy="297375"/>
            </a:xfrm>
            <a:custGeom>
              <a:rect b="b" l="l" r="r" t="t"/>
              <a:pathLst>
                <a:path extrusionOk="0" h="8426" w="6997">
                  <a:moveTo>
                    <a:pt x="6631" y="0"/>
                  </a:moveTo>
                  <a:lnTo>
                    <a:pt x="1" y="5833"/>
                  </a:lnTo>
                  <a:lnTo>
                    <a:pt x="167" y="8425"/>
                  </a:lnTo>
                  <a:lnTo>
                    <a:pt x="6997" y="2775"/>
                  </a:lnTo>
                  <a:lnTo>
                    <a:pt x="66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a:off x="7870665" y="2324240"/>
              <a:ext cx="330232" cy="1431605"/>
            </a:xfrm>
            <a:custGeom>
              <a:rect b="b" l="l" r="r" t="t"/>
              <a:pathLst>
                <a:path extrusionOk="0" h="40564" w="9357">
                  <a:moveTo>
                    <a:pt x="2660" y="1"/>
                  </a:moveTo>
                  <a:lnTo>
                    <a:pt x="1" y="7695"/>
                  </a:lnTo>
                  <a:lnTo>
                    <a:pt x="2660" y="40563"/>
                  </a:lnTo>
                  <a:lnTo>
                    <a:pt x="9323" y="37971"/>
                  </a:lnTo>
                  <a:lnTo>
                    <a:pt x="9356" y="4903"/>
                  </a:lnTo>
                  <a:lnTo>
                    <a:pt x="2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7132300" y="2324240"/>
              <a:ext cx="832232" cy="1431605"/>
            </a:xfrm>
            <a:custGeom>
              <a:rect b="b" l="l" r="r" t="t"/>
              <a:pathLst>
                <a:path extrusionOk="0" h="40564" w="23581">
                  <a:moveTo>
                    <a:pt x="23581" y="1"/>
                  </a:moveTo>
                  <a:lnTo>
                    <a:pt x="8509" y="3424"/>
                  </a:lnTo>
                  <a:lnTo>
                    <a:pt x="1" y="4122"/>
                  </a:lnTo>
                  <a:lnTo>
                    <a:pt x="1" y="40563"/>
                  </a:lnTo>
                  <a:lnTo>
                    <a:pt x="23581" y="40563"/>
                  </a:lnTo>
                  <a:lnTo>
                    <a:pt x="235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p:nvPr/>
          </p:nvSpPr>
          <p:spPr>
            <a:xfrm>
              <a:off x="7318824" y="2541822"/>
              <a:ext cx="540752" cy="1218721"/>
            </a:xfrm>
            <a:custGeom>
              <a:rect b="b" l="l" r="r" t="t"/>
              <a:pathLst>
                <a:path extrusionOk="0" h="34532" w="15322">
                  <a:moveTo>
                    <a:pt x="15122" y="1"/>
                  </a:moveTo>
                  <a:lnTo>
                    <a:pt x="199" y="3474"/>
                  </a:lnTo>
                  <a:lnTo>
                    <a:pt x="0" y="33518"/>
                  </a:lnTo>
                  <a:lnTo>
                    <a:pt x="15321" y="34531"/>
                  </a:lnTo>
                  <a:lnTo>
                    <a:pt x="151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7"/>
            <p:cNvSpPr/>
            <p:nvPr/>
          </p:nvSpPr>
          <p:spPr>
            <a:xfrm>
              <a:off x="7524652" y="2612196"/>
              <a:ext cx="23505" cy="1127807"/>
            </a:xfrm>
            <a:custGeom>
              <a:rect b="b" l="l" r="r" t="t"/>
              <a:pathLst>
                <a:path extrusionOk="0" h="31956" w="666">
                  <a:moveTo>
                    <a:pt x="665" y="1"/>
                  </a:moveTo>
                  <a:lnTo>
                    <a:pt x="1" y="167"/>
                  </a:lnTo>
                  <a:lnTo>
                    <a:pt x="1" y="31906"/>
                  </a:lnTo>
                  <a:lnTo>
                    <a:pt x="665" y="31956"/>
                  </a:lnTo>
                  <a:lnTo>
                    <a:pt x="6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a:off x="6593941" y="3664351"/>
              <a:ext cx="1372949" cy="347808"/>
            </a:xfrm>
            <a:custGeom>
              <a:rect b="b" l="l" r="r" t="t"/>
              <a:pathLst>
                <a:path extrusionOk="0" h="9855" w="38902">
                  <a:moveTo>
                    <a:pt x="8741" y="0"/>
                  </a:moveTo>
                  <a:lnTo>
                    <a:pt x="3540" y="848"/>
                  </a:lnTo>
                  <a:lnTo>
                    <a:pt x="0" y="6664"/>
                  </a:lnTo>
                  <a:lnTo>
                    <a:pt x="21403" y="9854"/>
                  </a:lnTo>
                  <a:lnTo>
                    <a:pt x="38901" y="2576"/>
                  </a:lnTo>
                  <a:lnTo>
                    <a:pt x="87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
            <p:cNvSpPr/>
            <p:nvPr/>
          </p:nvSpPr>
          <p:spPr>
            <a:xfrm>
              <a:off x="6830263" y="2816295"/>
              <a:ext cx="235789" cy="988825"/>
            </a:xfrm>
            <a:custGeom>
              <a:rect b="b" l="l" r="r" t="t"/>
              <a:pathLst>
                <a:path extrusionOk="0" h="28018" w="6681">
                  <a:moveTo>
                    <a:pt x="1" y="1"/>
                  </a:moveTo>
                  <a:lnTo>
                    <a:pt x="882" y="27286"/>
                  </a:lnTo>
                  <a:lnTo>
                    <a:pt x="6382" y="28017"/>
                  </a:lnTo>
                  <a:lnTo>
                    <a:pt x="6681" y="161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p:nvPr/>
          </p:nvSpPr>
          <p:spPr>
            <a:xfrm>
              <a:off x="7055467" y="2928315"/>
              <a:ext cx="126135" cy="876807"/>
            </a:xfrm>
            <a:custGeom>
              <a:rect b="b" l="l" r="r" t="t"/>
              <a:pathLst>
                <a:path extrusionOk="0" h="24844" w="3574">
                  <a:moveTo>
                    <a:pt x="67" y="1"/>
                  </a:moveTo>
                  <a:lnTo>
                    <a:pt x="1" y="24843"/>
                  </a:lnTo>
                  <a:lnTo>
                    <a:pt x="1" y="24843"/>
                  </a:lnTo>
                  <a:lnTo>
                    <a:pt x="3574" y="23830"/>
                  </a:lnTo>
                  <a:lnTo>
                    <a:pt x="3540" y="981"/>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6403923" y="2729510"/>
              <a:ext cx="510259" cy="1443887"/>
            </a:xfrm>
            <a:custGeom>
              <a:rect b="b" l="l" r="r" t="t"/>
              <a:pathLst>
                <a:path extrusionOk="0" h="40912" w="14458">
                  <a:moveTo>
                    <a:pt x="0" y="0"/>
                  </a:moveTo>
                  <a:lnTo>
                    <a:pt x="0" y="40912"/>
                  </a:lnTo>
                  <a:lnTo>
                    <a:pt x="14457" y="34498"/>
                  </a:lnTo>
                  <a:lnTo>
                    <a:pt x="14457" y="432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6239105" y="2602243"/>
              <a:ext cx="1246849" cy="368913"/>
            </a:xfrm>
            <a:custGeom>
              <a:rect b="b" l="l" r="r" t="t"/>
              <a:pathLst>
                <a:path extrusionOk="0" h="10453" w="35329">
                  <a:moveTo>
                    <a:pt x="12165" y="0"/>
                  </a:moveTo>
                  <a:lnTo>
                    <a:pt x="1" y="4254"/>
                  </a:lnTo>
                  <a:lnTo>
                    <a:pt x="2693" y="4720"/>
                  </a:lnTo>
                  <a:lnTo>
                    <a:pt x="4836" y="4055"/>
                  </a:lnTo>
                  <a:lnTo>
                    <a:pt x="26671" y="10453"/>
                  </a:lnTo>
                  <a:lnTo>
                    <a:pt x="35329" y="9140"/>
                  </a:lnTo>
                  <a:lnTo>
                    <a:pt x="121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p:nvPr/>
          </p:nvSpPr>
          <p:spPr>
            <a:xfrm>
              <a:off x="5355298" y="2968196"/>
              <a:ext cx="989390" cy="1002872"/>
            </a:xfrm>
            <a:custGeom>
              <a:rect b="b" l="l" r="r" t="t"/>
              <a:pathLst>
                <a:path extrusionOk="0" h="28416" w="28034">
                  <a:moveTo>
                    <a:pt x="1" y="1"/>
                  </a:moveTo>
                  <a:lnTo>
                    <a:pt x="283" y="28416"/>
                  </a:lnTo>
                  <a:lnTo>
                    <a:pt x="28034" y="23531"/>
                  </a:lnTo>
                  <a:lnTo>
                    <a:pt x="28034" y="344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
            <p:cNvSpPr/>
            <p:nvPr/>
          </p:nvSpPr>
          <p:spPr>
            <a:xfrm>
              <a:off x="5035085" y="3001619"/>
              <a:ext cx="331961" cy="969450"/>
            </a:xfrm>
            <a:custGeom>
              <a:rect b="b" l="l" r="r" t="t"/>
              <a:pathLst>
                <a:path extrusionOk="0" h="27469" w="9406">
                  <a:moveTo>
                    <a:pt x="9406" y="1"/>
                  </a:moveTo>
                  <a:lnTo>
                    <a:pt x="1" y="2925"/>
                  </a:lnTo>
                  <a:lnTo>
                    <a:pt x="349" y="25076"/>
                  </a:lnTo>
                  <a:lnTo>
                    <a:pt x="9356" y="27469"/>
                  </a:lnTo>
                  <a:lnTo>
                    <a:pt x="94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p:nvPr/>
          </p:nvSpPr>
          <p:spPr>
            <a:xfrm>
              <a:off x="4935982" y="556025"/>
              <a:ext cx="1735967" cy="2606281"/>
            </a:xfrm>
            <a:custGeom>
              <a:rect b="b" l="l" r="r" t="t"/>
              <a:pathLst>
                <a:path extrusionOk="0" h="73848" w="49188">
                  <a:moveTo>
                    <a:pt x="49187" y="1"/>
                  </a:moveTo>
                  <a:lnTo>
                    <a:pt x="2991" y="41777"/>
                  </a:lnTo>
                  <a:lnTo>
                    <a:pt x="2991" y="51232"/>
                  </a:lnTo>
                  <a:lnTo>
                    <a:pt x="0" y="53525"/>
                  </a:lnTo>
                  <a:lnTo>
                    <a:pt x="283" y="73848"/>
                  </a:lnTo>
                  <a:lnTo>
                    <a:pt x="12297" y="70126"/>
                  </a:lnTo>
                  <a:lnTo>
                    <a:pt x="49187" y="58244"/>
                  </a:lnTo>
                  <a:lnTo>
                    <a:pt x="491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6671938" y="556025"/>
              <a:ext cx="814022" cy="2368762"/>
            </a:xfrm>
            <a:custGeom>
              <a:rect b="b" l="l" r="r" t="t"/>
              <a:pathLst>
                <a:path extrusionOk="0" h="67118" w="23065">
                  <a:moveTo>
                    <a:pt x="0" y="1"/>
                  </a:moveTo>
                  <a:lnTo>
                    <a:pt x="0" y="58244"/>
                  </a:lnTo>
                  <a:lnTo>
                    <a:pt x="23065" y="67118"/>
                  </a:lnTo>
                  <a:lnTo>
                    <a:pt x="23065" y="2984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a:off x="4961781" y="2664394"/>
              <a:ext cx="1382901" cy="471578"/>
            </a:xfrm>
            <a:custGeom>
              <a:rect b="b" l="l" r="r" t="t"/>
              <a:pathLst>
                <a:path extrusionOk="0" h="13362" w="39184">
                  <a:moveTo>
                    <a:pt x="22816" y="1"/>
                  </a:moveTo>
                  <a:lnTo>
                    <a:pt x="0" y="8243"/>
                  </a:lnTo>
                  <a:lnTo>
                    <a:pt x="39184" y="13361"/>
                  </a:lnTo>
                  <a:lnTo>
                    <a:pt x="39184" y="4321"/>
                  </a:lnTo>
                  <a:lnTo>
                    <a:pt x="228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7"/>
            <p:cNvSpPr/>
            <p:nvPr/>
          </p:nvSpPr>
          <p:spPr>
            <a:xfrm>
              <a:off x="4958852" y="2622784"/>
              <a:ext cx="795281" cy="332526"/>
            </a:xfrm>
            <a:custGeom>
              <a:rect b="b" l="l" r="r" t="t"/>
              <a:pathLst>
                <a:path extrusionOk="0" h="9422" w="22534">
                  <a:moveTo>
                    <a:pt x="22533" y="0"/>
                  </a:moveTo>
                  <a:lnTo>
                    <a:pt x="0" y="7960"/>
                  </a:lnTo>
                  <a:lnTo>
                    <a:pt x="83" y="9422"/>
                  </a:lnTo>
                  <a:lnTo>
                    <a:pt x="22533" y="2027"/>
                  </a:lnTo>
                  <a:lnTo>
                    <a:pt x="22533" y="0"/>
                  </a:lnTo>
                  <a:close/>
                </a:path>
              </a:pathLst>
            </a:custGeom>
            <a:solidFill>
              <a:srgbClr val="CEB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a:off x="5754109" y="2622784"/>
              <a:ext cx="590585" cy="206461"/>
            </a:xfrm>
            <a:custGeom>
              <a:rect b="b" l="l" r="r" t="t"/>
              <a:pathLst>
                <a:path extrusionOk="0" h="5850" w="16734">
                  <a:moveTo>
                    <a:pt x="0" y="0"/>
                  </a:moveTo>
                  <a:lnTo>
                    <a:pt x="0" y="2027"/>
                  </a:lnTo>
                  <a:lnTo>
                    <a:pt x="16734" y="5849"/>
                  </a:lnTo>
                  <a:lnTo>
                    <a:pt x="16734" y="4071"/>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
            <p:cNvSpPr/>
            <p:nvPr/>
          </p:nvSpPr>
          <p:spPr>
            <a:xfrm>
              <a:off x="5524775" y="3096063"/>
              <a:ext cx="563057" cy="845714"/>
            </a:xfrm>
            <a:custGeom>
              <a:rect b="b" l="l" r="r" t="t"/>
              <a:pathLst>
                <a:path extrusionOk="0" h="23963" w="15954">
                  <a:moveTo>
                    <a:pt x="1" y="0"/>
                  </a:moveTo>
                  <a:lnTo>
                    <a:pt x="184" y="23846"/>
                  </a:lnTo>
                  <a:lnTo>
                    <a:pt x="234" y="23962"/>
                  </a:lnTo>
                  <a:lnTo>
                    <a:pt x="15953" y="21237"/>
                  </a:lnTo>
                  <a:lnTo>
                    <a:pt x="15953" y="18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6337643" y="2746521"/>
              <a:ext cx="67479" cy="1426876"/>
            </a:xfrm>
            <a:custGeom>
              <a:rect b="b" l="l" r="r" t="t"/>
              <a:pathLst>
                <a:path extrusionOk="0" h="40430" w="1912">
                  <a:moveTo>
                    <a:pt x="1911" y="0"/>
                  </a:moveTo>
                  <a:lnTo>
                    <a:pt x="200" y="565"/>
                  </a:lnTo>
                  <a:lnTo>
                    <a:pt x="0" y="39965"/>
                  </a:lnTo>
                  <a:lnTo>
                    <a:pt x="1878" y="40430"/>
                  </a:lnTo>
                  <a:lnTo>
                    <a:pt x="19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7"/>
            <p:cNvSpPr/>
            <p:nvPr/>
          </p:nvSpPr>
          <p:spPr>
            <a:xfrm>
              <a:off x="5443284" y="1792339"/>
              <a:ext cx="256894" cy="910794"/>
            </a:xfrm>
            <a:custGeom>
              <a:rect b="b" l="l" r="r" t="t"/>
              <a:pathLst>
                <a:path extrusionOk="0" h="25807" w="7279">
                  <a:moveTo>
                    <a:pt x="7278" y="0"/>
                  </a:moveTo>
                  <a:lnTo>
                    <a:pt x="0" y="5201"/>
                  </a:lnTo>
                  <a:lnTo>
                    <a:pt x="166" y="25807"/>
                  </a:lnTo>
                  <a:lnTo>
                    <a:pt x="7278" y="23364"/>
                  </a:lnTo>
                  <a:lnTo>
                    <a:pt x="72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5750580" y="1555382"/>
              <a:ext cx="258659" cy="537822"/>
            </a:xfrm>
            <a:custGeom>
              <a:rect b="b" l="l" r="r" t="t"/>
              <a:pathLst>
                <a:path extrusionOk="0" h="15239" w="7329">
                  <a:moveTo>
                    <a:pt x="7312" y="1"/>
                  </a:moveTo>
                  <a:lnTo>
                    <a:pt x="1" y="5767"/>
                  </a:lnTo>
                  <a:lnTo>
                    <a:pt x="100" y="15239"/>
                  </a:lnTo>
                  <a:lnTo>
                    <a:pt x="7329" y="11051"/>
                  </a:lnTo>
                  <a:lnTo>
                    <a:pt x="73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7"/>
            <p:cNvSpPr/>
            <p:nvPr/>
          </p:nvSpPr>
          <p:spPr>
            <a:xfrm>
              <a:off x="6764583" y="857498"/>
              <a:ext cx="187121" cy="968285"/>
            </a:xfrm>
            <a:custGeom>
              <a:rect b="b" l="l" r="r" t="t"/>
              <a:pathLst>
                <a:path extrusionOk="0" h="27436" w="5302">
                  <a:moveTo>
                    <a:pt x="1" y="0"/>
                  </a:moveTo>
                  <a:lnTo>
                    <a:pt x="1" y="25341"/>
                  </a:lnTo>
                  <a:lnTo>
                    <a:pt x="5302" y="27435"/>
                  </a:lnTo>
                  <a:lnTo>
                    <a:pt x="5302" y="73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
            <p:cNvSpPr/>
            <p:nvPr/>
          </p:nvSpPr>
          <p:spPr>
            <a:xfrm>
              <a:off x="5812166" y="3130050"/>
              <a:ext cx="19976" cy="763024"/>
            </a:xfrm>
            <a:custGeom>
              <a:rect b="b" l="l" r="r" t="t"/>
              <a:pathLst>
                <a:path extrusionOk="0" h="21620" w="566">
                  <a:moveTo>
                    <a:pt x="0" y="1"/>
                  </a:moveTo>
                  <a:lnTo>
                    <a:pt x="0" y="21620"/>
                  </a:lnTo>
                  <a:lnTo>
                    <a:pt x="565" y="21520"/>
                  </a:lnTo>
                  <a:lnTo>
                    <a:pt x="565" y="67"/>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a:off x="4788175" y="3950542"/>
              <a:ext cx="1891396" cy="636924"/>
            </a:xfrm>
            <a:custGeom>
              <a:rect b="b" l="l" r="r" t="t"/>
              <a:pathLst>
                <a:path extrusionOk="0" h="18047" w="53592">
                  <a:moveTo>
                    <a:pt x="1" y="0"/>
                  </a:moveTo>
                  <a:lnTo>
                    <a:pt x="1" y="2028"/>
                  </a:lnTo>
                  <a:lnTo>
                    <a:pt x="53591" y="18047"/>
                  </a:lnTo>
                  <a:lnTo>
                    <a:pt x="53591" y="1479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a:off x="6679562" y="3682527"/>
              <a:ext cx="1751214" cy="904935"/>
            </a:xfrm>
            <a:custGeom>
              <a:rect b="b" l="l" r="r" t="t"/>
              <a:pathLst>
                <a:path extrusionOk="0" h="25641" w="49620">
                  <a:moveTo>
                    <a:pt x="49619" y="0"/>
                  </a:moveTo>
                  <a:lnTo>
                    <a:pt x="0" y="22384"/>
                  </a:lnTo>
                  <a:lnTo>
                    <a:pt x="0" y="25641"/>
                  </a:lnTo>
                  <a:lnTo>
                    <a:pt x="49619" y="2742"/>
                  </a:lnTo>
                  <a:lnTo>
                    <a:pt x="496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1" name="Google Shape;371;p37"/>
          <p:cNvCxnSpPr/>
          <p:nvPr/>
        </p:nvCxnSpPr>
        <p:spPr>
          <a:xfrm>
            <a:off x="713225" y="1250150"/>
            <a:ext cx="0" cy="26604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8"/>
          <p:cNvSpPr/>
          <p:nvPr/>
        </p:nvSpPr>
        <p:spPr>
          <a:xfrm>
            <a:off x="1251150" y="4008531"/>
            <a:ext cx="16869" cy="323008"/>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
          <p:cNvSpPr/>
          <p:nvPr/>
        </p:nvSpPr>
        <p:spPr>
          <a:xfrm>
            <a:off x="1351693" y="4009362"/>
            <a:ext cx="16869" cy="32217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8"/>
          <p:cNvSpPr/>
          <p:nvPr/>
        </p:nvSpPr>
        <p:spPr>
          <a:xfrm>
            <a:off x="1452236" y="4008531"/>
            <a:ext cx="16869" cy="322218"/>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
          <p:cNvSpPr/>
          <p:nvPr/>
        </p:nvSpPr>
        <p:spPr>
          <a:xfrm>
            <a:off x="1552779" y="4008531"/>
            <a:ext cx="17659" cy="323008"/>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1654111" y="4009362"/>
            <a:ext cx="16869" cy="32217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1754655" y="4008531"/>
            <a:ext cx="17659" cy="323008"/>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p:nvPr/>
        </p:nvSpPr>
        <p:spPr>
          <a:xfrm>
            <a:off x="1855987" y="4009362"/>
            <a:ext cx="16869" cy="32217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8"/>
          <p:cNvSpPr/>
          <p:nvPr/>
        </p:nvSpPr>
        <p:spPr>
          <a:xfrm>
            <a:off x="1956530" y="4008531"/>
            <a:ext cx="17659" cy="323008"/>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p:nvPr/>
        </p:nvSpPr>
        <p:spPr>
          <a:xfrm>
            <a:off x="2057863" y="4009362"/>
            <a:ext cx="16869" cy="32217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p:nvPr/>
        </p:nvSpPr>
        <p:spPr>
          <a:xfrm>
            <a:off x="2158406" y="4008531"/>
            <a:ext cx="16869" cy="323008"/>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p:nvPr/>
        </p:nvSpPr>
        <p:spPr>
          <a:xfrm>
            <a:off x="2258949" y="4009362"/>
            <a:ext cx="16869" cy="32217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
          <p:cNvSpPr/>
          <p:nvPr/>
        </p:nvSpPr>
        <p:spPr>
          <a:xfrm>
            <a:off x="2359492" y="4008531"/>
            <a:ext cx="16869" cy="322218"/>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p:nvPr/>
        </p:nvSpPr>
        <p:spPr>
          <a:xfrm>
            <a:off x="2460035" y="4008531"/>
            <a:ext cx="17659" cy="323008"/>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2561368" y="4009362"/>
            <a:ext cx="16869" cy="32217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2661911" y="4008531"/>
            <a:ext cx="17659" cy="323008"/>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2763243" y="4009362"/>
            <a:ext cx="16869" cy="32217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2863786" y="4008531"/>
            <a:ext cx="17659" cy="323008"/>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2965119" y="4009362"/>
            <a:ext cx="16869" cy="32217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3065662" y="4008531"/>
            <a:ext cx="16869" cy="323008"/>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3166205" y="4009362"/>
            <a:ext cx="16869" cy="32217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3266748" y="4008531"/>
            <a:ext cx="16869" cy="322218"/>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3367291" y="4008531"/>
            <a:ext cx="17659" cy="323008"/>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p:nvPr/>
        </p:nvSpPr>
        <p:spPr>
          <a:xfrm>
            <a:off x="3468624" y="4009362"/>
            <a:ext cx="16869" cy="32217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p:nvPr/>
        </p:nvSpPr>
        <p:spPr>
          <a:xfrm>
            <a:off x="3569167" y="4008531"/>
            <a:ext cx="17659" cy="323008"/>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3670499" y="4009362"/>
            <a:ext cx="16869" cy="32217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8"/>
          <p:cNvSpPr/>
          <p:nvPr/>
        </p:nvSpPr>
        <p:spPr>
          <a:xfrm>
            <a:off x="3771042" y="4008531"/>
            <a:ext cx="17659" cy="323008"/>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p:nvPr/>
        </p:nvSpPr>
        <p:spPr>
          <a:xfrm>
            <a:off x="3872375" y="4009362"/>
            <a:ext cx="16869" cy="32217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p:nvPr/>
        </p:nvSpPr>
        <p:spPr>
          <a:xfrm>
            <a:off x="3972918" y="4008531"/>
            <a:ext cx="16869" cy="323008"/>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4073461" y="4009362"/>
            <a:ext cx="16869" cy="32217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4174004" y="4008531"/>
            <a:ext cx="16869" cy="322218"/>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8"/>
          <p:cNvSpPr/>
          <p:nvPr/>
        </p:nvSpPr>
        <p:spPr>
          <a:xfrm>
            <a:off x="4274547" y="4008531"/>
            <a:ext cx="17659" cy="323008"/>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8"/>
          <p:cNvSpPr/>
          <p:nvPr/>
        </p:nvSpPr>
        <p:spPr>
          <a:xfrm>
            <a:off x="4375880" y="4009362"/>
            <a:ext cx="16869" cy="32217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a:off x="4476423" y="4008531"/>
            <a:ext cx="17659" cy="323008"/>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p:nvPr/>
        </p:nvSpPr>
        <p:spPr>
          <a:xfrm>
            <a:off x="4577755" y="4009362"/>
            <a:ext cx="16869" cy="32217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4678299" y="4008531"/>
            <a:ext cx="17659" cy="323008"/>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1118019" y="3983637"/>
            <a:ext cx="3577871" cy="24894"/>
          </a:xfrm>
          <a:custGeom>
            <a:rect b="b" l="l" r="r" t="t"/>
            <a:pathLst>
              <a:path extrusionOk="0" h="599" w="25035">
                <a:moveTo>
                  <a:pt x="0" y="0"/>
                </a:moveTo>
                <a:lnTo>
                  <a:pt x="0" y="598"/>
                </a:lnTo>
                <a:lnTo>
                  <a:pt x="25034" y="598"/>
                </a:lnTo>
                <a:lnTo>
                  <a:pt x="25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1118015" y="4161596"/>
            <a:ext cx="3577871" cy="646482"/>
          </a:xfrm>
          <a:custGeom>
            <a:rect b="b" l="l" r="r" t="t"/>
            <a:pathLst>
              <a:path extrusionOk="0" h="18285" w="25035">
                <a:moveTo>
                  <a:pt x="0" y="1"/>
                </a:moveTo>
                <a:lnTo>
                  <a:pt x="0" y="18284"/>
                </a:lnTo>
                <a:lnTo>
                  <a:pt x="25034" y="18284"/>
                </a:lnTo>
                <a:lnTo>
                  <a:pt x="25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a:off x="1763917" y="4372239"/>
            <a:ext cx="68973" cy="224410"/>
          </a:xfrm>
          <a:custGeom>
            <a:rect b="b" l="l" r="r" t="t"/>
            <a:pathLst>
              <a:path extrusionOk="0" h="5401" w="1660">
                <a:moveTo>
                  <a:pt x="1" y="0"/>
                </a:moveTo>
                <a:lnTo>
                  <a:pt x="1" y="5401"/>
                </a:lnTo>
                <a:lnTo>
                  <a:pt x="1659" y="5401"/>
                </a:lnTo>
                <a:lnTo>
                  <a:pt x="16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p:nvPr/>
        </p:nvSpPr>
        <p:spPr>
          <a:xfrm>
            <a:off x="1762654" y="4372239"/>
            <a:ext cx="70551" cy="225199"/>
          </a:xfrm>
          <a:custGeom>
            <a:rect b="b" l="l" r="r" t="t"/>
            <a:pathLst>
              <a:path extrusionOk="0" h="5420" w="1698">
                <a:moveTo>
                  <a:pt x="1" y="0"/>
                </a:moveTo>
                <a:lnTo>
                  <a:pt x="1" y="5420"/>
                </a:lnTo>
                <a:lnTo>
                  <a:pt x="1698" y="5420"/>
                </a:lnTo>
                <a:lnTo>
                  <a:pt x="1" y="0"/>
                </a:lnTo>
                <a:close/>
              </a:path>
            </a:pathLst>
          </a:custGeom>
          <a:solidFill>
            <a:srgbClr val="803F35">
              <a:alpha val="67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8"/>
          <p:cNvSpPr/>
          <p:nvPr/>
        </p:nvSpPr>
        <p:spPr>
          <a:xfrm>
            <a:off x="2872312" y="4372239"/>
            <a:ext cx="68973" cy="224410"/>
          </a:xfrm>
          <a:custGeom>
            <a:rect b="b" l="l" r="r" t="t"/>
            <a:pathLst>
              <a:path extrusionOk="0" h="5401" w="1660">
                <a:moveTo>
                  <a:pt x="1" y="0"/>
                </a:moveTo>
                <a:lnTo>
                  <a:pt x="1" y="5401"/>
                </a:lnTo>
                <a:lnTo>
                  <a:pt x="1659" y="5401"/>
                </a:lnTo>
                <a:lnTo>
                  <a:pt x="16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2871681" y="4372239"/>
            <a:ext cx="70551" cy="225199"/>
          </a:xfrm>
          <a:custGeom>
            <a:rect b="b" l="l" r="r" t="t"/>
            <a:pathLst>
              <a:path extrusionOk="0" h="5420" w="1698">
                <a:moveTo>
                  <a:pt x="1" y="0"/>
                </a:moveTo>
                <a:lnTo>
                  <a:pt x="1" y="5420"/>
                </a:lnTo>
                <a:lnTo>
                  <a:pt x="1698" y="5420"/>
                </a:lnTo>
                <a:lnTo>
                  <a:pt x="1" y="0"/>
                </a:lnTo>
                <a:close/>
              </a:path>
            </a:pathLst>
          </a:custGeom>
          <a:solidFill>
            <a:srgbClr val="803F35">
              <a:alpha val="67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3980707" y="4372239"/>
            <a:ext cx="68973" cy="224410"/>
          </a:xfrm>
          <a:custGeom>
            <a:rect b="b" l="l" r="r" t="t"/>
            <a:pathLst>
              <a:path extrusionOk="0" h="5401" w="1660">
                <a:moveTo>
                  <a:pt x="1" y="0"/>
                </a:moveTo>
                <a:lnTo>
                  <a:pt x="1" y="5401"/>
                </a:lnTo>
                <a:lnTo>
                  <a:pt x="1659" y="5401"/>
                </a:lnTo>
                <a:lnTo>
                  <a:pt x="16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3980707" y="4372239"/>
            <a:ext cx="70551" cy="225199"/>
          </a:xfrm>
          <a:custGeom>
            <a:rect b="b" l="l" r="r" t="t"/>
            <a:pathLst>
              <a:path extrusionOk="0" h="5420" w="1698">
                <a:moveTo>
                  <a:pt x="1" y="0"/>
                </a:moveTo>
                <a:lnTo>
                  <a:pt x="1" y="5420"/>
                </a:lnTo>
                <a:lnTo>
                  <a:pt x="1698" y="5420"/>
                </a:lnTo>
                <a:lnTo>
                  <a:pt x="1" y="0"/>
                </a:lnTo>
                <a:close/>
              </a:path>
            </a:pathLst>
          </a:custGeom>
          <a:solidFill>
            <a:srgbClr val="803F35">
              <a:alpha val="67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38"/>
          <p:cNvGrpSpPr/>
          <p:nvPr/>
        </p:nvGrpSpPr>
        <p:grpSpPr>
          <a:xfrm>
            <a:off x="-46851" y="3151685"/>
            <a:ext cx="1370250" cy="1656397"/>
            <a:chOff x="0" y="1899500"/>
            <a:chExt cx="2666894" cy="3223817"/>
          </a:xfrm>
        </p:grpSpPr>
        <p:sp>
          <p:nvSpPr>
            <p:cNvPr id="420" name="Google Shape;420;p38"/>
            <p:cNvSpPr/>
            <p:nvPr/>
          </p:nvSpPr>
          <p:spPr>
            <a:xfrm flipH="1">
              <a:off x="1421024" y="1899500"/>
              <a:ext cx="1015109" cy="2571417"/>
            </a:xfrm>
            <a:custGeom>
              <a:rect b="b" l="l" r="r" t="t"/>
              <a:pathLst>
                <a:path extrusionOk="0" h="28584" w="11284">
                  <a:moveTo>
                    <a:pt x="1" y="1"/>
                  </a:moveTo>
                  <a:lnTo>
                    <a:pt x="1" y="28583"/>
                  </a:lnTo>
                  <a:lnTo>
                    <a:pt x="11283" y="28583"/>
                  </a:lnTo>
                  <a:lnTo>
                    <a:pt x="112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flipH="1">
              <a:off x="1766285" y="2369722"/>
              <a:ext cx="322866" cy="1632774"/>
            </a:xfrm>
            <a:custGeom>
              <a:rect b="b" l="l" r="r" t="t"/>
              <a:pathLst>
                <a:path extrusionOk="0" h="18150" w="3589">
                  <a:moveTo>
                    <a:pt x="1" y="0"/>
                  </a:moveTo>
                  <a:lnTo>
                    <a:pt x="1" y="18149"/>
                  </a:lnTo>
                  <a:lnTo>
                    <a:pt x="3588" y="18149"/>
                  </a:lnTo>
                  <a:lnTo>
                    <a:pt x="35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flipH="1">
              <a:off x="1764576" y="2369722"/>
              <a:ext cx="324576" cy="1630975"/>
            </a:xfrm>
            <a:custGeom>
              <a:rect b="b" l="l" r="r" t="t"/>
              <a:pathLst>
                <a:path extrusionOk="0" h="18130" w="3608">
                  <a:moveTo>
                    <a:pt x="1" y="0"/>
                  </a:moveTo>
                  <a:lnTo>
                    <a:pt x="1" y="18130"/>
                  </a:lnTo>
                  <a:lnTo>
                    <a:pt x="1023" y="18130"/>
                  </a:lnTo>
                  <a:lnTo>
                    <a:pt x="1023" y="1003"/>
                  </a:lnTo>
                  <a:lnTo>
                    <a:pt x="3608" y="1003"/>
                  </a:lnTo>
                  <a:lnTo>
                    <a:pt x="3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flipH="1">
              <a:off x="617665" y="1899500"/>
              <a:ext cx="803433" cy="2571417"/>
            </a:xfrm>
            <a:custGeom>
              <a:rect b="b" l="l" r="r" t="t"/>
              <a:pathLst>
                <a:path extrusionOk="0" h="28584" w="8931">
                  <a:moveTo>
                    <a:pt x="0" y="1"/>
                  </a:moveTo>
                  <a:lnTo>
                    <a:pt x="0" y="28583"/>
                  </a:lnTo>
                  <a:lnTo>
                    <a:pt x="8930" y="28583"/>
                  </a:lnTo>
                  <a:lnTo>
                    <a:pt x="8930" y="881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p:nvPr/>
          </p:nvSpPr>
          <p:spPr>
            <a:xfrm flipH="1">
              <a:off x="0" y="3783717"/>
              <a:ext cx="1421098" cy="1339594"/>
            </a:xfrm>
            <a:custGeom>
              <a:rect b="b" l="l" r="r" t="t"/>
              <a:pathLst>
                <a:path extrusionOk="0" h="14891" w="15797">
                  <a:moveTo>
                    <a:pt x="0" y="1"/>
                  </a:moveTo>
                  <a:lnTo>
                    <a:pt x="0" y="14890"/>
                  </a:lnTo>
                  <a:lnTo>
                    <a:pt x="15796" y="14890"/>
                  </a:lnTo>
                  <a:lnTo>
                    <a:pt x="1579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p:cNvSpPr/>
            <p:nvPr/>
          </p:nvSpPr>
          <p:spPr>
            <a:xfrm flipH="1">
              <a:off x="5" y="4470833"/>
              <a:ext cx="1764655" cy="652480"/>
            </a:xfrm>
            <a:custGeom>
              <a:rect b="b" l="l" r="r" t="t"/>
              <a:pathLst>
                <a:path extrusionOk="0" h="7253" w="19616">
                  <a:moveTo>
                    <a:pt x="1" y="0"/>
                  </a:moveTo>
                  <a:lnTo>
                    <a:pt x="1" y="7252"/>
                  </a:lnTo>
                  <a:lnTo>
                    <a:pt x="19615" y="7252"/>
                  </a:lnTo>
                  <a:lnTo>
                    <a:pt x="1961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flipH="1">
              <a:off x="1421022" y="4470833"/>
              <a:ext cx="898880" cy="163187"/>
            </a:xfrm>
            <a:custGeom>
              <a:rect b="b" l="l" r="r" t="t"/>
              <a:pathLst>
                <a:path extrusionOk="0" h="1814" w="9992">
                  <a:moveTo>
                    <a:pt x="1" y="0"/>
                  </a:moveTo>
                  <a:lnTo>
                    <a:pt x="1" y="1813"/>
                  </a:lnTo>
                  <a:lnTo>
                    <a:pt x="9991" y="1813"/>
                  </a:lnTo>
                  <a:lnTo>
                    <a:pt x="99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flipH="1">
              <a:off x="1415784" y="4608593"/>
              <a:ext cx="1015136" cy="186824"/>
            </a:xfrm>
            <a:custGeom>
              <a:rect b="b" l="l" r="r" t="t"/>
              <a:pathLst>
                <a:path extrusionOk="0" h="1795" w="9991">
                  <a:moveTo>
                    <a:pt x="0" y="0"/>
                  </a:moveTo>
                  <a:lnTo>
                    <a:pt x="0" y="1794"/>
                  </a:lnTo>
                  <a:lnTo>
                    <a:pt x="9991" y="1794"/>
                  </a:lnTo>
                  <a:lnTo>
                    <a:pt x="99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p:nvPr/>
          </p:nvSpPr>
          <p:spPr>
            <a:xfrm flipH="1">
              <a:off x="1655282" y="4795320"/>
              <a:ext cx="900590" cy="163187"/>
            </a:xfrm>
            <a:custGeom>
              <a:rect b="b" l="l" r="r" t="t"/>
              <a:pathLst>
                <a:path extrusionOk="0" h="1814" w="10011">
                  <a:moveTo>
                    <a:pt x="1" y="0"/>
                  </a:moveTo>
                  <a:lnTo>
                    <a:pt x="1" y="1813"/>
                  </a:lnTo>
                  <a:lnTo>
                    <a:pt x="10011" y="1813"/>
                  </a:lnTo>
                  <a:lnTo>
                    <a:pt x="100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8"/>
            <p:cNvSpPr/>
            <p:nvPr/>
          </p:nvSpPr>
          <p:spPr>
            <a:xfrm flipH="1">
              <a:off x="1651759" y="4936493"/>
              <a:ext cx="1015136" cy="186824"/>
            </a:xfrm>
            <a:custGeom>
              <a:rect b="b" l="l" r="r" t="t"/>
              <a:pathLst>
                <a:path extrusionOk="0" h="1795" w="9991">
                  <a:moveTo>
                    <a:pt x="0" y="1"/>
                  </a:moveTo>
                  <a:lnTo>
                    <a:pt x="0" y="1794"/>
                  </a:lnTo>
                  <a:lnTo>
                    <a:pt x="9991" y="1794"/>
                  </a:lnTo>
                  <a:lnTo>
                    <a:pt x="99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38"/>
          <p:cNvSpPr/>
          <p:nvPr/>
        </p:nvSpPr>
        <p:spPr>
          <a:xfrm>
            <a:off x="4680587" y="4010704"/>
            <a:ext cx="16869" cy="322179"/>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4781130" y="4009873"/>
            <a:ext cx="17659" cy="323010"/>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p:nvPr/>
        </p:nvSpPr>
        <p:spPr>
          <a:xfrm>
            <a:off x="5431568" y="4010704"/>
            <a:ext cx="16869" cy="322179"/>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p:nvPr/>
        </p:nvSpPr>
        <p:spPr>
          <a:xfrm>
            <a:off x="5532111" y="4009873"/>
            <a:ext cx="17659" cy="323010"/>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p:nvPr/>
        </p:nvSpPr>
        <p:spPr>
          <a:xfrm>
            <a:off x="5633444" y="4010704"/>
            <a:ext cx="16869" cy="322179"/>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5733987" y="4009873"/>
            <a:ext cx="16869" cy="323010"/>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5834530" y="4010704"/>
            <a:ext cx="16869" cy="322179"/>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8"/>
          <p:cNvSpPr/>
          <p:nvPr/>
        </p:nvSpPr>
        <p:spPr>
          <a:xfrm>
            <a:off x="5935073" y="4009873"/>
            <a:ext cx="16869" cy="322220"/>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
          <p:cNvSpPr/>
          <p:nvPr/>
        </p:nvSpPr>
        <p:spPr>
          <a:xfrm>
            <a:off x="6035616" y="4009873"/>
            <a:ext cx="17659" cy="323010"/>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
          <p:cNvSpPr/>
          <p:nvPr/>
        </p:nvSpPr>
        <p:spPr>
          <a:xfrm>
            <a:off x="6136949" y="4010704"/>
            <a:ext cx="16869" cy="322179"/>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8"/>
          <p:cNvSpPr/>
          <p:nvPr/>
        </p:nvSpPr>
        <p:spPr>
          <a:xfrm>
            <a:off x="6237492" y="4009873"/>
            <a:ext cx="17659" cy="323010"/>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8"/>
          <p:cNvSpPr/>
          <p:nvPr/>
        </p:nvSpPr>
        <p:spPr>
          <a:xfrm>
            <a:off x="6338824" y="4010704"/>
            <a:ext cx="16869" cy="322179"/>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8"/>
          <p:cNvSpPr/>
          <p:nvPr/>
        </p:nvSpPr>
        <p:spPr>
          <a:xfrm>
            <a:off x="6439368" y="4009873"/>
            <a:ext cx="17659" cy="323010"/>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8"/>
          <p:cNvSpPr/>
          <p:nvPr/>
        </p:nvSpPr>
        <p:spPr>
          <a:xfrm>
            <a:off x="6540700" y="4010704"/>
            <a:ext cx="16869" cy="322179"/>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8"/>
          <p:cNvSpPr/>
          <p:nvPr/>
        </p:nvSpPr>
        <p:spPr>
          <a:xfrm>
            <a:off x="6641243" y="4009873"/>
            <a:ext cx="16869" cy="323010"/>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6741786" y="4010704"/>
            <a:ext cx="16869" cy="322179"/>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6842329" y="4009873"/>
            <a:ext cx="16869" cy="322220"/>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6942872" y="4009873"/>
            <a:ext cx="17659" cy="323010"/>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7044205" y="4010704"/>
            <a:ext cx="16869" cy="322179"/>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7144748" y="4009873"/>
            <a:ext cx="17659" cy="323010"/>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7246081" y="4010704"/>
            <a:ext cx="16869" cy="322179"/>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a:off x="7346624" y="4009873"/>
            <a:ext cx="17659" cy="323010"/>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7447956" y="4010704"/>
            <a:ext cx="16869" cy="322179"/>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7548499" y="4009873"/>
            <a:ext cx="16869" cy="323010"/>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7649042" y="4010704"/>
            <a:ext cx="16869" cy="322179"/>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7749585" y="4009873"/>
            <a:ext cx="16869" cy="322220"/>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7850129" y="4009873"/>
            <a:ext cx="17659" cy="323010"/>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7951461" y="4010704"/>
            <a:ext cx="16869" cy="322179"/>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8052004" y="4009873"/>
            <a:ext cx="17659" cy="323010"/>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8153337" y="4010704"/>
            <a:ext cx="16869" cy="322179"/>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4693600" y="3984979"/>
            <a:ext cx="3577877" cy="24893"/>
          </a:xfrm>
          <a:custGeom>
            <a:rect b="b" l="l" r="r" t="t"/>
            <a:pathLst>
              <a:path extrusionOk="0" h="599" w="25035">
                <a:moveTo>
                  <a:pt x="0" y="0"/>
                </a:moveTo>
                <a:lnTo>
                  <a:pt x="0" y="598"/>
                </a:lnTo>
                <a:lnTo>
                  <a:pt x="25034" y="598"/>
                </a:lnTo>
                <a:lnTo>
                  <a:pt x="25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4693597" y="4162938"/>
            <a:ext cx="3577877" cy="646466"/>
          </a:xfrm>
          <a:custGeom>
            <a:rect b="b" l="l" r="r" t="t"/>
            <a:pathLst>
              <a:path extrusionOk="0" h="18285" w="25035">
                <a:moveTo>
                  <a:pt x="0" y="1"/>
                </a:moveTo>
                <a:lnTo>
                  <a:pt x="0" y="18284"/>
                </a:lnTo>
                <a:lnTo>
                  <a:pt x="25034" y="18284"/>
                </a:lnTo>
                <a:lnTo>
                  <a:pt x="25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5339499" y="4373581"/>
            <a:ext cx="68973" cy="224412"/>
          </a:xfrm>
          <a:custGeom>
            <a:rect b="b" l="l" r="r" t="t"/>
            <a:pathLst>
              <a:path extrusionOk="0" h="5401" w="1660">
                <a:moveTo>
                  <a:pt x="1" y="0"/>
                </a:moveTo>
                <a:lnTo>
                  <a:pt x="1" y="5401"/>
                </a:lnTo>
                <a:lnTo>
                  <a:pt x="1659" y="5401"/>
                </a:lnTo>
                <a:lnTo>
                  <a:pt x="16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5338236" y="4373581"/>
            <a:ext cx="70552" cy="225201"/>
          </a:xfrm>
          <a:custGeom>
            <a:rect b="b" l="l" r="r" t="t"/>
            <a:pathLst>
              <a:path extrusionOk="0" h="5420" w="1698">
                <a:moveTo>
                  <a:pt x="1" y="0"/>
                </a:moveTo>
                <a:lnTo>
                  <a:pt x="1" y="5420"/>
                </a:lnTo>
                <a:lnTo>
                  <a:pt x="1698" y="5420"/>
                </a:lnTo>
                <a:lnTo>
                  <a:pt x="1" y="0"/>
                </a:lnTo>
                <a:close/>
              </a:path>
            </a:pathLst>
          </a:custGeom>
          <a:solidFill>
            <a:srgbClr val="803F35">
              <a:alpha val="67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6447894" y="4373581"/>
            <a:ext cx="68973" cy="224412"/>
          </a:xfrm>
          <a:custGeom>
            <a:rect b="b" l="l" r="r" t="t"/>
            <a:pathLst>
              <a:path extrusionOk="0" h="5401" w="1660">
                <a:moveTo>
                  <a:pt x="1" y="0"/>
                </a:moveTo>
                <a:lnTo>
                  <a:pt x="1" y="5401"/>
                </a:lnTo>
                <a:lnTo>
                  <a:pt x="1659" y="5401"/>
                </a:lnTo>
                <a:lnTo>
                  <a:pt x="16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8"/>
          <p:cNvSpPr/>
          <p:nvPr/>
        </p:nvSpPr>
        <p:spPr>
          <a:xfrm>
            <a:off x="6447262" y="4373581"/>
            <a:ext cx="70552" cy="225201"/>
          </a:xfrm>
          <a:custGeom>
            <a:rect b="b" l="l" r="r" t="t"/>
            <a:pathLst>
              <a:path extrusionOk="0" h="5420" w="1698">
                <a:moveTo>
                  <a:pt x="1" y="0"/>
                </a:moveTo>
                <a:lnTo>
                  <a:pt x="1" y="5420"/>
                </a:lnTo>
                <a:lnTo>
                  <a:pt x="1698" y="5420"/>
                </a:lnTo>
                <a:lnTo>
                  <a:pt x="1" y="0"/>
                </a:lnTo>
                <a:close/>
              </a:path>
            </a:pathLst>
          </a:custGeom>
          <a:solidFill>
            <a:srgbClr val="803F35">
              <a:alpha val="67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7556289" y="4373581"/>
            <a:ext cx="68973" cy="224412"/>
          </a:xfrm>
          <a:custGeom>
            <a:rect b="b" l="l" r="r" t="t"/>
            <a:pathLst>
              <a:path extrusionOk="0" h="5401" w="1660">
                <a:moveTo>
                  <a:pt x="1" y="0"/>
                </a:moveTo>
                <a:lnTo>
                  <a:pt x="1" y="5401"/>
                </a:lnTo>
                <a:lnTo>
                  <a:pt x="1659" y="5401"/>
                </a:lnTo>
                <a:lnTo>
                  <a:pt x="16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7556289" y="4373581"/>
            <a:ext cx="70552" cy="225201"/>
          </a:xfrm>
          <a:custGeom>
            <a:rect b="b" l="l" r="r" t="t"/>
            <a:pathLst>
              <a:path extrusionOk="0" h="5420" w="1698">
                <a:moveTo>
                  <a:pt x="1" y="0"/>
                </a:moveTo>
                <a:lnTo>
                  <a:pt x="1" y="5420"/>
                </a:lnTo>
                <a:lnTo>
                  <a:pt x="1698" y="5420"/>
                </a:lnTo>
                <a:lnTo>
                  <a:pt x="1" y="0"/>
                </a:lnTo>
                <a:close/>
              </a:path>
            </a:pathLst>
          </a:custGeom>
          <a:solidFill>
            <a:srgbClr val="803F35">
              <a:alpha val="67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txBox="1"/>
          <p:nvPr/>
        </p:nvSpPr>
        <p:spPr>
          <a:xfrm>
            <a:off x="7204275" y="691899"/>
            <a:ext cx="1225800" cy="10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rgbClr val="A05043"/>
                </a:solidFill>
                <a:latin typeface="Amiko"/>
                <a:ea typeface="Amiko"/>
                <a:cs typeface="Amiko"/>
                <a:sym typeface="Amiko"/>
              </a:rPr>
              <a:t>02</a:t>
            </a:r>
            <a:endParaRPr b="1" sz="6000">
              <a:solidFill>
                <a:srgbClr val="A05043"/>
              </a:solidFill>
              <a:latin typeface="Amiko"/>
              <a:ea typeface="Amiko"/>
              <a:cs typeface="Amiko"/>
              <a:sym typeface="Amiko"/>
            </a:endParaRPr>
          </a:p>
        </p:txBody>
      </p:sp>
      <p:sp>
        <p:nvSpPr>
          <p:cNvPr id="469" name="Google Shape;469;p38"/>
          <p:cNvSpPr txBox="1"/>
          <p:nvPr/>
        </p:nvSpPr>
        <p:spPr>
          <a:xfrm>
            <a:off x="3072975" y="1790794"/>
            <a:ext cx="5357100" cy="142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4800">
                <a:solidFill>
                  <a:srgbClr val="803F35"/>
                </a:solidFill>
                <a:latin typeface="Amiko"/>
                <a:ea typeface="Amiko"/>
                <a:cs typeface="Amiko"/>
                <a:sym typeface="Amiko"/>
              </a:rPr>
              <a:t>Dataset</a:t>
            </a:r>
            <a:endParaRPr sz="4800">
              <a:solidFill>
                <a:srgbClr val="803F35"/>
              </a:solidFill>
              <a:latin typeface="Amiko"/>
              <a:ea typeface="Amiko"/>
              <a:cs typeface="Amiko"/>
              <a:sym typeface="Amiko"/>
            </a:endParaRPr>
          </a:p>
        </p:txBody>
      </p:sp>
      <p:sp>
        <p:nvSpPr>
          <p:cNvPr id="470" name="Google Shape;470;p38"/>
          <p:cNvSpPr/>
          <p:nvPr/>
        </p:nvSpPr>
        <p:spPr>
          <a:xfrm>
            <a:off x="4883720" y="4010704"/>
            <a:ext cx="16869" cy="322179"/>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4984263" y="4009873"/>
            <a:ext cx="17659" cy="323010"/>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5085596" y="4010704"/>
            <a:ext cx="16869" cy="322179"/>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5186139" y="4009873"/>
            <a:ext cx="16869" cy="323010"/>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5286682" y="4010704"/>
            <a:ext cx="16869" cy="322179"/>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9"/>
          <p:cNvSpPr txBox="1"/>
          <p:nvPr>
            <p:ph type="title"/>
          </p:nvPr>
        </p:nvSpPr>
        <p:spPr>
          <a:xfrm>
            <a:off x="408425" y="396750"/>
            <a:ext cx="38589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480" name="Google Shape;480;p39"/>
          <p:cNvSpPr txBox="1"/>
          <p:nvPr>
            <p:ph idx="1" type="subTitle"/>
          </p:nvPr>
        </p:nvSpPr>
        <p:spPr>
          <a:xfrm>
            <a:off x="408425" y="946650"/>
            <a:ext cx="8465100" cy="1189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Two datasets were used in this project: </a:t>
            </a:r>
            <a:endParaRPr/>
          </a:p>
          <a:p>
            <a:pPr indent="-317500" lvl="1" marL="914400" rtl="0" algn="l">
              <a:lnSpc>
                <a:spcPct val="150000"/>
              </a:lnSpc>
              <a:spcBef>
                <a:spcPts val="0"/>
              </a:spcBef>
              <a:spcAft>
                <a:spcPts val="0"/>
              </a:spcAft>
              <a:buSzPts val="1400"/>
              <a:buChar char="○"/>
            </a:pPr>
            <a:r>
              <a:rPr lang="en"/>
              <a:t>Classification dataset and </a:t>
            </a:r>
            <a:endParaRPr/>
          </a:p>
          <a:p>
            <a:pPr indent="-317500" lvl="1" marL="914400" rtl="0" algn="l">
              <a:lnSpc>
                <a:spcPct val="150000"/>
              </a:lnSpc>
              <a:spcBef>
                <a:spcPts val="0"/>
              </a:spcBef>
              <a:spcAft>
                <a:spcPts val="0"/>
              </a:spcAft>
              <a:buSzPts val="1400"/>
              <a:buChar char="○"/>
            </a:pPr>
            <a:r>
              <a:rPr lang="en"/>
              <a:t>Crack segmentation dataset.</a:t>
            </a:r>
            <a:endParaRPr/>
          </a:p>
        </p:txBody>
      </p:sp>
      <p:grpSp>
        <p:nvGrpSpPr>
          <p:cNvPr id="481" name="Google Shape;481;p39"/>
          <p:cNvGrpSpPr/>
          <p:nvPr/>
        </p:nvGrpSpPr>
        <p:grpSpPr>
          <a:xfrm>
            <a:off x="7823017" y="2898514"/>
            <a:ext cx="2504288" cy="2473692"/>
            <a:chOff x="4788175" y="556025"/>
            <a:chExt cx="3642601" cy="4031441"/>
          </a:xfrm>
        </p:grpSpPr>
        <p:sp>
          <p:nvSpPr>
            <p:cNvPr id="482" name="Google Shape;482;p39"/>
            <p:cNvSpPr/>
            <p:nvPr/>
          </p:nvSpPr>
          <p:spPr>
            <a:xfrm>
              <a:off x="4788175" y="3552331"/>
              <a:ext cx="3642574" cy="920181"/>
            </a:xfrm>
            <a:custGeom>
              <a:rect b="b" l="l" r="r" t="t"/>
              <a:pathLst>
                <a:path extrusionOk="0" h="26073" w="103211">
                  <a:moveTo>
                    <a:pt x="45100" y="0"/>
                  </a:moveTo>
                  <a:lnTo>
                    <a:pt x="1" y="11283"/>
                  </a:lnTo>
                  <a:lnTo>
                    <a:pt x="53591" y="26073"/>
                  </a:lnTo>
                  <a:lnTo>
                    <a:pt x="103210" y="3689"/>
                  </a:lnTo>
                  <a:lnTo>
                    <a:pt x="45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5063249" y="3707726"/>
              <a:ext cx="1885502" cy="610560"/>
            </a:xfrm>
            <a:custGeom>
              <a:rect b="b" l="l" r="r" t="t"/>
              <a:pathLst>
                <a:path extrusionOk="0" h="17300" w="53425">
                  <a:moveTo>
                    <a:pt x="41560" y="1"/>
                  </a:moveTo>
                  <a:lnTo>
                    <a:pt x="0" y="9390"/>
                  </a:lnTo>
                  <a:lnTo>
                    <a:pt x="24062" y="17299"/>
                  </a:lnTo>
                  <a:lnTo>
                    <a:pt x="53425" y="5917"/>
                  </a:lnTo>
                  <a:lnTo>
                    <a:pt x="415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4832150" y="2110788"/>
              <a:ext cx="333761" cy="236354"/>
            </a:xfrm>
            <a:custGeom>
              <a:rect b="b" l="l" r="r" t="t"/>
              <a:pathLst>
                <a:path extrusionOk="0" h="6697" w="9457">
                  <a:moveTo>
                    <a:pt x="5302" y="0"/>
                  </a:moveTo>
                  <a:lnTo>
                    <a:pt x="1" y="5733"/>
                  </a:lnTo>
                  <a:lnTo>
                    <a:pt x="151" y="5683"/>
                  </a:lnTo>
                  <a:lnTo>
                    <a:pt x="7462" y="6697"/>
                  </a:lnTo>
                  <a:lnTo>
                    <a:pt x="94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4826291" y="2015779"/>
              <a:ext cx="246942" cy="297375"/>
            </a:xfrm>
            <a:custGeom>
              <a:rect b="b" l="l" r="r" t="t"/>
              <a:pathLst>
                <a:path extrusionOk="0" h="8426" w="6997">
                  <a:moveTo>
                    <a:pt x="6631" y="0"/>
                  </a:moveTo>
                  <a:lnTo>
                    <a:pt x="1" y="5833"/>
                  </a:lnTo>
                  <a:lnTo>
                    <a:pt x="167" y="8425"/>
                  </a:lnTo>
                  <a:lnTo>
                    <a:pt x="6997" y="2775"/>
                  </a:lnTo>
                  <a:lnTo>
                    <a:pt x="66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7870665" y="2324240"/>
              <a:ext cx="330232" cy="1431605"/>
            </a:xfrm>
            <a:custGeom>
              <a:rect b="b" l="l" r="r" t="t"/>
              <a:pathLst>
                <a:path extrusionOk="0" h="40564" w="9357">
                  <a:moveTo>
                    <a:pt x="2660" y="1"/>
                  </a:moveTo>
                  <a:lnTo>
                    <a:pt x="1" y="7695"/>
                  </a:lnTo>
                  <a:lnTo>
                    <a:pt x="2660" y="40563"/>
                  </a:lnTo>
                  <a:lnTo>
                    <a:pt x="9323" y="37971"/>
                  </a:lnTo>
                  <a:lnTo>
                    <a:pt x="9356" y="4903"/>
                  </a:lnTo>
                  <a:lnTo>
                    <a:pt x="2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9"/>
            <p:cNvSpPr/>
            <p:nvPr/>
          </p:nvSpPr>
          <p:spPr>
            <a:xfrm>
              <a:off x="7132300" y="2324240"/>
              <a:ext cx="832232" cy="1431605"/>
            </a:xfrm>
            <a:custGeom>
              <a:rect b="b" l="l" r="r" t="t"/>
              <a:pathLst>
                <a:path extrusionOk="0" h="40564" w="23581">
                  <a:moveTo>
                    <a:pt x="23581" y="1"/>
                  </a:moveTo>
                  <a:lnTo>
                    <a:pt x="8509" y="3424"/>
                  </a:lnTo>
                  <a:lnTo>
                    <a:pt x="1" y="4122"/>
                  </a:lnTo>
                  <a:lnTo>
                    <a:pt x="1" y="40563"/>
                  </a:lnTo>
                  <a:lnTo>
                    <a:pt x="23581" y="40563"/>
                  </a:lnTo>
                  <a:lnTo>
                    <a:pt x="235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a:off x="7318824" y="2541822"/>
              <a:ext cx="540752" cy="1218721"/>
            </a:xfrm>
            <a:custGeom>
              <a:rect b="b" l="l" r="r" t="t"/>
              <a:pathLst>
                <a:path extrusionOk="0" h="34532" w="15322">
                  <a:moveTo>
                    <a:pt x="15122" y="1"/>
                  </a:moveTo>
                  <a:lnTo>
                    <a:pt x="199" y="3474"/>
                  </a:lnTo>
                  <a:lnTo>
                    <a:pt x="0" y="33518"/>
                  </a:lnTo>
                  <a:lnTo>
                    <a:pt x="15321" y="34531"/>
                  </a:lnTo>
                  <a:lnTo>
                    <a:pt x="151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7524652" y="2612196"/>
              <a:ext cx="23505" cy="1127807"/>
            </a:xfrm>
            <a:custGeom>
              <a:rect b="b" l="l" r="r" t="t"/>
              <a:pathLst>
                <a:path extrusionOk="0" h="31956" w="666">
                  <a:moveTo>
                    <a:pt x="665" y="1"/>
                  </a:moveTo>
                  <a:lnTo>
                    <a:pt x="1" y="167"/>
                  </a:lnTo>
                  <a:lnTo>
                    <a:pt x="1" y="31906"/>
                  </a:lnTo>
                  <a:lnTo>
                    <a:pt x="665" y="31956"/>
                  </a:lnTo>
                  <a:lnTo>
                    <a:pt x="6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a:off x="6593941" y="3664351"/>
              <a:ext cx="1372949" cy="347808"/>
            </a:xfrm>
            <a:custGeom>
              <a:rect b="b" l="l" r="r" t="t"/>
              <a:pathLst>
                <a:path extrusionOk="0" h="9855" w="38902">
                  <a:moveTo>
                    <a:pt x="8741" y="0"/>
                  </a:moveTo>
                  <a:lnTo>
                    <a:pt x="3540" y="848"/>
                  </a:lnTo>
                  <a:lnTo>
                    <a:pt x="0" y="6664"/>
                  </a:lnTo>
                  <a:lnTo>
                    <a:pt x="21403" y="9854"/>
                  </a:lnTo>
                  <a:lnTo>
                    <a:pt x="38901" y="2576"/>
                  </a:lnTo>
                  <a:lnTo>
                    <a:pt x="87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6830263" y="2816295"/>
              <a:ext cx="235789" cy="988825"/>
            </a:xfrm>
            <a:custGeom>
              <a:rect b="b" l="l" r="r" t="t"/>
              <a:pathLst>
                <a:path extrusionOk="0" h="28018" w="6681">
                  <a:moveTo>
                    <a:pt x="1" y="1"/>
                  </a:moveTo>
                  <a:lnTo>
                    <a:pt x="882" y="27286"/>
                  </a:lnTo>
                  <a:lnTo>
                    <a:pt x="6382" y="28017"/>
                  </a:lnTo>
                  <a:lnTo>
                    <a:pt x="6681" y="161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7055467" y="2928315"/>
              <a:ext cx="126135" cy="876807"/>
            </a:xfrm>
            <a:custGeom>
              <a:rect b="b" l="l" r="r" t="t"/>
              <a:pathLst>
                <a:path extrusionOk="0" h="24844" w="3574">
                  <a:moveTo>
                    <a:pt x="67" y="1"/>
                  </a:moveTo>
                  <a:lnTo>
                    <a:pt x="1" y="24843"/>
                  </a:lnTo>
                  <a:lnTo>
                    <a:pt x="1" y="24843"/>
                  </a:lnTo>
                  <a:lnTo>
                    <a:pt x="3574" y="23830"/>
                  </a:lnTo>
                  <a:lnTo>
                    <a:pt x="3540" y="981"/>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6403923" y="2729510"/>
              <a:ext cx="510259" cy="1443887"/>
            </a:xfrm>
            <a:custGeom>
              <a:rect b="b" l="l" r="r" t="t"/>
              <a:pathLst>
                <a:path extrusionOk="0" h="40912" w="14458">
                  <a:moveTo>
                    <a:pt x="0" y="0"/>
                  </a:moveTo>
                  <a:lnTo>
                    <a:pt x="0" y="40912"/>
                  </a:lnTo>
                  <a:lnTo>
                    <a:pt x="14457" y="34498"/>
                  </a:lnTo>
                  <a:lnTo>
                    <a:pt x="14457" y="432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6239105" y="2602243"/>
              <a:ext cx="1246849" cy="368913"/>
            </a:xfrm>
            <a:custGeom>
              <a:rect b="b" l="l" r="r" t="t"/>
              <a:pathLst>
                <a:path extrusionOk="0" h="10453" w="35329">
                  <a:moveTo>
                    <a:pt x="12165" y="0"/>
                  </a:moveTo>
                  <a:lnTo>
                    <a:pt x="1" y="4254"/>
                  </a:lnTo>
                  <a:lnTo>
                    <a:pt x="2693" y="4720"/>
                  </a:lnTo>
                  <a:lnTo>
                    <a:pt x="4836" y="4055"/>
                  </a:lnTo>
                  <a:lnTo>
                    <a:pt x="26671" y="10453"/>
                  </a:lnTo>
                  <a:lnTo>
                    <a:pt x="35329" y="9140"/>
                  </a:lnTo>
                  <a:lnTo>
                    <a:pt x="121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5355298" y="2968196"/>
              <a:ext cx="989390" cy="1002872"/>
            </a:xfrm>
            <a:custGeom>
              <a:rect b="b" l="l" r="r" t="t"/>
              <a:pathLst>
                <a:path extrusionOk="0" h="28416" w="28034">
                  <a:moveTo>
                    <a:pt x="1" y="1"/>
                  </a:moveTo>
                  <a:lnTo>
                    <a:pt x="283" y="28416"/>
                  </a:lnTo>
                  <a:lnTo>
                    <a:pt x="28034" y="23531"/>
                  </a:lnTo>
                  <a:lnTo>
                    <a:pt x="28034" y="344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a:off x="5035085" y="3001619"/>
              <a:ext cx="331961" cy="969450"/>
            </a:xfrm>
            <a:custGeom>
              <a:rect b="b" l="l" r="r" t="t"/>
              <a:pathLst>
                <a:path extrusionOk="0" h="27469" w="9406">
                  <a:moveTo>
                    <a:pt x="9406" y="1"/>
                  </a:moveTo>
                  <a:lnTo>
                    <a:pt x="1" y="2925"/>
                  </a:lnTo>
                  <a:lnTo>
                    <a:pt x="349" y="25076"/>
                  </a:lnTo>
                  <a:lnTo>
                    <a:pt x="9356" y="27469"/>
                  </a:lnTo>
                  <a:lnTo>
                    <a:pt x="94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4935982" y="556025"/>
              <a:ext cx="1735967" cy="2606281"/>
            </a:xfrm>
            <a:custGeom>
              <a:rect b="b" l="l" r="r" t="t"/>
              <a:pathLst>
                <a:path extrusionOk="0" h="73848" w="49188">
                  <a:moveTo>
                    <a:pt x="49187" y="1"/>
                  </a:moveTo>
                  <a:lnTo>
                    <a:pt x="2991" y="41777"/>
                  </a:lnTo>
                  <a:lnTo>
                    <a:pt x="2991" y="51232"/>
                  </a:lnTo>
                  <a:lnTo>
                    <a:pt x="0" y="53525"/>
                  </a:lnTo>
                  <a:lnTo>
                    <a:pt x="283" y="73848"/>
                  </a:lnTo>
                  <a:lnTo>
                    <a:pt x="12297" y="70126"/>
                  </a:lnTo>
                  <a:lnTo>
                    <a:pt x="49187" y="58244"/>
                  </a:lnTo>
                  <a:lnTo>
                    <a:pt x="491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6671938" y="556025"/>
              <a:ext cx="814022" cy="2368762"/>
            </a:xfrm>
            <a:custGeom>
              <a:rect b="b" l="l" r="r" t="t"/>
              <a:pathLst>
                <a:path extrusionOk="0" h="67118" w="23065">
                  <a:moveTo>
                    <a:pt x="0" y="1"/>
                  </a:moveTo>
                  <a:lnTo>
                    <a:pt x="0" y="58244"/>
                  </a:lnTo>
                  <a:lnTo>
                    <a:pt x="23065" y="67118"/>
                  </a:lnTo>
                  <a:lnTo>
                    <a:pt x="23065" y="2984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9"/>
            <p:cNvSpPr/>
            <p:nvPr/>
          </p:nvSpPr>
          <p:spPr>
            <a:xfrm>
              <a:off x="4961781" y="2664394"/>
              <a:ext cx="1382901" cy="471578"/>
            </a:xfrm>
            <a:custGeom>
              <a:rect b="b" l="l" r="r" t="t"/>
              <a:pathLst>
                <a:path extrusionOk="0" h="13362" w="39184">
                  <a:moveTo>
                    <a:pt x="22816" y="1"/>
                  </a:moveTo>
                  <a:lnTo>
                    <a:pt x="0" y="8243"/>
                  </a:lnTo>
                  <a:lnTo>
                    <a:pt x="39184" y="13361"/>
                  </a:lnTo>
                  <a:lnTo>
                    <a:pt x="39184" y="4321"/>
                  </a:lnTo>
                  <a:lnTo>
                    <a:pt x="228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p:nvPr/>
          </p:nvSpPr>
          <p:spPr>
            <a:xfrm>
              <a:off x="4958852" y="2622784"/>
              <a:ext cx="795281" cy="332526"/>
            </a:xfrm>
            <a:custGeom>
              <a:rect b="b" l="l" r="r" t="t"/>
              <a:pathLst>
                <a:path extrusionOk="0" h="9422" w="22534">
                  <a:moveTo>
                    <a:pt x="22533" y="0"/>
                  </a:moveTo>
                  <a:lnTo>
                    <a:pt x="0" y="7960"/>
                  </a:lnTo>
                  <a:lnTo>
                    <a:pt x="83" y="9422"/>
                  </a:lnTo>
                  <a:lnTo>
                    <a:pt x="22533" y="2027"/>
                  </a:lnTo>
                  <a:lnTo>
                    <a:pt x="22533" y="0"/>
                  </a:lnTo>
                  <a:close/>
                </a:path>
              </a:pathLst>
            </a:custGeom>
            <a:solidFill>
              <a:srgbClr val="CEB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5754109" y="2622784"/>
              <a:ext cx="590585" cy="206461"/>
            </a:xfrm>
            <a:custGeom>
              <a:rect b="b" l="l" r="r" t="t"/>
              <a:pathLst>
                <a:path extrusionOk="0" h="5850" w="16734">
                  <a:moveTo>
                    <a:pt x="0" y="0"/>
                  </a:moveTo>
                  <a:lnTo>
                    <a:pt x="0" y="2027"/>
                  </a:lnTo>
                  <a:lnTo>
                    <a:pt x="16734" y="5849"/>
                  </a:lnTo>
                  <a:lnTo>
                    <a:pt x="16734" y="4071"/>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p:nvPr/>
          </p:nvSpPr>
          <p:spPr>
            <a:xfrm>
              <a:off x="5524775" y="3096063"/>
              <a:ext cx="563057" cy="845714"/>
            </a:xfrm>
            <a:custGeom>
              <a:rect b="b" l="l" r="r" t="t"/>
              <a:pathLst>
                <a:path extrusionOk="0" h="23963" w="15954">
                  <a:moveTo>
                    <a:pt x="1" y="0"/>
                  </a:moveTo>
                  <a:lnTo>
                    <a:pt x="184" y="23846"/>
                  </a:lnTo>
                  <a:lnTo>
                    <a:pt x="234" y="23962"/>
                  </a:lnTo>
                  <a:lnTo>
                    <a:pt x="15953" y="21237"/>
                  </a:lnTo>
                  <a:lnTo>
                    <a:pt x="15953" y="18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9"/>
            <p:cNvSpPr/>
            <p:nvPr/>
          </p:nvSpPr>
          <p:spPr>
            <a:xfrm>
              <a:off x="6337643" y="2746521"/>
              <a:ext cx="67479" cy="1426876"/>
            </a:xfrm>
            <a:custGeom>
              <a:rect b="b" l="l" r="r" t="t"/>
              <a:pathLst>
                <a:path extrusionOk="0" h="40430" w="1912">
                  <a:moveTo>
                    <a:pt x="1911" y="0"/>
                  </a:moveTo>
                  <a:lnTo>
                    <a:pt x="200" y="565"/>
                  </a:lnTo>
                  <a:lnTo>
                    <a:pt x="0" y="39965"/>
                  </a:lnTo>
                  <a:lnTo>
                    <a:pt x="1878" y="40430"/>
                  </a:lnTo>
                  <a:lnTo>
                    <a:pt x="19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p:nvPr/>
          </p:nvSpPr>
          <p:spPr>
            <a:xfrm>
              <a:off x="5443284" y="1792339"/>
              <a:ext cx="256894" cy="910794"/>
            </a:xfrm>
            <a:custGeom>
              <a:rect b="b" l="l" r="r" t="t"/>
              <a:pathLst>
                <a:path extrusionOk="0" h="25807" w="7279">
                  <a:moveTo>
                    <a:pt x="7278" y="0"/>
                  </a:moveTo>
                  <a:lnTo>
                    <a:pt x="0" y="5201"/>
                  </a:lnTo>
                  <a:lnTo>
                    <a:pt x="166" y="25807"/>
                  </a:lnTo>
                  <a:lnTo>
                    <a:pt x="7278" y="23364"/>
                  </a:lnTo>
                  <a:lnTo>
                    <a:pt x="72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5750580" y="1555382"/>
              <a:ext cx="258659" cy="537822"/>
            </a:xfrm>
            <a:custGeom>
              <a:rect b="b" l="l" r="r" t="t"/>
              <a:pathLst>
                <a:path extrusionOk="0" h="15239" w="7329">
                  <a:moveTo>
                    <a:pt x="7312" y="1"/>
                  </a:moveTo>
                  <a:lnTo>
                    <a:pt x="1" y="5767"/>
                  </a:lnTo>
                  <a:lnTo>
                    <a:pt x="100" y="15239"/>
                  </a:lnTo>
                  <a:lnTo>
                    <a:pt x="7329" y="11051"/>
                  </a:lnTo>
                  <a:lnTo>
                    <a:pt x="73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p:nvPr/>
          </p:nvSpPr>
          <p:spPr>
            <a:xfrm>
              <a:off x="6764583" y="857498"/>
              <a:ext cx="187121" cy="968285"/>
            </a:xfrm>
            <a:custGeom>
              <a:rect b="b" l="l" r="r" t="t"/>
              <a:pathLst>
                <a:path extrusionOk="0" h="27436" w="5302">
                  <a:moveTo>
                    <a:pt x="1" y="0"/>
                  </a:moveTo>
                  <a:lnTo>
                    <a:pt x="1" y="25341"/>
                  </a:lnTo>
                  <a:lnTo>
                    <a:pt x="5302" y="27435"/>
                  </a:lnTo>
                  <a:lnTo>
                    <a:pt x="5302" y="73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a:off x="5812166" y="3130050"/>
              <a:ext cx="19976" cy="763024"/>
            </a:xfrm>
            <a:custGeom>
              <a:rect b="b" l="l" r="r" t="t"/>
              <a:pathLst>
                <a:path extrusionOk="0" h="21620" w="566">
                  <a:moveTo>
                    <a:pt x="0" y="1"/>
                  </a:moveTo>
                  <a:lnTo>
                    <a:pt x="0" y="21620"/>
                  </a:lnTo>
                  <a:lnTo>
                    <a:pt x="565" y="21520"/>
                  </a:lnTo>
                  <a:lnTo>
                    <a:pt x="565" y="67"/>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4788175" y="3950542"/>
              <a:ext cx="1891396" cy="636924"/>
            </a:xfrm>
            <a:custGeom>
              <a:rect b="b" l="l" r="r" t="t"/>
              <a:pathLst>
                <a:path extrusionOk="0" h="18047" w="53592">
                  <a:moveTo>
                    <a:pt x="1" y="0"/>
                  </a:moveTo>
                  <a:lnTo>
                    <a:pt x="1" y="2028"/>
                  </a:lnTo>
                  <a:lnTo>
                    <a:pt x="53591" y="18047"/>
                  </a:lnTo>
                  <a:lnTo>
                    <a:pt x="53591" y="1479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6679562" y="3682527"/>
              <a:ext cx="1751214" cy="904935"/>
            </a:xfrm>
            <a:custGeom>
              <a:rect b="b" l="l" r="r" t="t"/>
              <a:pathLst>
                <a:path extrusionOk="0" h="25641" w="49620">
                  <a:moveTo>
                    <a:pt x="49619" y="0"/>
                  </a:moveTo>
                  <a:lnTo>
                    <a:pt x="0" y="22384"/>
                  </a:lnTo>
                  <a:lnTo>
                    <a:pt x="0" y="25641"/>
                  </a:lnTo>
                  <a:lnTo>
                    <a:pt x="49619" y="2742"/>
                  </a:lnTo>
                  <a:lnTo>
                    <a:pt x="496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0" name="Google Shape;510;p39"/>
          <p:cNvPicPr preferRelativeResize="0"/>
          <p:nvPr/>
        </p:nvPicPr>
        <p:blipFill>
          <a:blip r:embed="rId3">
            <a:alphaModFix/>
          </a:blip>
          <a:stretch>
            <a:fillRect/>
          </a:stretch>
        </p:blipFill>
        <p:spPr>
          <a:xfrm>
            <a:off x="4877500" y="721050"/>
            <a:ext cx="3463775" cy="2553800"/>
          </a:xfrm>
          <a:prstGeom prst="rect">
            <a:avLst/>
          </a:prstGeom>
          <a:noFill/>
          <a:ln>
            <a:noFill/>
          </a:ln>
        </p:spPr>
      </p:pic>
      <p:pic>
        <p:nvPicPr>
          <p:cNvPr id="511" name="Google Shape;511;p39"/>
          <p:cNvPicPr preferRelativeResize="0"/>
          <p:nvPr/>
        </p:nvPicPr>
        <p:blipFill rotWithShape="1">
          <a:blip r:embed="rId4">
            <a:alphaModFix/>
          </a:blip>
          <a:srcRect b="2267" l="0" r="0" t="0"/>
          <a:stretch/>
        </p:blipFill>
        <p:spPr>
          <a:xfrm>
            <a:off x="1089500" y="2212050"/>
            <a:ext cx="2938350" cy="143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0"/>
          <p:cNvSpPr txBox="1"/>
          <p:nvPr>
            <p:ph type="title"/>
          </p:nvPr>
        </p:nvSpPr>
        <p:spPr>
          <a:xfrm>
            <a:off x="408425" y="396750"/>
            <a:ext cx="38589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517" name="Google Shape;517;p40"/>
          <p:cNvSpPr txBox="1"/>
          <p:nvPr>
            <p:ph idx="1" type="subTitle"/>
          </p:nvPr>
        </p:nvSpPr>
        <p:spPr>
          <a:xfrm>
            <a:off x="408425" y="1022850"/>
            <a:ext cx="8357400" cy="4000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The classification dataset contains images collected from various sources and includes different types of cracks, such as longitudinal, transverse, and alligator cracks.</a:t>
            </a:r>
            <a:endParaRPr/>
          </a:p>
          <a:p>
            <a:pPr indent="-317500" lvl="0" marL="457200" rtl="0" algn="l">
              <a:lnSpc>
                <a:spcPct val="200000"/>
              </a:lnSpc>
              <a:spcBef>
                <a:spcPts val="0"/>
              </a:spcBef>
              <a:spcAft>
                <a:spcPts val="0"/>
              </a:spcAft>
              <a:buSzPts val="1400"/>
              <a:buChar char="●"/>
            </a:pPr>
            <a:r>
              <a:rPr lang="en"/>
              <a:t>The dataset consists of over 300 high-resolution images labeled at the university and nine different segmentation crack datasets merged from the internet.</a:t>
            </a:r>
            <a:endParaRPr/>
          </a:p>
          <a:p>
            <a:pPr indent="-317500" lvl="0" marL="457200" rtl="0" algn="l">
              <a:lnSpc>
                <a:spcPct val="200000"/>
              </a:lnSpc>
              <a:spcBef>
                <a:spcPts val="0"/>
              </a:spcBef>
              <a:spcAft>
                <a:spcPts val="0"/>
              </a:spcAft>
              <a:buSzPts val="1400"/>
              <a:buChar char="●"/>
            </a:pPr>
            <a:r>
              <a:rPr lang="en"/>
              <a:t>The images in the crack dataset contain noise and other objects such </a:t>
            </a:r>
            <a:endParaRPr/>
          </a:p>
          <a:p>
            <a:pPr indent="0" lvl="0" marL="457200" rtl="0" algn="l">
              <a:lnSpc>
                <a:spcPct val="200000"/>
              </a:lnSpc>
              <a:spcBef>
                <a:spcPts val="0"/>
              </a:spcBef>
              <a:spcAft>
                <a:spcPts val="0"/>
              </a:spcAft>
              <a:buNone/>
            </a:pPr>
            <a:r>
              <a:rPr lang="en"/>
              <a:t>as moss on cracks, title lines, etc., which can be wrongly </a:t>
            </a:r>
            <a:endParaRPr/>
          </a:p>
          <a:p>
            <a:pPr indent="0" lvl="0" marL="457200" rtl="0" algn="l">
              <a:lnSpc>
                <a:spcPct val="200000"/>
              </a:lnSpc>
              <a:spcBef>
                <a:spcPts val="0"/>
              </a:spcBef>
              <a:spcAft>
                <a:spcPts val="0"/>
              </a:spcAft>
              <a:buNone/>
            </a:pPr>
            <a:r>
              <a:rPr lang="en"/>
              <a:t>identified as cracks.</a:t>
            </a:r>
            <a:endParaRPr/>
          </a:p>
        </p:txBody>
      </p:sp>
      <p:grpSp>
        <p:nvGrpSpPr>
          <p:cNvPr id="518" name="Google Shape;518;p40"/>
          <p:cNvGrpSpPr/>
          <p:nvPr/>
        </p:nvGrpSpPr>
        <p:grpSpPr>
          <a:xfrm>
            <a:off x="7442017" y="2669914"/>
            <a:ext cx="2504288" cy="2473692"/>
            <a:chOff x="4788175" y="556025"/>
            <a:chExt cx="3642601" cy="4031441"/>
          </a:xfrm>
        </p:grpSpPr>
        <p:sp>
          <p:nvSpPr>
            <p:cNvPr id="519" name="Google Shape;519;p40"/>
            <p:cNvSpPr/>
            <p:nvPr/>
          </p:nvSpPr>
          <p:spPr>
            <a:xfrm>
              <a:off x="4788175" y="3552331"/>
              <a:ext cx="3642574" cy="920181"/>
            </a:xfrm>
            <a:custGeom>
              <a:rect b="b" l="l" r="r" t="t"/>
              <a:pathLst>
                <a:path extrusionOk="0" h="26073" w="103211">
                  <a:moveTo>
                    <a:pt x="45100" y="0"/>
                  </a:moveTo>
                  <a:lnTo>
                    <a:pt x="1" y="11283"/>
                  </a:lnTo>
                  <a:lnTo>
                    <a:pt x="53591" y="26073"/>
                  </a:lnTo>
                  <a:lnTo>
                    <a:pt x="103210" y="3689"/>
                  </a:lnTo>
                  <a:lnTo>
                    <a:pt x="45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0"/>
            <p:cNvSpPr/>
            <p:nvPr/>
          </p:nvSpPr>
          <p:spPr>
            <a:xfrm>
              <a:off x="5063249" y="3707726"/>
              <a:ext cx="1885502" cy="610560"/>
            </a:xfrm>
            <a:custGeom>
              <a:rect b="b" l="l" r="r" t="t"/>
              <a:pathLst>
                <a:path extrusionOk="0" h="17300" w="53425">
                  <a:moveTo>
                    <a:pt x="41560" y="1"/>
                  </a:moveTo>
                  <a:lnTo>
                    <a:pt x="0" y="9390"/>
                  </a:lnTo>
                  <a:lnTo>
                    <a:pt x="24062" y="17299"/>
                  </a:lnTo>
                  <a:lnTo>
                    <a:pt x="53425" y="5917"/>
                  </a:lnTo>
                  <a:lnTo>
                    <a:pt x="415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0"/>
            <p:cNvSpPr/>
            <p:nvPr/>
          </p:nvSpPr>
          <p:spPr>
            <a:xfrm>
              <a:off x="4832150" y="2110788"/>
              <a:ext cx="333761" cy="236354"/>
            </a:xfrm>
            <a:custGeom>
              <a:rect b="b" l="l" r="r" t="t"/>
              <a:pathLst>
                <a:path extrusionOk="0" h="6697" w="9457">
                  <a:moveTo>
                    <a:pt x="5302" y="0"/>
                  </a:moveTo>
                  <a:lnTo>
                    <a:pt x="1" y="5733"/>
                  </a:lnTo>
                  <a:lnTo>
                    <a:pt x="151" y="5683"/>
                  </a:lnTo>
                  <a:lnTo>
                    <a:pt x="7462" y="6697"/>
                  </a:lnTo>
                  <a:lnTo>
                    <a:pt x="94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4826291" y="2015779"/>
              <a:ext cx="246942" cy="297375"/>
            </a:xfrm>
            <a:custGeom>
              <a:rect b="b" l="l" r="r" t="t"/>
              <a:pathLst>
                <a:path extrusionOk="0" h="8426" w="6997">
                  <a:moveTo>
                    <a:pt x="6631" y="0"/>
                  </a:moveTo>
                  <a:lnTo>
                    <a:pt x="1" y="5833"/>
                  </a:lnTo>
                  <a:lnTo>
                    <a:pt x="167" y="8425"/>
                  </a:lnTo>
                  <a:lnTo>
                    <a:pt x="6997" y="2775"/>
                  </a:lnTo>
                  <a:lnTo>
                    <a:pt x="66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0"/>
            <p:cNvSpPr/>
            <p:nvPr/>
          </p:nvSpPr>
          <p:spPr>
            <a:xfrm>
              <a:off x="7870665" y="2324240"/>
              <a:ext cx="330232" cy="1431605"/>
            </a:xfrm>
            <a:custGeom>
              <a:rect b="b" l="l" r="r" t="t"/>
              <a:pathLst>
                <a:path extrusionOk="0" h="40564" w="9357">
                  <a:moveTo>
                    <a:pt x="2660" y="1"/>
                  </a:moveTo>
                  <a:lnTo>
                    <a:pt x="1" y="7695"/>
                  </a:lnTo>
                  <a:lnTo>
                    <a:pt x="2660" y="40563"/>
                  </a:lnTo>
                  <a:lnTo>
                    <a:pt x="9323" y="37971"/>
                  </a:lnTo>
                  <a:lnTo>
                    <a:pt x="9356" y="4903"/>
                  </a:lnTo>
                  <a:lnTo>
                    <a:pt x="2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p:nvPr/>
          </p:nvSpPr>
          <p:spPr>
            <a:xfrm>
              <a:off x="7132300" y="2324240"/>
              <a:ext cx="832232" cy="1431605"/>
            </a:xfrm>
            <a:custGeom>
              <a:rect b="b" l="l" r="r" t="t"/>
              <a:pathLst>
                <a:path extrusionOk="0" h="40564" w="23581">
                  <a:moveTo>
                    <a:pt x="23581" y="1"/>
                  </a:moveTo>
                  <a:lnTo>
                    <a:pt x="8509" y="3424"/>
                  </a:lnTo>
                  <a:lnTo>
                    <a:pt x="1" y="4122"/>
                  </a:lnTo>
                  <a:lnTo>
                    <a:pt x="1" y="40563"/>
                  </a:lnTo>
                  <a:lnTo>
                    <a:pt x="23581" y="40563"/>
                  </a:lnTo>
                  <a:lnTo>
                    <a:pt x="235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7318824" y="2541822"/>
              <a:ext cx="540752" cy="1218721"/>
            </a:xfrm>
            <a:custGeom>
              <a:rect b="b" l="l" r="r" t="t"/>
              <a:pathLst>
                <a:path extrusionOk="0" h="34532" w="15322">
                  <a:moveTo>
                    <a:pt x="15122" y="1"/>
                  </a:moveTo>
                  <a:lnTo>
                    <a:pt x="199" y="3474"/>
                  </a:lnTo>
                  <a:lnTo>
                    <a:pt x="0" y="33518"/>
                  </a:lnTo>
                  <a:lnTo>
                    <a:pt x="15321" y="34531"/>
                  </a:lnTo>
                  <a:lnTo>
                    <a:pt x="151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p:nvPr/>
          </p:nvSpPr>
          <p:spPr>
            <a:xfrm>
              <a:off x="7524652" y="2612196"/>
              <a:ext cx="23505" cy="1127807"/>
            </a:xfrm>
            <a:custGeom>
              <a:rect b="b" l="l" r="r" t="t"/>
              <a:pathLst>
                <a:path extrusionOk="0" h="31956" w="666">
                  <a:moveTo>
                    <a:pt x="665" y="1"/>
                  </a:moveTo>
                  <a:lnTo>
                    <a:pt x="1" y="167"/>
                  </a:lnTo>
                  <a:lnTo>
                    <a:pt x="1" y="31906"/>
                  </a:lnTo>
                  <a:lnTo>
                    <a:pt x="665" y="31956"/>
                  </a:lnTo>
                  <a:lnTo>
                    <a:pt x="6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a:off x="6593941" y="3664351"/>
              <a:ext cx="1372949" cy="347808"/>
            </a:xfrm>
            <a:custGeom>
              <a:rect b="b" l="l" r="r" t="t"/>
              <a:pathLst>
                <a:path extrusionOk="0" h="9855" w="38902">
                  <a:moveTo>
                    <a:pt x="8741" y="0"/>
                  </a:moveTo>
                  <a:lnTo>
                    <a:pt x="3540" y="848"/>
                  </a:lnTo>
                  <a:lnTo>
                    <a:pt x="0" y="6664"/>
                  </a:lnTo>
                  <a:lnTo>
                    <a:pt x="21403" y="9854"/>
                  </a:lnTo>
                  <a:lnTo>
                    <a:pt x="38901" y="2576"/>
                  </a:lnTo>
                  <a:lnTo>
                    <a:pt x="87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a:off x="6830263" y="2816295"/>
              <a:ext cx="235789" cy="988825"/>
            </a:xfrm>
            <a:custGeom>
              <a:rect b="b" l="l" r="r" t="t"/>
              <a:pathLst>
                <a:path extrusionOk="0" h="28018" w="6681">
                  <a:moveTo>
                    <a:pt x="1" y="1"/>
                  </a:moveTo>
                  <a:lnTo>
                    <a:pt x="882" y="27286"/>
                  </a:lnTo>
                  <a:lnTo>
                    <a:pt x="6382" y="28017"/>
                  </a:lnTo>
                  <a:lnTo>
                    <a:pt x="6681" y="161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a:off x="7055467" y="2928315"/>
              <a:ext cx="126135" cy="876807"/>
            </a:xfrm>
            <a:custGeom>
              <a:rect b="b" l="l" r="r" t="t"/>
              <a:pathLst>
                <a:path extrusionOk="0" h="24844" w="3574">
                  <a:moveTo>
                    <a:pt x="67" y="1"/>
                  </a:moveTo>
                  <a:lnTo>
                    <a:pt x="1" y="24843"/>
                  </a:lnTo>
                  <a:lnTo>
                    <a:pt x="1" y="24843"/>
                  </a:lnTo>
                  <a:lnTo>
                    <a:pt x="3574" y="23830"/>
                  </a:lnTo>
                  <a:lnTo>
                    <a:pt x="3540" y="981"/>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6403923" y="2729510"/>
              <a:ext cx="510259" cy="1443887"/>
            </a:xfrm>
            <a:custGeom>
              <a:rect b="b" l="l" r="r" t="t"/>
              <a:pathLst>
                <a:path extrusionOk="0" h="40912" w="14458">
                  <a:moveTo>
                    <a:pt x="0" y="0"/>
                  </a:moveTo>
                  <a:lnTo>
                    <a:pt x="0" y="40912"/>
                  </a:lnTo>
                  <a:lnTo>
                    <a:pt x="14457" y="34498"/>
                  </a:lnTo>
                  <a:lnTo>
                    <a:pt x="14457" y="432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a:off x="6239105" y="2602243"/>
              <a:ext cx="1246849" cy="368913"/>
            </a:xfrm>
            <a:custGeom>
              <a:rect b="b" l="l" r="r" t="t"/>
              <a:pathLst>
                <a:path extrusionOk="0" h="10453" w="35329">
                  <a:moveTo>
                    <a:pt x="12165" y="0"/>
                  </a:moveTo>
                  <a:lnTo>
                    <a:pt x="1" y="4254"/>
                  </a:lnTo>
                  <a:lnTo>
                    <a:pt x="2693" y="4720"/>
                  </a:lnTo>
                  <a:lnTo>
                    <a:pt x="4836" y="4055"/>
                  </a:lnTo>
                  <a:lnTo>
                    <a:pt x="26671" y="10453"/>
                  </a:lnTo>
                  <a:lnTo>
                    <a:pt x="35329" y="9140"/>
                  </a:lnTo>
                  <a:lnTo>
                    <a:pt x="121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5355298" y="2968196"/>
              <a:ext cx="989390" cy="1002872"/>
            </a:xfrm>
            <a:custGeom>
              <a:rect b="b" l="l" r="r" t="t"/>
              <a:pathLst>
                <a:path extrusionOk="0" h="28416" w="28034">
                  <a:moveTo>
                    <a:pt x="1" y="1"/>
                  </a:moveTo>
                  <a:lnTo>
                    <a:pt x="283" y="28416"/>
                  </a:lnTo>
                  <a:lnTo>
                    <a:pt x="28034" y="23531"/>
                  </a:lnTo>
                  <a:lnTo>
                    <a:pt x="28034" y="344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5035085" y="3001619"/>
              <a:ext cx="331961" cy="969450"/>
            </a:xfrm>
            <a:custGeom>
              <a:rect b="b" l="l" r="r" t="t"/>
              <a:pathLst>
                <a:path extrusionOk="0" h="27469" w="9406">
                  <a:moveTo>
                    <a:pt x="9406" y="1"/>
                  </a:moveTo>
                  <a:lnTo>
                    <a:pt x="1" y="2925"/>
                  </a:lnTo>
                  <a:lnTo>
                    <a:pt x="349" y="25076"/>
                  </a:lnTo>
                  <a:lnTo>
                    <a:pt x="9356" y="27469"/>
                  </a:lnTo>
                  <a:lnTo>
                    <a:pt x="94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a:off x="4935982" y="556025"/>
              <a:ext cx="1735967" cy="2606281"/>
            </a:xfrm>
            <a:custGeom>
              <a:rect b="b" l="l" r="r" t="t"/>
              <a:pathLst>
                <a:path extrusionOk="0" h="73848" w="49188">
                  <a:moveTo>
                    <a:pt x="49187" y="1"/>
                  </a:moveTo>
                  <a:lnTo>
                    <a:pt x="2991" y="41777"/>
                  </a:lnTo>
                  <a:lnTo>
                    <a:pt x="2991" y="51232"/>
                  </a:lnTo>
                  <a:lnTo>
                    <a:pt x="0" y="53525"/>
                  </a:lnTo>
                  <a:lnTo>
                    <a:pt x="283" y="73848"/>
                  </a:lnTo>
                  <a:lnTo>
                    <a:pt x="12297" y="70126"/>
                  </a:lnTo>
                  <a:lnTo>
                    <a:pt x="49187" y="58244"/>
                  </a:lnTo>
                  <a:lnTo>
                    <a:pt x="491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0"/>
            <p:cNvSpPr/>
            <p:nvPr/>
          </p:nvSpPr>
          <p:spPr>
            <a:xfrm>
              <a:off x="6671938" y="556025"/>
              <a:ext cx="814022" cy="2368762"/>
            </a:xfrm>
            <a:custGeom>
              <a:rect b="b" l="l" r="r" t="t"/>
              <a:pathLst>
                <a:path extrusionOk="0" h="67118" w="23065">
                  <a:moveTo>
                    <a:pt x="0" y="1"/>
                  </a:moveTo>
                  <a:lnTo>
                    <a:pt x="0" y="58244"/>
                  </a:lnTo>
                  <a:lnTo>
                    <a:pt x="23065" y="67118"/>
                  </a:lnTo>
                  <a:lnTo>
                    <a:pt x="23065" y="2984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
            <p:cNvSpPr/>
            <p:nvPr/>
          </p:nvSpPr>
          <p:spPr>
            <a:xfrm>
              <a:off x="4961781" y="2664394"/>
              <a:ext cx="1382901" cy="471578"/>
            </a:xfrm>
            <a:custGeom>
              <a:rect b="b" l="l" r="r" t="t"/>
              <a:pathLst>
                <a:path extrusionOk="0" h="13362" w="39184">
                  <a:moveTo>
                    <a:pt x="22816" y="1"/>
                  </a:moveTo>
                  <a:lnTo>
                    <a:pt x="0" y="8243"/>
                  </a:lnTo>
                  <a:lnTo>
                    <a:pt x="39184" y="13361"/>
                  </a:lnTo>
                  <a:lnTo>
                    <a:pt x="39184" y="4321"/>
                  </a:lnTo>
                  <a:lnTo>
                    <a:pt x="228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0"/>
            <p:cNvSpPr/>
            <p:nvPr/>
          </p:nvSpPr>
          <p:spPr>
            <a:xfrm>
              <a:off x="4958852" y="2622784"/>
              <a:ext cx="795281" cy="332526"/>
            </a:xfrm>
            <a:custGeom>
              <a:rect b="b" l="l" r="r" t="t"/>
              <a:pathLst>
                <a:path extrusionOk="0" h="9422" w="22534">
                  <a:moveTo>
                    <a:pt x="22533" y="0"/>
                  </a:moveTo>
                  <a:lnTo>
                    <a:pt x="0" y="7960"/>
                  </a:lnTo>
                  <a:lnTo>
                    <a:pt x="83" y="9422"/>
                  </a:lnTo>
                  <a:lnTo>
                    <a:pt x="22533" y="2027"/>
                  </a:lnTo>
                  <a:lnTo>
                    <a:pt x="22533" y="0"/>
                  </a:lnTo>
                  <a:close/>
                </a:path>
              </a:pathLst>
            </a:custGeom>
            <a:solidFill>
              <a:srgbClr val="CEB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0"/>
            <p:cNvSpPr/>
            <p:nvPr/>
          </p:nvSpPr>
          <p:spPr>
            <a:xfrm>
              <a:off x="5754109" y="2622784"/>
              <a:ext cx="590585" cy="206461"/>
            </a:xfrm>
            <a:custGeom>
              <a:rect b="b" l="l" r="r" t="t"/>
              <a:pathLst>
                <a:path extrusionOk="0" h="5850" w="16734">
                  <a:moveTo>
                    <a:pt x="0" y="0"/>
                  </a:moveTo>
                  <a:lnTo>
                    <a:pt x="0" y="2027"/>
                  </a:lnTo>
                  <a:lnTo>
                    <a:pt x="16734" y="5849"/>
                  </a:lnTo>
                  <a:lnTo>
                    <a:pt x="16734" y="4071"/>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0"/>
            <p:cNvSpPr/>
            <p:nvPr/>
          </p:nvSpPr>
          <p:spPr>
            <a:xfrm>
              <a:off x="5524775" y="3096063"/>
              <a:ext cx="563057" cy="845714"/>
            </a:xfrm>
            <a:custGeom>
              <a:rect b="b" l="l" r="r" t="t"/>
              <a:pathLst>
                <a:path extrusionOk="0" h="23963" w="15954">
                  <a:moveTo>
                    <a:pt x="1" y="0"/>
                  </a:moveTo>
                  <a:lnTo>
                    <a:pt x="184" y="23846"/>
                  </a:lnTo>
                  <a:lnTo>
                    <a:pt x="234" y="23962"/>
                  </a:lnTo>
                  <a:lnTo>
                    <a:pt x="15953" y="21237"/>
                  </a:lnTo>
                  <a:lnTo>
                    <a:pt x="15953" y="18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a:off x="6337643" y="2746521"/>
              <a:ext cx="67479" cy="1426876"/>
            </a:xfrm>
            <a:custGeom>
              <a:rect b="b" l="l" r="r" t="t"/>
              <a:pathLst>
                <a:path extrusionOk="0" h="40430" w="1912">
                  <a:moveTo>
                    <a:pt x="1911" y="0"/>
                  </a:moveTo>
                  <a:lnTo>
                    <a:pt x="200" y="565"/>
                  </a:lnTo>
                  <a:lnTo>
                    <a:pt x="0" y="39965"/>
                  </a:lnTo>
                  <a:lnTo>
                    <a:pt x="1878" y="40430"/>
                  </a:lnTo>
                  <a:lnTo>
                    <a:pt x="19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
            <p:cNvSpPr/>
            <p:nvPr/>
          </p:nvSpPr>
          <p:spPr>
            <a:xfrm>
              <a:off x="5443284" y="1792339"/>
              <a:ext cx="256894" cy="910794"/>
            </a:xfrm>
            <a:custGeom>
              <a:rect b="b" l="l" r="r" t="t"/>
              <a:pathLst>
                <a:path extrusionOk="0" h="25807" w="7279">
                  <a:moveTo>
                    <a:pt x="7278" y="0"/>
                  </a:moveTo>
                  <a:lnTo>
                    <a:pt x="0" y="5201"/>
                  </a:lnTo>
                  <a:lnTo>
                    <a:pt x="166" y="25807"/>
                  </a:lnTo>
                  <a:lnTo>
                    <a:pt x="7278" y="23364"/>
                  </a:lnTo>
                  <a:lnTo>
                    <a:pt x="72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p:nvPr/>
          </p:nvSpPr>
          <p:spPr>
            <a:xfrm>
              <a:off x="5750580" y="1555382"/>
              <a:ext cx="258659" cy="537822"/>
            </a:xfrm>
            <a:custGeom>
              <a:rect b="b" l="l" r="r" t="t"/>
              <a:pathLst>
                <a:path extrusionOk="0" h="15239" w="7329">
                  <a:moveTo>
                    <a:pt x="7312" y="1"/>
                  </a:moveTo>
                  <a:lnTo>
                    <a:pt x="1" y="5767"/>
                  </a:lnTo>
                  <a:lnTo>
                    <a:pt x="100" y="15239"/>
                  </a:lnTo>
                  <a:lnTo>
                    <a:pt x="7329" y="11051"/>
                  </a:lnTo>
                  <a:lnTo>
                    <a:pt x="73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0"/>
            <p:cNvSpPr/>
            <p:nvPr/>
          </p:nvSpPr>
          <p:spPr>
            <a:xfrm>
              <a:off x="6764583" y="857498"/>
              <a:ext cx="187121" cy="968285"/>
            </a:xfrm>
            <a:custGeom>
              <a:rect b="b" l="l" r="r" t="t"/>
              <a:pathLst>
                <a:path extrusionOk="0" h="27436" w="5302">
                  <a:moveTo>
                    <a:pt x="1" y="0"/>
                  </a:moveTo>
                  <a:lnTo>
                    <a:pt x="1" y="25341"/>
                  </a:lnTo>
                  <a:lnTo>
                    <a:pt x="5302" y="27435"/>
                  </a:lnTo>
                  <a:lnTo>
                    <a:pt x="5302" y="73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0"/>
            <p:cNvSpPr/>
            <p:nvPr/>
          </p:nvSpPr>
          <p:spPr>
            <a:xfrm>
              <a:off x="5812166" y="3130050"/>
              <a:ext cx="19976" cy="763024"/>
            </a:xfrm>
            <a:custGeom>
              <a:rect b="b" l="l" r="r" t="t"/>
              <a:pathLst>
                <a:path extrusionOk="0" h="21620" w="566">
                  <a:moveTo>
                    <a:pt x="0" y="1"/>
                  </a:moveTo>
                  <a:lnTo>
                    <a:pt x="0" y="21620"/>
                  </a:lnTo>
                  <a:lnTo>
                    <a:pt x="565" y="21520"/>
                  </a:lnTo>
                  <a:lnTo>
                    <a:pt x="565" y="67"/>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0"/>
            <p:cNvSpPr/>
            <p:nvPr/>
          </p:nvSpPr>
          <p:spPr>
            <a:xfrm>
              <a:off x="4788175" y="3950542"/>
              <a:ext cx="1891396" cy="636924"/>
            </a:xfrm>
            <a:custGeom>
              <a:rect b="b" l="l" r="r" t="t"/>
              <a:pathLst>
                <a:path extrusionOk="0" h="18047" w="53592">
                  <a:moveTo>
                    <a:pt x="1" y="0"/>
                  </a:moveTo>
                  <a:lnTo>
                    <a:pt x="1" y="2028"/>
                  </a:lnTo>
                  <a:lnTo>
                    <a:pt x="53591" y="18047"/>
                  </a:lnTo>
                  <a:lnTo>
                    <a:pt x="53591" y="1479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0"/>
            <p:cNvSpPr/>
            <p:nvPr/>
          </p:nvSpPr>
          <p:spPr>
            <a:xfrm>
              <a:off x="6679562" y="3682527"/>
              <a:ext cx="1751214" cy="904935"/>
            </a:xfrm>
            <a:custGeom>
              <a:rect b="b" l="l" r="r" t="t"/>
              <a:pathLst>
                <a:path extrusionOk="0" h="25641" w="49620">
                  <a:moveTo>
                    <a:pt x="49619" y="0"/>
                  </a:moveTo>
                  <a:lnTo>
                    <a:pt x="0" y="22384"/>
                  </a:lnTo>
                  <a:lnTo>
                    <a:pt x="0" y="25641"/>
                  </a:lnTo>
                  <a:lnTo>
                    <a:pt x="49619" y="2742"/>
                  </a:lnTo>
                  <a:lnTo>
                    <a:pt x="496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1"/>
          <p:cNvSpPr txBox="1"/>
          <p:nvPr>
            <p:ph idx="2" type="title"/>
          </p:nvPr>
        </p:nvSpPr>
        <p:spPr>
          <a:xfrm>
            <a:off x="710775" y="1638405"/>
            <a:ext cx="5008200" cy="82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rPr>
              <a:t>EXPERIMENT</a:t>
            </a:r>
            <a:endParaRPr>
              <a:solidFill>
                <a:schemeClr val="dk2"/>
              </a:solidFill>
            </a:endParaRPr>
          </a:p>
        </p:txBody>
      </p:sp>
      <p:sp>
        <p:nvSpPr>
          <p:cNvPr id="552" name="Google Shape;552;p41"/>
          <p:cNvSpPr txBox="1"/>
          <p:nvPr>
            <p:ph idx="1" type="subTitle"/>
          </p:nvPr>
        </p:nvSpPr>
        <p:spPr>
          <a:xfrm>
            <a:off x="3030968" y="2469945"/>
            <a:ext cx="2688000" cy="6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Crack Classification</a:t>
            </a:r>
            <a:endParaRPr/>
          </a:p>
          <a:p>
            <a:pPr indent="0" lvl="0" marL="0" rtl="0" algn="l">
              <a:spcBef>
                <a:spcPts val="0"/>
              </a:spcBef>
              <a:spcAft>
                <a:spcPts val="0"/>
              </a:spcAft>
              <a:buNone/>
            </a:pPr>
            <a:r>
              <a:rPr lang="en"/>
              <a:t>Crack Segmentation</a:t>
            </a:r>
            <a:endParaRPr/>
          </a:p>
        </p:txBody>
      </p:sp>
      <p:sp>
        <p:nvSpPr>
          <p:cNvPr id="553" name="Google Shape;553;p41"/>
          <p:cNvSpPr txBox="1"/>
          <p:nvPr>
            <p:ph type="title"/>
          </p:nvPr>
        </p:nvSpPr>
        <p:spPr>
          <a:xfrm>
            <a:off x="710775" y="539495"/>
            <a:ext cx="1225800" cy="109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554" name="Google Shape;554;p41"/>
          <p:cNvGrpSpPr/>
          <p:nvPr/>
        </p:nvGrpSpPr>
        <p:grpSpPr>
          <a:xfrm>
            <a:off x="5719000" y="539500"/>
            <a:ext cx="3479401" cy="4651718"/>
            <a:chOff x="5719000" y="539500"/>
            <a:chExt cx="3479401" cy="4651718"/>
          </a:xfrm>
        </p:grpSpPr>
        <p:grpSp>
          <p:nvGrpSpPr>
            <p:cNvPr id="555" name="Google Shape;555;p41"/>
            <p:cNvGrpSpPr/>
            <p:nvPr/>
          </p:nvGrpSpPr>
          <p:grpSpPr>
            <a:xfrm flipH="1">
              <a:off x="5719000" y="2798488"/>
              <a:ext cx="2449085" cy="1604587"/>
              <a:chOff x="289400" y="1007775"/>
              <a:chExt cx="2449085" cy="1604587"/>
            </a:xfrm>
          </p:grpSpPr>
          <p:sp>
            <p:nvSpPr>
              <p:cNvPr id="556" name="Google Shape;556;p41"/>
              <p:cNvSpPr/>
              <p:nvPr/>
            </p:nvSpPr>
            <p:spPr>
              <a:xfrm>
                <a:off x="548506" y="1056221"/>
                <a:ext cx="32832" cy="628664"/>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a:off x="744191" y="1057839"/>
                <a:ext cx="32832" cy="62704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939877" y="1056221"/>
                <a:ext cx="32832" cy="627127"/>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1135562" y="1056221"/>
                <a:ext cx="34369" cy="628664"/>
              </a:xfrm>
              <a:custGeom>
                <a:rect b="b" l="l" r="r" t="t"/>
                <a:pathLst>
                  <a:path extrusionOk="0" h="7774" w="425">
                    <a:moveTo>
                      <a:pt x="0" y="1"/>
                    </a:moveTo>
                    <a:lnTo>
                      <a:pt x="0" y="7773"/>
                    </a:lnTo>
                    <a:lnTo>
                      <a:pt x="424" y="7773"/>
                    </a:lnTo>
                    <a:lnTo>
                      <a:pt x="4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a:off x="1332784" y="1057839"/>
                <a:ext cx="32832" cy="62704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a:off x="1528469" y="1056221"/>
                <a:ext cx="34369" cy="628664"/>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a:off x="1725691" y="1057839"/>
                <a:ext cx="32832" cy="627047"/>
              </a:xfrm>
              <a:custGeom>
                <a:rect b="b" l="l" r="r" t="t"/>
                <a:pathLst>
                  <a:path extrusionOk="0" h="7754" w="406">
                    <a:moveTo>
                      <a:pt x="1" y="0"/>
                    </a:moveTo>
                    <a:lnTo>
                      <a:pt x="1" y="7753"/>
                    </a:lnTo>
                    <a:lnTo>
                      <a:pt x="406" y="7753"/>
                    </a:lnTo>
                    <a:lnTo>
                      <a:pt x="4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p:nvPr/>
            </p:nvSpPr>
            <p:spPr>
              <a:xfrm>
                <a:off x="1921376" y="1056221"/>
                <a:ext cx="34369" cy="628664"/>
              </a:xfrm>
              <a:custGeom>
                <a:rect b="b" l="l" r="r" t="t"/>
                <a:pathLst>
                  <a:path extrusionOk="0" h="7774" w="425">
                    <a:moveTo>
                      <a:pt x="0" y="1"/>
                    </a:moveTo>
                    <a:lnTo>
                      <a:pt x="0" y="7773"/>
                    </a:lnTo>
                    <a:lnTo>
                      <a:pt x="425" y="7773"/>
                    </a:lnTo>
                    <a:lnTo>
                      <a:pt x="4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1"/>
              <p:cNvSpPr/>
              <p:nvPr/>
            </p:nvSpPr>
            <p:spPr>
              <a:xfrm>
                <a:off x="2118598" y="1057839"/>
                <a:ext cx="32832" cy="62704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1"/>
              <p:cNvSpPr/>
              <p:nvPr/>
            </p:nvSpPr>
            <p:spPr>
              <a:xfrm>
                <a:off x="2314283" y="1056221"/>
                <a:ext cx="32832" cy="628664"/>
              </a:xfrm>
              <a:custGeom>
                <a:rect b="b" l="l" r="r" t="t"/>
                <a:pathLst>
                  <a:path extrusionOk="0" h="7774" w="406">
                    <a:moveTo>
                      <a:pt x="1" y="1"/>
                    </a:moveTo>
                    <a:lnTo>
                      <a:pt x="1" y="7773"/>
                    </a:lnTo>
                    <a:lnTo>
                      <a:pt x="406" y="7773"/>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2509968" y="1057839"/>
                <a:ext cx="32832" cy="627047"/>
              </a:xfrm>
              <a:custGeom>
                <a:rect b="b" l="l" r="r" t="t"/>
                <a:pathLst>
                  <a:path extrusionOk="0" h="7754" w="406">
                    <a:moveTo>
                      <a:pt x="0" y="0"/>
                    </a:moveTo>
                    <a:lnTo>
                      <a:pt x="0" y="7753"/>
                    </a:lnTo>
                    <a:lnTo>
                      <a:pt x="405" y="7753"/>
                    </a:lnTo>
                    <a:lnTo>
                      <a:pt x="4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p:nvPr/>
            </p:nvSpPr>
            <p:spPr>
              <a:xfrm>
                <a:off x="2705653" y="1056221"/>
                <a:ext cx="32832" cy="627127"/>
              </a:xfrm>
              <a:custGeom>
                <a:rect b="b" l="l" r="r" t="t"/>
                <a:pathLst>
                  <a:path extrusionOk="0" h="7755" w="406">
                    <a:moveTo>
                      <a:pt x="1" y="1"/>
                    </a:moveTo>
                    <a:lnTo>
                      <a:pt x="1" y="7754"/>
                    </a:lnTo>
                    <a:lnTo>
                      <a:pt x="406" y="7754"/>
                    </a:lnTo>
                    <a:lnTo>
                      <a:pt x="40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1"/>
              <p:cNvSpPr/>
              <p:nvPr/>
            </p:nvSpPr>
            <p:spPr>
              <a:xfrm>
                <a:off x="289400" y="1007775"/>
                <a:ext cx="2449049" cy="48450"/>
              </a:xfrm>
              <a:custGeom>
                <a:rect b="b" l="l" r="r" t="t"/>
                <a:pathLst>
                  <a:path extrusionOk="0" h="599" w="25035">
                    <a:moveTo>
                      <a:pt x="0" y="0"/>
                    </a:moveTo>
                    <a:lnTo>
                      <a:pt x="0" y="598"/>
                    </a:lnTo>
                    <a:lnTo>
                      <a:pt x="25034" y="598"/>
                    </a:lnTo>
                    <a:lnTo>
                      <a:pt x="250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1"/>
              <p:cNvSpPr/>
              <p:nvPr/>
            </p:nvSpPr>
            <p:spPr>
              <a:xfrm>
                <a:off x="289401" y="1354125"/>
                <a:ext cx="2449049" cy="1258237"/>
              </a:xfrm>
              <a:custGeom>
                <a:rect b="b" l="l" r="r" t="t"/>
                <a:pathLst>
                  <a:path extrusionOk="0" h="18285" w="25035">
                    <a:moveTo>
                      <a:pt x="0" y="1"/>
                    </a:moveTo>
                    <a:lnTo>
                      <a:pt x="0" y="18284"/>
                    </a:lnTo>
                    <a:lnTo>
                      <a:pt x="25034" y="18284"/>
                    </a:lnTo>
                    <a:lnTo>
                      <a:pt x="250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p:nvPr/>
            </p:nvSpPr>
            <p:spPr>
              <a:xfrm>
                <a:off x="1965597" y="1764100"/>
                <a:ext cx="134240" cy="436765"/>
              </a:xfrm>
              <a:custGeom>
                <a:rect b="b" l="l" r="r" t="t"/>
                <a:pathLst>
                  <a:path extrusionOk="0" h="5401" w="1660">
                    <a:moveTo>
                      <a:pt x="1" y="0"/>
                    </a:moveTo>
                    <a:lnTo>
                      <a:pt x="1" y="5401"/>
                    </a:lnTo>
                    <a:lnTo>
                      <a:pt x="1659" y="5401"/>
                    </a:lnTo>
                    <a:lnTo>
                      <a:pt x="16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p:nvPr/>
            </p:nvSpPr>
            <p:spPr>
              <a:xfrm>
                <a:off x="1963139" y="1764100"/>
                <a:ext cx="137313" cy="438302"/>
              </a:xfrm>
              <a:custGeom>
                <a:rect b="b" l="l" r="r" t="t"/>
                <a:pathLst>
                  <a:path extrusionOk="0" h="5420" w="1698">
                    <a:moveTo>
                      <a:pt x="1" y="0"/>
                    </a:moveTo>
                    <a:lnTo>
                      <a:pt x="1" y="5420"/>
                    </a:lnTo>
                    <a:lnTo>
                      <a:pt x="1698" y="5420"/>
                    </a:lnTo>
                    <a:lnTo>
                      <a:pt x="1" y="0"/>
                    </a:lnTo>
                    <a:close/>
                  </a:path>
                </a:pathLst>
              </a:custGeom>
              <a:solidFill>
                <a:srgbClr val="803F35">
                  <a:alpha val="67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41"/>
            <p:cNvGrpSpPr/>
            <p:nvPr/>
          </p:nvGrpSpPr>
          <p:grpSpPr>
            <a:xfrm>
              <a:off x="7010399" y="539500"/>
              <a:ext cx="2188002" cy="4651718"/>
              <a:chOff x="7010399" y="539500"/>
              <a:chExt cx="2188002" cy="4651718"/>
            </a:xfrm>
          </p:grpSpPr>
          <p:sp>
            <p:nvSpPr>
              <p:cNvPr id="573" name="Google Shape;573;p41"/>
              <p:cNvSpPr/>
              <p:nvPr/>
            </p:nvSpPr>
            <p:spPr>
              <a:xfrm>
                <a:off x="7506529" y="1091378"/>
                <a:ext cx="492994" cy="3508080"/>
              </a:xfrm>
              <a:custGeom>
                <a:rect b="b" l="l" r="r" t="t"/>
                <a:pathLst>
                  <a:path extrusionOk="0" h="12296" w="1728">
                    <a:moveTo>
                      <a:pt x="1" y="1"/>
                    </a:moveTo>
                    <a:lnTo>
                      <a:pt x="1" y="12295"/>
                    </a:lnTo>
                    <a:lnTo>
                      <a:pt x="1727" y="12295"/>
                    </a:lnTo>
                    <a:lnTo>
                      <a:pt x="1727" y="75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1"/>
              <p:cNvSpPr/>
              <p:nvPr/>
            </p:nvSpPr>
            <p:spPr>
              <a:xfrm>
                <a:off x="7010399" y="1091378"/>
                <a:ext cx="496418" cy="3508080"/>
              </a:xfrm>
              <a:custGeom>
                <a:rect b="b" l="l" r="r" t="t"/>
                <a:pathLst>
                  <a:path extrusionOk="0" h="12296" w="1740">
                    <a:moveTo>
                      <a:pt x="1740" y="1"/>
                    </a:moveTo>
                    <a:lnTo>
                      <a:pt x="0" y="752"/>
                    </a:lnTo>
                    <a:lnTo>
                      <a:pt x="0" y="12295"/>
                    </a:lnTo>
                    <a:lnTo>
                      <a:pt x="1740" y="12295"/>
                    </a:lnTo>
                    <a:lnTo>
                      <a:pt x="17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p:nvPr/>
            </p:nvSpPr>
            <p:spPr>
              <a:xfrm>
                <a:off x="7096844" y="1332172"/>
                <a:ext cx="176884" cy="338654"/>
              </a:xfrm>
              <a:custGeom>
                <a:rect b="b" l="l" r="r" t="t"/>
                <a:pathLst>
                  <a:path extrusionOk="0" h="1187" w="620">
                    <a:moveTo>
                      <a:pt x="620" y="0"/>
                    </a:moveTo>
                    <a:lnTo>
                      <a:pt x="1" y="251"/>
                    </a:lnTo>
                    <a:lnTo>
                      <a:pt x="1" y="1186"/>
                    </a:lnTo>
                    <a:lnTo>
                      <a:pt x="620" y="936"/>
                    </a:lnTo>
                    <a:lnTo>
                      <a:pt x="6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
              <p:cNvSpPr/>
              <p:nvPr/>
            </p:nvSpPr>
            <p:spPr>
              <a:xfrm>
                <a:off x="7096844" y="1332172"/>
                <a:ext cx="176884" cy="267043"/>
              </a:xfrm>
              <a:custGeom>
                <a:rect b="b" l="l" r="r" t="t"/>
                <a:pathLst>
                  <a:path extrusionOk="0" h="936" w="620">
                    <a:moveTo>
                      <a:pt x="620" y="0"/>
                    </a:moveTo>
                    <a:lnTo>
                      <a:pt x="1" y="251"/>
                    </a:lnTo>
                    <a:lnTo>
                      <a:pt x="620" y="936"/>
                    </a:lnTo>
                    <a:lnTo>
                      <a:pt x="6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8548798" y="539500"/>
                <a:ext cx="649603" cy="4651718"/>
              </a:xfrm>
              <a:custGeom>
                <a:rect b="b" l="l" r="r" t="t"/>
                <a:pathLst>
                  <a:path extrusionOk="0" h="35685" w="5035">
                    <a:moveTo>
                      <a:pt x="0" y="0"/>
                    </a:moveTo>
                    <a:lnTo>
                      <a:pt x="0" y="35684"/>
                    </a:lnTo>
                    <a:lnTo>
                      <a:pt x="5034" y="35684"/>
                    </a:lnTo>
                    <a:lnTo>
                      <a:pt x="5034" y="2135"/>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p:nvPr/>
            </p:nvSpPr>
            <p:spPr>
              <a:xfrm>
                <a:off x="7895975" y="539500"/>
                <a:ext cx="652958" cy="4651718"/>
              </a:xfrm>
              <a:custGeom>
                <a:rect b="b" l="l" r="r" t="t"/>
                <a:pathLst>
                  <a:path extrusionOk="0" h="35685" w="5061">
                    <a:moveTo>
                      <a:pt x="5060" y="0"/>
                    </a:moveTo>
                    <a:lnTo>
                      <a:pt x="0" y="2135"/>
                    </a:lnTo>
                    <a:lnTo>
                      <a:pt x="0" y="35684"/>
                    </a:lnTo>
                    <a:lnTo>
                      <a:pt x="5060" y="35684"/>
                    </a:lnTo>
                    <a:lnTo>
                      <a:pt x="50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8336304" y="695744"/>
                <a:ext cx="18837" cy="4495429"/>
              </a:xfrm>
              <a:custGeom>
                <a:rect b="b" l="l" r="r" t="t"/>
                <a:pathLst>
                  <a:path extrusionOk="0" h="21111" w="146">
                    <a:moveTo>
                      <a:pt x="145" y="1"/>
                    </a:moveTo>
                    <a:lnTo>
                      <a:pt x="0" y="67"/>
                    </a:lnTo>
                    <a:lnTo>
                      <a:pt x="0" y="21111"/>
                    </a:lnTo>
                    <a:lnTo>
                      <a:pt x="145" y="21111"/>
                    </a:lnTo>
                    <a:lnTo>
                      <a:pt x="1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
              <p:cNvSpPr/>
              <p:nvPr/>
            </p:nvSpPr>
            <p:spPr>
              <a:xfrm>
                <a:off x="8242764" y="760479"/>
                <a:ext cx="18837" cy="4430695"/>
              </a:xfrm>
              <a:custGeom>
                <a:rect b="b" l="l" r="r" t="t"/>
                <a:pathLst>
                  <a:path extrusionOk="0" h="20807" w="146">
                    <a:moveTo>
                      <a:pt x="145" y="0"/>
                    </a:moveTo>
                    <a:lnTo>
                      <a:pt x="0" y="53"/>
                    </a:lnTo>
                    <a:lnTo>
                      <a:pt x="0" y="20807"/>
                    </a:lnTo>
                    <a:lnTo>
                      <a:pt x="145" y="20807"/>
                    </a:lnTo>
                    <a:lnTo>
                      <a:pt x="1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
              <p:cNvSpPr/>
              <p:nvPr/>
            </p:nvSpPr>
            <p:spPr>
              <a:xfrm>
                <a:off x="7963950" y="954045"/>
                <a:ext cx="17160" cy="4237130"/>
              </a:xfrm>
              <a:custGeom>
                <a:rect b="b" l="l" r="r" t="t"/>
                <a:pathLst>
                  <a:path extrusionOk="0" h="19898" w="133">
                    <a:moveTo>
                      <a:pt x="132" y="0"/>
                    </a:moveTo>
                    <a:lnTo>
                      <a:pt x="0" y="53"/>
                    </a:lnTo>
                    <a:lnTo>
                      <a:pt x="0" y="19898"/>
                    </a:lnTo>
                    <a:lnTo>
                      <a:pt x="132" y="19898"/>
                    </a:lnTo>
                    <a:lnTo>
                      <a:pt x="1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p:nvPr/>
            </p:nvSpPr>
            <p:spPr>
              <a:xfrm>
                <a:off x="8429715" y="631222"/>
                <a:ext cx="17160" cy="4559951"/>
              </a:xfrm>
              <a:custGeom>
                <a:rect b="b" l="l" r="r" t="t"/>
                <a:pathLst>
                  <a:path extrusionOk="0" h="21414" w="133">
                    <a:moveTo>
                      <a:pt x="133" y="1"/>
                    </a:moveTo>
                    <a:lnTo>
                      <a:pt x="1" y="54"/>
                    </a:lnTo>
                    <a:lnTo>
                      <a:pt x="1" y="21414"/>
                    </a:lnTo>
                    <a:lnTo>
                      <a:pt x="133" y="21414"/>
                    </a:lnTo>
                    <a:lnTo>
                      <a:pt x="13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8057490" y="886542"/>
                <a:ext cx="17031" cy="4304633"/>
              </a:xfrm>
              <a:custGeom>
                <a:rect b="b" l="l" r="r" t="t"/>
                <a:pathLst>
                  <a:path extrusionOk="0" h="20215" w="132">
                    <a:moveTo>
                      <a:pt x="132" y="1"/>
                    </a:moveTo>
                    <a:lnTo>
                      <a:pt x="0" y="67"/>
                    </a:lnTo>
                    <a:lnTo>
                      <a:pt x="0" y="20215"/>
                    </a:lnTo>
                    <a:lnTo>
                      <a:pt x="132" y="20215"/>
                    </a:lnTo>
                    <a:lnTo>
                      <a:pt x="1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8150901" y="825001"/>
                <a:ext cx="17160" cy="4366173"/>
              </a:xfrm>
              <a:custGeom>
                <a:rect b="b" l="l" r="r" t="t"/>
                <a:pathLst>
                  <a:path extrusionOk="0" h="20504" w="133">
                    <a:moveTo>
                      <a:pt x="133" y="0"/>
                    </a:moveTo>
                    <a:lnTo>
                      <a:pt x="1" y="53"/>
                    </a:lnTo>
                    <a:lnTo>
                      <a:pt x="1" y="20504"/>
                    </a:lnTo>
                    <a:lnTo>
                      <a:pt x="133" y="20504"/>
                    </a:lnTo>
                    <a:lnTo>
                      <a:pt x="1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85" name="Google Shape;585;p41"/>
          <p:cNvCxnSpPr/>
          <p:nvPr/>
        </p:nvCxnSpPr>
        <p:spPr>
          <a:xfrm>
            <a:off x="3030944" y="2600243"/>
            <a:ext cx="0" cy="4224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2"/>
          <p:cNvSpPr txBox="1"/>
          <p:nvPr>
            <p:ph type="title"/>
          </p:nvPr>
        </p:nvSpPr>
        <p:spPr>
          <a:xfrm>
            <a:off x="408425" y="396750"/>
            <a:ext cx="3858900" cy="5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1</a:t>
            </a:r>
            <a:endParaRPr/>
          </a:p>
        </p:txBody>
      </p:sp>
      <p:sp>
        <p:nvSpPr>
          <p:cNvPr id="591" name="Google Shape;591;p42"/>
          <p:cNvSpPr txBox="1"/>
          <p:nvPr>
            <p:ph idx="1" type="subTitle"/>
          </p:nvPr>
        </p:nvSpPr>
        <p:spPr>
          <a:xfrm>
            <a:off x="408425" y="946650"/>
            <a:ext cx="7782000" cy="3120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We </a:t>
            </a:r>
            <a:r>
              <a:rPr lang="en"/>
              <a:t>developed a model based on a convolutional neural network (CNN) architecture.</a:t>
            </a:r>
            <a:endParaRPr/>
          </a:p>
          <a:p>
            <a:pPr indent="-317500" lvl="0" marL="457200" rtl="0" algn="l">
              <a:lnSpc>
                <a:spcPct val="150000"/>
              </a:lnSpc>
              <a:spcBef>
                <a:spcPts val="0"/>
              </a:spcBef>
              <a:spcAft>
                <a:spcPts val="0"/>
              </a:spcAft>
              <a:buSzPts val="1400"/>
              <a:buChar char="●"/>
            </a:pPr>
            <a:r>
              <a:rPr lang="en"/>
              <a:t>Keras preprocessing image ImageDataGenerator was used for augmenting image datasets.</a:t>
            </a:r>
            <a:endParaRPr/>
          </a:p>
          <a:p>
            <a:pPr indent="-317500" lvl="0" marL="457200" rtl="0" algn="l">
              <a:lnSpc>
                <a:spcPct val="150000"/>
              </a:lnSpc>
              <a:spcBef>
                <a:spcPts val="0"/>
              </a:spcBef>
              <a:spcAft>
                <a:spcPts val="0"/>
              </a:spcAft>
              <a:buSzPts val="1400"/>
              <a:buChar char="●"/>
            </a:pPr>
            <a:r>
              <a:rPr lang="en"/>
              <a:t>Images were normalized by dividing each pixel by 255 and data augmentation techniques like horizontal flip, shear_range=0.2, and zoom_range=0.2 were applied. The images were resized to 227x227.</a:t>
            </a:r>
            <a:endParaRPr/>
          </a:p>
          <a:p>
            <a:pPr indent="-317500" lvl="0" marL="457200" rtl="0" algn="l">
              <a:lnSpc>
                <a:spcPct val="150000"/>
              </a:lnSpc>
              <a:spcBef>
                <a:spcPts val="0"/>
              </a:spcBef>
              <a:spcAft>
                <a:spcPts val="0"/>
              </a:spcAft>
              <a:buSzPts val="1400"/>
              <a:buChar char="●"/>
            </a:pPr>
            <a:r>
              <a:rPr lang="en"/>
              <a:t>The CNN architecture includes multiple convolutional layers, pooling layers, a flatten layer, and three fully connected layers.</a:t>
            </a:r>
            <a:endParaRPr/>
          </a:p>
        </p:txBody>
      </p:sp>
      <p:grpSp>
        <p:nvGrpSpPr>
          <p:cNvPr id="592" name="Google Shape;592;p42"/>
          <p:cNvGrpSpPr/>
          <p:nvPr/>
        </p:nvGrpSpPr>
        <p:grpSpPr>
          <a:xfrm>
            <a:off x="7442017" y="2746114"/>
            <a:ext cx="2504288" cy="2473692"/>
            <a:chOff x="4788175" y="556025"/>
            <a:chExt cx="3642601" cy="4031441"/>
          </a:xfrm>
        </p:grpSpPr>
        <p:sp>
          <p:nvSpPr>
            <p:cNvPr id="593" name="Google Shape;593;p42"/>
            <p:cNvSpPr/>
            <p:nvPr/>
          </p:nvSpPr>
          <p:spPr>
            <a:xfrm>
              <a:off x="4788175" y="3552331"/>
              <a:ext cx="3642574" cy="920181"/>
            </a:xfrm>
            <a:custGeom>
              <a:rect b="b" l="l" r="r" t="t"/>
              <a:pathLst>
                <a:path extrusionOk="0" h="26073" w="103211">
                  <a:moveTo>
                    <a:pt x="45100" y="0"/>
                  </a:moveTo>
                  <a:lnTo>
                    <a:pt x="1" y="11283"/>
                  </a:lnTo>
                  <a:lnTo>
                    <a:pt x="53591" y="26073"/>
                  </a:lnTo>
                  <a:lnTo>
                    <a:pt x="103210" y="3689"/>
                  </a:lnTo>
                  <a:lnTo>
                    <a:pt x="451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2"/>
            <p:cNvSpPr/>
            <p:nvPr/>
          </p:nvSpPr>
          <p:spPr>
            <a:xfrm>
              <a:off x="5063249" y="3707726"/>
              <a:ext cx="1885502" cy="610560"/>
            </a:xfrm>
            <a:custGeom>
              <a:rect b="b" l="l" r="r" t="t"/>
              <a:pathLst>
                <a:path extrusionOk="0" h="17300" w="53425">
                  <a:moveTo>
                    <a:pt x="41560" y="1"/>
                  </a:moveTo>
                  <a:lnTo>
                    <a:pt x="0" y="9390"/>
                  </a:lnTo>
                  <a:lnTo>
                    <a:pt x="24062" y="17299"/>
                  </a:lnTo>
                  <a:lnTo>
                    <a:pt x="53425" y="5917"/>
                  </a:lnTo>
                  <a:lnTo>
                    <a:pt x="415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2"/>
            <p:cNvSpPr/>
            <p:nvPr/>
          </p:nvSpPr>
          <p:spPr>
            <a:xfrm>
              <a:off x="4832150" y="2110788"/>
              <a:ext cx="333761" cy="236354"/>
            </a:xfrm>
            <a:custGeom>
              <a:rect b="b" l="l" r="r" t="t"/>
              <a:pathLst>
                <a:path extrusionOk="0" h="6697" w="9457">
                  <a:moveTo>
                    <a:pt x="5302" y="0"/>
                  </a:moveTo>
                  <a:lnTo>
                    <a:pt x="1" y="5733"/>
                  </a:lnTo>
                  <a:lnTo>
                    <a:pt x="151" y="5683"/>
                  </a:lnTo>
                  <a:lnTo>
                    <a:pt x="7462" y="6697"/>
                  </a:lnTo>
                  <a:lnTo>
                    <a:pt x="94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2"/>
            <p:cNvSpPr/>
            <p:nvPr/>
          </p:nvSpPr>
          <p:spPr>
            <a:xfrm>
              <a:off x="4826291" y="2015779"/>
              <a:ext cx="246942" cy="297375"/>
            </a:xfrm>
            <a:custGeom>
              <a:rect b="b" l="l" r="r" t="t"/>
              <a:pathLst>
                <a:path extrusionOk="0" h="8426" w="6997">
                  <a:moveTo>
                    <a:pt x="6631" y="0"/>
                  </a:moveTo>
                  <a:lnTo>
                    <a:pt x="1" y="5833"/>
                  </a:lnTo>
                  <a:lnTo>
                    <a:pt x="167" y="8425"/>
                  </a:lnTo>
                  <a:lnTo>
                    <a:pt x="6997" y="2775"/>
                  </a:lnTo>
                  <a:lnTo>
                    <a:pt x="66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2"/>
            <p:cNvSpPr/>
            <p:nvPr/>
          </p:nvSpPr>
          <p:spPr>
            <a:xfrm>
              <a:off x="7870665" y="2324240"/>
              <a:ext cx="330232" cy="1431605"/>
            </a:xfrm>
            <a:custGeom>
              <a:rect b="b" l="l" r="r" t="t"/>
              <a:pathLst>
                <a:path extrusionOk="0" h="40564" w="9357">
                  <a:moveTo>
                    <a:pt x="2660" y="1"/>
                  </a:moveTo>
                  <a:lnTo>
                    <a:pt x="1" y="7695"/>
                  </a:lnTo>
                  <a:lnTo>
                    <a:pt x="2660" y="40563"/>
                  </a:lnTo>
                  <a:lnTo>
                    <a:pt x="9323" y="37971"/>
                  </a:lnTo>
                  <a:lnTo>
                    <a:pt x="9356" y="4903"/>
                  </a:lnTo>
                  <a:lnTo>
                    <a:pt x="2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2"/>
            <p:cNvSpPr/>
            <p:nvPr/>
          </p:nvSpPr>
          <p:spPr>
            <a:xfrm>
              <a:off x="7132300" y="2324240"/>
              <a:ext cx="832232" cy="1431605"/>
            </a:xfrm>
            <a:custGeom>
              <a:rect b="b" l="l" r="r" t="t"/>
              <a:pathLst>
                <a:path extrusionOk="0" h="40564" w="23581">
                  <a:moveTo>
                    <a:pt x="23581" y="1"/>
                  </a:moveTo>
                  <a:lnTo>
                    <a:pt x="8509" y="3424"/>
                  </a:lnTo>
                  <a:lnTo>
                    <a:pt x="1" y="4122"/>
                  </a:lnTo>
                  <a:lnTo>
                    <a:pt x="1" y="40563"/>
                  </a:lnTo>
                  <a:lnTo>
                    <a:pt x="23581" y="40563"/>
                  </a:lnTo>
                  <a:lnTo>
                    <a:pt x="2358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2"/>
            <p:cNvSpPr/>
            <p:nvPr/>
          </p:nvSpPr>
          <p:spPr>
            <a:xfrm>
              <a:off x="7318824" y="2541822"/>
              <a:ext cx="540752" cy="1218721"/>
            </a:xfrm>
            <a:custGeom>
              <a:rect b="b" l="l" r="r" t="t"/>
              <a:pathLst>
                <a:path extrusionOk="0" h="34532" w="15322">
                  <a:moveTo>
                    <a:pt x="15122" y="1"/>
                  </a:moveTo>
                  <a:lnTo>
                    <a:pt x="199" y="3474"/>
                  </a:lnTo>
                  <a:lnTo>
                    <a:pt x="0" y="33518"/>
                  </a:lnTo>
                  <a:lnTo>
                    <a:pt x="15321" y="34531"/>
                  </a:lnTo>
                  <a:lnTo>
                    <a:pt x="151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2"/>
            <p:cNvSpPr/>
            <p:nvPr/>
          </p:nvSpPr>
          <p:spPr>
            <a:xfrm>
              <a:off x="7524652" y="2612196"/>
              <a:ext cx="23505" cy="1127807"/>
            </a:xfrm>
            <a:custGeom>
              <a:rect b="b" l="l" r="r" t="t"/>
              <a:pathLst>
                <a:path extrusionOk="0" h="31956" w="666">
                  <a:moveTo>
                    <a:pt x="665" y="1"/>
                  </a:moveTo>
                  <a:lnTo>
                    <a:pt x="1" y="167"/>
                  </a:lnTo>
                  <a:lnTo>
                    <a:pt x="1" y="31906"/>
                  </a:lnTo>
                  <a:lnTo>
                    <a:pt x="665" y="31956"/>
                  </a:lnTo>
                  <a:lnTo>
                    <a:pt x="6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2"/>
            <p:cNvSpPr/>
            <p:nvPr/>
          </p:nvSpPr>
          <p:spPr>
            <a:xfrm>
              <a:off x="6593941" y="3664351"/>
              <a:ext cx="1372949" cy="347808"/>
            </a:xfrm>
            <a:custGeom>
              <a:rect b="b" l="l" r="r" t="t"/>
              <a:pathLst>
                <a:path extrusionOk="0" h="9855" w="38902">
                  <a:moveTo>
                    <a:pt x="8741" y="0"/>
                  </a:moveTo>
                  <a:lnTo>
                    <a:pt x="3540" y="848"/>
                  </a:lnTo>
                  <a:lnTo>
                    <a:pt x="0" y="6664"/>
                  </a:lnTo>
                  <a:lnTo>
                    <a:pt x="21403" y="9854"/>
                  </a:lnTo>
                  <a:lnTo>
                    <a:pt x="38901" y="2576"/>
                  </a:lnTo>
                  <a:lnTo>
                    <a:pt x="87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2"/>
            <p:cNvSpPr/>
            <p:nvPr/>
          </p:nvSpPr>
          <p:spPr>
            <a:xfrm>
              <a:off x="6830263" y="2816295"/>
              <a:ext cx="235789" cy="988825"/>
            </a:xfrm>
            <a:custGeom>
              <a:rect b="b" l="l" r="r" t="t"/>
              <a:pathLst>
                <a:path extrusionOk="0" h="28018" w="6681">
                  <a:moveTo>
                    <a:pt x="1" y="1"/>
                  </a:moveTo>
                  <a:lnTo>
                    <a:pt x="882" y="27286"/>
                  </a:lnTo>
                  <a:lnTo>
                    <a:pt x="6382" y="28017"/>
                  </a:lnTo>
                  <a:lnTo>
                    <a:pt x="6681" y="161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2"/>
            <p:cNvSpPr/>
            <p:nvPr/>
          </p:nvSpPr>
          <p:spPr>
            <a:xfrm>
              <a:off x="7055467" y="2928315"/>
              <a:ext cx="126135" cy="876807"/>
            </a:xfrm>
            <a:custGeom>
              <a:rect b="b" l="l" r="r" t="t"/>
              <a:pathLst>
                <a:path extrusionOk="0" h="24844" w="3574">
                  <a:moveTo>
                    <a:pt x="67" y="1"/>
                  </a:moveTo>
                  <a:lnTo>
                    <a:pt x="1" y="24843"/>
                  </a:lnTo>
                  <a:lnTo>
                    <a:pt x="1" y="24843"/>
                  </a:lnTo>
                  <a:lnTo>
                    <a:pt x="3574" y="23830"/>
                  </a:lnTo>
                  <a:lnTo>
                    <a:pt x="3540" y="981"/>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2"/>
            <p:cNvSpPr/>
            <p:nvPr/>
          </p:nvSpPr>
          <p:spPr>
            <a:xfrm>
              <a:off x="6403923" y="2729510"/>
              <a:ext cx="510259" cy="1443887"/>
            </a:xfrm>
            <a:custGeom>
              <a:rect b="b" l="l" r="r" t="t"/>
              <a:pathLst>
                <a:path extrusionOk="0" h="40912" w="14458">
                  <a:moveTo>
                    <a:pt x="0" y="0"/>
                  </a:moveTo>
                  <a:lnTo>
                    <a:pt x="0" y="40912"/>
                  </a:lnTo>
                  <a:lnTo>
                    <a:pt x="14457" y="34498"/>
                  </a:lnTo>
                  <a:lnTo>
                    <a:pt x="14457" y="432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2"/>
            <p:cNvSpPr/>
            <p:nvPr/>
          </p:nvSpPr>
          <p:spPr>
            <a:xfrm>
              <a:off x="6239105" y="2602243"/>
              <a:ext cx="1246849" cy="368913"/>
            </a:xfrm>
            <a:custGeom>
              <a:rect b="b" l="l" r="r" t="t"/>
              <a:pathLst>
                <a:path extrusionOk="0" h="10453" w="35329">
                  <a:moveTo>
                    <a:pt x="12165" y="0"/>
                  </a:moveTo>
                  <a:lnTo>
                    <a:pt x="1" y="4254"/>
                  </a:lnTo>
                  <a:lnTo>
                    <a:pt x="2693" y="4720"/>
                  </a:lnTo>
                  <a:lnTo>
                    <a:pt x="4836" y="4055"/>
                  </a:lnTo>
                  <a:lnTo>
                    <a:pt x="26671" y="10453"/>
                  </a:lnTo>
                  <a:lnTo>
                    <a:pt x="35329" y="9140"/>
                  </a:lnTo>
                  <a:lnTo>
                    <a:pt x="121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2"/>
            <p:cNvSpPr/>
            <p:nvPr/>
          </p:nvSpPr>
          <p:spPr>
            <a:xfrm>
              <a:off x="5355298" y="2968196"/>
              <a:ext cx="989390" cy="1002872"/>
            </a:xfrm>
            <a:custGeom>
              <a:rect b="b" l="l" r="r" t="t"/>
              <a:pathLst>
                <a:path extrusionOk="0" h="28416" w="28034">
                  <a:moveTo>
                    <a:pt x="1" y="1"/>
                  </a:moveTo>
                  <a:lnTo>
                    <a:pt x="283" y="28416"/>
                  </a:lnTo>
                  <a:lnTo>
                    <a:pt x="28034" y="23531"/>
                  </a:lnTo>
                  <a:lnTo>
                    <a:pt x="28034" y="344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2"/>
            <p:cNvSpPr/>
            <p:nvPr/>
          </p:nvSpPr>
          <p:spPr>
            <a:xfrm>
              <a:off x="5035085" y="3001619"/>
              <a:ext cx="331961" cy="969450"/>
            </a:xfrm>
            <a:custGeom>
              <a:rect b="b" l="l" r="r" t="t"/>
              <a:pathLst>
                <a:path extrusionOk="0" h="27469" w="9406">
                  <a:moveTo>
                    <a:pt x="9406" y="1"/>
                  </a:moveTo>
                  <a:lnTo>
                    <a:pt x="1" y="2925"/>
                  </a:lnTo>
                  <a:lnTo>
                    <a:pt x="349" y="25076"/>
                  </a:lnTo>
                  <a:lnTo>
                    <a:pt x="9356" y="27469"/>
                  </a:lnTo>
                  <a:lnTo>
                    <a:pt x="94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2"/>
            <p:cNvSpPr/>
            <p:nvPr/>
          </p:nvSpPr>
          <p:spPr>
            <a:xfrm>
              <a:off x="4935982" y="556025"/>
              <a:ext cx="1735967" cy="2606281"/>
            </a:xfrm>
            <a:custGeom>
              <a:rect b="b" l="l" r="r" t="t"/>
              <a:pathLst>
                <a:path extrusionOk="0" h="73848" w="49188">
                  <a:moveTo>
                    <a:pt x="49187" y="1"/>
                  </a:moveTo>
                  <a:lnTo>
                    <a:pt x="2991" y="41777"/>
                  </a:lnTo>
                  <a:lnTo>
                    <a:pt x="2991" y="51232"/>
                  </a:lnTo>
                  <a:lnTo>
                    <a:pt x="0" y="53525"/>
                  </a:lnTo>
                  <a:lnTo>
                    <a:pt x="283" y="73848"/>
                  </a:lnTo>
                  <a:lnTo>
                    <a:pt x="12297" y="70126"/>
                  </a:lnTo>
                  <a:lnTo>
                    <a:pt x="49187" y="58244"/>
                  </a:lnTo>
                  <a:lnTo>
                    <a:pt x="491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2"/>
            <p:cNvSpPr/>
            <p:nvPr/>
          </p:nvSpPr>
          <p:spPr>
            <a:xfrm>
              <a:off x="6671938" y="556025"/>
              <a:ext cx="814022" cy="2368762"/>
            </a:xfrm>
            <a:custGeom>
              <a:rect b="b" l="l" r="r" t="t"/>
              <a:pathLst>
                <a:path extrusionOk="0" h="67118" w="23065">
                  <a:moveTo>
                    <a:pt x="0" y="1"/>
                  </a:moveTo>
                  <a:lnTo>
                    <a:pt x="0" y="58244"/>
                  </a:lnTo>
                  <a:lnTo>
                    <a:pt x="23065" y="67118"/>
                  </a:lnTo>
                  <a:lnTo>
                    <a:pt x="23065" y="2984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a:off x="4961781" y="2664394"/>
              <a:ext cx="1382901" cy="471578"/>
            </a:xfrm>
            <a:custGeom>
              <a:rect b="b" l="l" r="r" t="t"/>
              <a:pathLst>
                <a:path extrusionOk="0" h="13362" w="39184">
                  <a:moveTo>
                    <a:pt x="22816" y="1"/>
                  </a:moveTo>
                  <a:lnTo>
                    <a:pt x="0" y="8243"/>
                  </a:lnTo>
                  <a:lnTo>
                    <a:pt x="39184" y="13361"/>
                  </a:lnTo>
                  <a:lnTo>
                    <a:pt x="39184" y="4321"/>
                  </a:lnTo>
                  <a:lnTo>
                    <a:pt x="228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2"/>
            <p:cNvSpPr/>
            <p:nvPr/>
          </p:nvSpPr>
          <p:spPr>
            <a:xfrm>
              <a:off x="4958852" y="2622784"/>
              <a:ext cx="795281" cy="332526"/>
            </a:xfrm>
            <a:custGeom>
              <a:rect b="b" l="l" r="r" t="t"/>
              <a:pathLst>
                <a:path extrusionOk="0" h="9422" w="22534">
                  <a:moveTo>
                    <a:pt x="22533" y="0"/>
                  </a:moveTo>
                  <a:lnTo>
                    <a:pt x="0" y="7960"/>
                  </a:lnTo>
                  <a:lnTo>
                    <a:pt x="83" y="9422"/>
                  </a:lnTo>
                  <a:lnTo>
                    <a:pt x="22533" y="2027"/>
                  </a:lnTo>
                  <a:lnTo>
                    <a:pt x="22533" y="0"/>
                  </a:lnTo>
                  <a:close/>
                </a:path>
              </a:pathLst>
            </a:custGeom>
            <a:solidFill>
              <a:srgbClr val="CEB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2"/>
            <p:cNvSpPr/>
            <p:nvPr/>
          </p:nvSpPr>
          <p:spPr>
            <a:xfrm>
              <a:off x="5754109" y="2622784"/>
              <a:ext cx="590585" cy="206461"/>
            </a:xfrm>
            <a:custGeom>
              <a:rect b="b" l="l" r="r" t="t"/>
              <a:pathLst>
                <a:path extrusionOk="0" h="5850" w="16734">
                  <a:moveTo>
                    <a:pt x="0" y="0"/>
                  </a:moveTo>
                  <a:lnTo>
                    <a:pt x="0" y="2027"/>
                  </a:lnTo>
                  <a:lnTo>
                    <a:pt x="16734" y="5849"/>
                  </a:lnTo>
                  <a:lnTo>
                    <a:pt x="16734" y="4071"/>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2"/>
            <p:cNvSpPr/>
            <p:nvPr/>
          </p:nvSpPr>
          <p:spPr>
            <a:xfrm>
              <a:off x="5524775" y="3096063"/>
              <a:ext cx="563057" cy="845714"/>
            </a:xfrm>
            <a:custGeom>
              <a:rect b="b" l="l" r="r" t="t"/>
              <a:pathLst>
                <a:path extrusionOk="0" h="23963" w="15954">
                  <a:moveTo>
                    <a:pt x="1" y="0"/>
                  </a:moveTo>
                  <a:lnTo>
                    <a:pt x="184" y="23846"/>
                  </a:lnTo>
                  <a:lnTo>
                    <a:pt x="234" y="23962"/>
                  </a:lnTo>
                  <a:lnTo>
                    <a:pt x="15953" y="21237"/>
                  </a:lnTo>
                  <a:lnTo>
                    <a:pt x="15953" y="18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2"/>
            <p:cNvSpPr/>
            <p:nvPr/>
          </p:nvSpPr>
          <p:spPr>
            <a:xfrm>
              <a:off x="6337643" y="2746521"/>
              <a:ext cx="67479" cy="1426876"/>
            </a:xfrm>
            <a:custGeom>
              <a:rect b="b" l="l" r="r" t="t"/>
              <a:pathLst>
                <a:path extrusionOk="0" h="40430" w="1912">
                  <a:moveTo>
                    <a:pt x="1911" y="0"/>
                  </a:moveTo>
                  <a:lnTo>
                    <a:pt x="200" y="565"/>
                  </a:lnTo>
                  <a:lnTo>
                    <a:pt x="0" y="39965"/>
                  </a:lnTo>
                  <a:lnTo>
                    <a:pt x="1878" y="40430"/>
                  </a:lnTo>
                  <a:lnTo>
                    <a:pt x="19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5443284" y="1792339"/>
              <a:ext cx="256894" cy="910794"/>
            </a:xfrm>
            <a:custGeom>
              <a:rect b="b" l="l" r="r" t="t"/>
              <a:pathLst>
                <a:path extrusionOk="0" h="25807" w="7279">
                  <a:moveTo>
                    <a:pt x="7278" y="0"/>
                  </a:moveTo>
                  <a:lnTo>
                    <a:pt x="0" y="5201"/>
                  </a:lnTo>
                  <a:lnTo>
                    <a:pt x="166" y="25807"/>
                  </a:lnTo>
                  <a:lnTo>
                    <a:pt x="7278" y="23364"/>
                  </a:lnTo>
                  <a:lnTo>
                    <a:pt x="72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5750580" y="1555382"/>
              <a:ext cx="258659" cy="537822"/>
            </a:xfrm>
            <a:custGeom>
              <a:rect b="b" l="l" r="r" t="t"/>
              <a:pathLst>
                <a:path extrusionOk="0" h="15239" w="7329">
                  <a:moveTo>
                    <a:pt x="7312" y="1"/>
                  </a:moveTo>
                  <a:lnTo>
                    <a:pt x="1" y="5767"/>
                  </a:lnTo>
                  <a:lnTo>
                    <a:pt x="100" y="15239"/>
                  </a:lnTo>
                  <a:lnTo>
                    <a:pt x="7329" y="11051"/>
                  </a:lnTo>
                  <a:lnTo>
                    <a:pt x="73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2"/>
            <p:cNvSpPr/>
            <p:nvPr/>
          </p:nvSpPr>
          <p:spPr>
            <a:xfrm>
              <a:off x="6764583" y="857498"/>
              <a:ext cx="187121" cy="968285"/>
            </a:xfrm>
            <a:custGeom>
              <a:rect b="b" l="l" r="r" t="t"/>
              <a:pathLst>
                <a:path extrusionOk="0" h="27436" w="5302">
                  <a:moveTo>
                    <a:pt x="1" y="0"/>
                  </a:moveTo>
                  <a:lnTo>
                    <a:pt x="1" y="25341"/>
                  </a:lnTo>
                  <a:lnTo>
                    <a:pt x="5302" y="27435"/>
                  </a:lnTo>
                  <a:lnTo>
                    <a:pt x="5302" y="737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2"/>
            <p:cNvSpPr/>
            <p:nvPr/>
          </p:nvSpPr>
          <p:spPr>
            <a:xfrm>
              <a:off x="5812166" y="3130050"/>
              <a:ext cx="19976" cy="763024"/>
            </a:xfrm>
            <a:custGeom>
              <a:rect b="b" l="l" r="r" t="t"/>
              <a:pathLst>
                <a:path extrusionOk="0" h="21620" w="566">
                  <a:moveTo>
                    <a:pt x="0" y="1"/>
                  </a:moveTo>
                  <a:lnTo>
                    <a:pt x="0" y="21620"/>
                  </a:lnTo>
                  <a:lnTo>
                    <a:pt x="565" y="21520"/>
                  </a:lnTo>
                  <a:lnTo>
                    <a:pt x="565" y="67"/>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2"/>
            <p:cNvSpPr/>
            <p:nvPr/>
          </p:nvSpPr>
          <p:spPr>
            <a:xfrm>
              <a:off x="4788175" y="3950542"/>
              <a:ext cx="1891396" cy="636924"/>
            </a:xfrm>
            <a:custGeom>
              <a:rect b="b" l="l" r="r" t="t"/>
              <a:pathLst>
                <a:path extrusionOk="0" h="18047" w="53592">
                  <a:moveTo>
                    <a:pt x="1" y="0"/>
                  </a:moveTo>
                  <a:lnTo>
                    <a:pt x="1" y="2028"/>
                  </a:lnTo>
                  <a:lnTo>
                    <a:pt x="53591" y="18047"/>
                  </a:lnTo>
                  <a:lnTo>
                    <a:pt x="53591" y="1479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2"/>
            <p:cNvSpPr/>
            <p:nvPr/>
          </p:nvSpPr>
          <p:spPr>
            <a:xfrm>
              <a:off x="6679562" y="3682527"/>
              <a:ext cx="1751214" cy="904935"/>
            </a:xfrm>
            <a:custGeom>
              <a:rect b="b" l="l" r="r" t="t"/>
              <a:pathLst>
                <a:path extrusionOk="0" h="25641" w="49620">
                  <a:moveTo>
                    <a:pt x="49619" y="0"/>
                  </a:moveTo>
                  <a:lnTo>
                    <a:pt x="0" y="22384"/>
                  </a:lnTo>
                  <a:lnTo>
                    <a:pt x="0" y="25641"/>
                  </a:lnTo>
                  <a:lnTo>
                    <a:pt x="49619" y="2742"/>
                  </a:lnTo>
                  <a:lnTo>
                    <a:pt x="496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idge Construction &amp; Architecture Major for College by Slidesgo">
  <a:themeElements>
    <a:clrScheme name="Simple Light">
      <a:dk1>
        <a:srgbClr val="6B8CA6"/>
      </a:dk1>
      <a:lt1>
        <a:srgbClr val="9AABB6"/>
      </a:lt1>
      <a:dk2>
        <a:srgbClr val="803F35"/>
      </a:dk2>
      <a:lt2>
        <a:srgbClr val="A05043"/>
      </a:lt2>
      <a:accent1>
        <a:srgbClr val="CEB497"/>
      </a:accent1>
      <a:accent2>
        <a:srgbClr val="E0D4C1"/>
      </a:accent2>
      <a:accent3>
        <a:srgbClr val="F2E4D3"/>
      </a:accent3>
      <a:accent4>
        <a:srgbClr val="695040"/>
      </a:accent4>
      <a:accent5>
        <a:srgbClr val="87725F"/>
      </a:accent5>
      <a:accent6>
        <a:srgbClr val="CFA75D"/>
      </a:accent6>
      <a:hlink>
        <a:srgbClr val="F2E4D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