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5A85818-2B47-4C0D-92DB-EFB8693669D0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19E"/>
    <a:srgbClr val="5AB19F"/>
    <a:srgbClr val="59AF95"/>
    <a:srgbClr val="60ADB7"/>
    <a:srgbClr val="5EB4B2"/>
    <a:srgbClr val="5BB2A4"/>
    <a:srgbClr val="64B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9F748-5DB9-4339-881C-1797FCBDB574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1DCF2D-6850-4189-BDB5-D99165138E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Librerie utilizzate</a:t>
          </a:r>
          <a:endParaRPr lang="en-US"/>
        </a:p>
      </dgm:t>
    </dgm:pt>
    <dgm:pt modelId="{4DA285FB-9941-4CF9-BB25-2FF176D8CD68}" type="parTrans" cxnId="{9B4E8F5C-FAA0-49AA-9D1D-9E0A8D2C22CE}">
      <dgm:prSet/>
      <dgm:spPr/>
      <dgm:t>
        <a:bodyPr/>
        <a:lstStyle/>
        <a:p>
          <a:endParaRPr lang="en-US"/>
        </a:p>
      </dgm:t>
    </dgm:pt>
    <dgm:pt modelId="{5EFE8468-6F46-46A0-BC0B-B166FBFEB5D1}" type="sibTrans" cxnId="{9B4E8F5C-FAA0-49AA-9D1D-9E0A8D2C22CE}">
      <dgm:prSet/>
      <dgm:spPr/>
      <dgm:t>
        <a:bodyPr/>
        <a:lstStyle/>
        <a:p>
          <a:endParaRPr lang="en-US"/>
        </a:p>
      </dgm:t>
    </dgm:pt>
    <dgm:pt modelId="{1E3708F9-2498-4AEB-81F6-9B262133D8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Preprocessing dei dati</a:t>
          </a:r>
          <a:endParaRPr lang="en-US"/>
        </a:p>
      </dgm:t>
    </dgm:pt>
    <dgm:pt modelId="{D6B58808-49F6-4CE1-9B10-45D5A17CE5AB}" type="parTrans" cxnId="{23B04272-48F2-45BF-9BF7-47318C718749}">
      <dgm:prSet/>
      <dgm:spPr/>
      <dgm:t>
        <a:bodyPr/>
        <a:lstStyle/>
        <a:p>
          <a:endParaRPr lang="en-US"/>
        </a:p>
      </dgm:t>
    </dgm:pt>
    <dgm:pt modelId="{48241CEB-A54E-4733-A552-5EF3D3D652EA}" type="sibTrans" cxnId="{23B04272-48F2-45BF-9BF7-47318C718749}">
      <dgm:prSet/>
      <dgm:spPr/>
      <dgm:t>
        <a:bodyPr/>
        <a:lstStyle/>
        <a:p>
          <a:endParaRPr lang="en-US"/>
        </a:p>
      </dgm:t>
    </dgm:pt>
    <dgm:pt modelId="{7FA89DAB-8738-4790-8116-11A7FCF6A0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Architettura del modello</a:t>
          </a:r>
          <a:endParaRPr lang="en-US"/>
        </a:p>
      </dgm:t>
    </dgm:pt>
    <dgm:pt modelId="{D00EB452-EEAF-4C14-83AC-887F176C0AFD}" type="parTrans" cxnId="{7F60E61B-BDD5-4BA8-A8AB-85E11FE5061C}">
      <dgm:prSet/>
      <dgm:spPr/>
      <dgm:t>
        <a:bodyPr/>
        <a:lstStyle/>
        <a:p>
          <a:endParaRPr lang="en-US"/>
        </a:p>
      </dgm:t>
    </dgm:pt>
    <dgm:pt modelId="{9AB90300-D643-4FF6-86CE-D892FEEE4E63}" type="sibTrans" cxnId="{7F60E61B-BDD5-4BA8-A8AB-85E11FE5061C}">
      <dgm:prSet/>
      <dgm:spPr/>
      <dgm:t>
        <a:bodyPr/>
        <a:lstStyle/>
        <a:p>
          <a:endParaRPr lang="en-US"/>
        </a:p>
      </dgm:t>
    </dgm:pt>
    <dgm:pt modelId="{A84D2C47-91AE-4EE1-A914-BC35418E57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Addestramento</a:t>
          </a:r>
          <a:endParaRPr lang="en-US"/>
        </a:p>
      </dgm:t>
    </dgm:pt>
    <dgm:pt modelId="{3891B3ED-B236-45D0-84D8-EECBF30A3714}" type="parTrans" cxnId="{5265271D-BCD2-4A1E-826A-28E43AB2F6FD}">
      <dgm:prSet/>
      <dgm:spPr/>
      <dgm:t>
        <a:bodyPr/>
        <a:lstStyle/>
        <a:p>
          <a:endParaRPr lang="en-US"/>
        </a:p>
      </dgm:t>
    </dgm:pt>
    <dgm:pt modelId="{E580B0A4-C7C1-4685-8408-5B587E3CA8FC}" type="sibTrans" cxnId="{5265271D-BCD2-4A1E-826A-28E43AB2F6FD}">
      <dgm:prSet/>
      <dgm:spPr/>
      <dgm:t>
        <a:bodyPr/>
        <a:lstStyle/>
        <a:p>
          <a:endParaRPr lang="en-US"/>
        </a:p>
      </dgm:t>
    </dgm:pt>
    <dgm:pt modelId="{7B02502E-C144-4AFD-AB71-05EBB5A8A7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Risultati della valutazione</a:t>
          </a:r>
          <a:endParaRPr lang="en-US"/>
        </a:p>
      </dgm:t>
    </dgm:pt>
    <dgm:pt modelId="{521BF902-6F30-4384-B61F-6CDEFB807AD4}" type="parTrans" cxnId="{606A51C8-BE5D-4003-A298-07261D434263}">
      <dgm:prSet/>
      <dgm:spPr/>
      <dgm:t>
        <a:bodyPr/>
        <a:lstStyle/>
        <a:p>
          <a:endParaRPr lang="en-US"/>
        </a:p>
      </dgm:t>
    </dgm:pt>
    <dgm:pt modelId="{3B06BCFF-C34D-4B54-B149-7E996CA74BFF}" type="sibTrans" cxnId="{606A51C8-BE5D-4003-A298-07261D434263}">
      <dgm:prSet/>
      <dgm:spPr/>
      <dgm:t>
        <a:bodyPr/>
        <a:lstStyle/>
        <a:p>
          <a:endParaRPr lang="en-US"/>
        </a:p>
      </dgm:t>
    </dgm:pt>
    <dgm:pt modelId="{414FA2D5-4066-4E3D-AA08-80AB5908DD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Performance del modello</a:t>
          </a:r>
          <a:endParaRPr lang="en-US"/>
        </a:p>
      </dgm:t>
    </dgm:pt>
    <dgm:pt modelId="{36F8E42D-0A2E-49F3-89F3-125A8A84FA73}" type="parTrans" cxnId="{51DB0CB1-BC98-49AE-B509-7B43EE23C491}">
      <dgm:prSet/>
      <dgm:spPr/>
      <dgm:t>
        <a:bodyPr/>
        <a:lstStyle/>
        <a:p>
          <a:endParaRPr lang="en-US"/>
        </a:p>
      </dgm:t>
    </dgm:pt>
    <dgm:pt modelId="{DCB6AC1D-8C1C-44EC-9E7B-B8B169FE216B}" type="sibTrans" cxnId="{51DB0CB1-BC98-49AE-B509-7B43EE23C491}">
      <dgm:prSet/>
      <dgm:spPr/>
      <dgm:t>
        <a:bodyPr/>
        <a:lstStyle/>
        <a:p>
          <a:endParaRPr lang="en-US"/>
        </a:p>
      </dgm:t>
    </dgm:pt>
    <dgm:pt modelId="{EC9819A7-8CAB-4644-B6F7-B0C5A952D2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Sfide incontrate e Raccomandazioni per miglioramenti</a:t>
          </a:r>
          <a:endParaRPr lang="en-US" dirty="0"/>
        </a:p>
      </dgm:t>
    </dgm:pt>
    <dgm:pt modelId="{DCFA422B-14CC-46A1-8B1B-1F5A361FBE29}" type="parTrans" cxnId="{8242B089-39D7-4FA6-AF8B-6C871ED32067}">
      <dgm:prSet/>
      <dgm:spPr/>
      <dgm:t>
        <a:bodyPr/>
        <a:lstStyle/>
        <a:p>
          <a:endParaRPr lang="en-US"/>
        </a:p>
      </dgm:t>
    </dgm:pt>
    <dgm:pt modelId="{5CA19040-DB36-4E40-8944-9AB8F82DCD36}" type="sibTrans" cxnId="{8242B089-39D7-4FA6-AF8B-6C871ED32067}">
      <dgm:prSet/>
      <dgm:spPr/>
      <dgm:t>
        <a:bodyPr/>
        <a:lstStyle/>
        <a:p>
          <a:endParaRPr lang="en-US"/>
        </a:p>
      </dgm:t>
    </dgm:pt>
    <dgm:pt modelId="{C4C07F1A-3D69-474E-849B-1966AE470A03}" type="pres">
      <dgm:prSet presAssocID="{3379F748-5DB9-4339-881C-1797FCBDB574}" presName="root" presStyleCnt="0">
        <dgm:presLayoutVars>
          <dgm:dir/>
          <dgm:resizeHandles val="exact"/>
        </dgm:presLayoutVars>
      </dgm:prSet>
      <dgm:spPr/>
    </dgm:pt>
    <dgm:pt modelId="{15767E65-6E05-4112-9CCC-76B2D7358B18}" type="pres">
      <dgm:prSet presAssocID="{111DCF2D-6850-4189-BDB5-D99165138EC9}" presName="compNode" presStyleCnt="0"/>
      <dgm:spPr/>
    </dgm:pt>
    <dgm:pt modelId="{187243F6-FFEB-4F1C-9736-A424057C1B32}" type="pres">
      <dgm:prSet presAssocID="{111DCF2D-6850-4189-BDB5-D99165138EC9}" presName="iconBgRect" presStyleLbl="bgShp" presStyleIdx="0" presStyleCnt="7"/>
      <dgm:spPr/>
    </dgm:pt>
    <dgm:pt modelId="{5D7FC796-F149-48B0-B3D1-D987F23F992F}" type="pres">
      <dgm:prSet presAssocID="{111DCF2D-6850-4189-BDB5-D99165138EC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2954828D-64D3-4138-8CCE-D3BE2A71DEE1}" type="pres">
      <dgm:prSet presAssocID="{111DCF2D-6850-4189-BDB5-D99165138EC9}" presName="spaceRect" presStyleCnt="0"/>
      <dgm:spPr/>
    </dgm:pt>
    <dgm:pt modelId="{98C71BBD-1137-4C39-8D30-D3B47700E5E0}" type="pres">
      <dgm:prSet presAssocID="{111DCF2D-6850-4189-BDB5-D99165138EC9}" presName="textRect" presStyleLbl="revTx" presStyleIdx="0" presStyleCnt="7">
        <dgm:presLayoutVars>
          <dgm:chMax val="1"/>
          <dgm:chPref val="1"/>
        </dgm:presLayoutVars>
      </dgm:prSet>
      <dgm:spPr/>
    </dgm:pt>
    <dgm:pt modelId="{A75DFC0A-4F07-47ED-A910-32BE61B2A077}" type="pres">
      <dgm:prSet presAssocID="{5EFE8468-6F46-46A0-BC0B-B166FBFEB5D1}" presName="sibTrans" presStyleCnt="0"/>
      <dgm:spPr/>
    </dgm:pt>
    <dgm:pt modelId="{7882DEDE-4610-4632-BCB0-0891C51A1A59}" type="pres">
      <dgm:prSet presAssocID="{1E3708F9-2498-4AEB-81F6-9B262133D8D0}" presName="compNode" presStyleCnt="0"/>
      <dgm:spPr/>
    </dgm:pt>
    <dgm:pt modelId="{5A1F9196-DECC-4168-BCE7-E0D589405A9D}" type="pres">
      <dgm:prSet presAssocID="{1E3708F9-2498-4AEB-81F6-9B262133D8D0}" presName="iconBgRect" presStyleLbl="bgShp" presStyleIdx="1" presStyleCnt="7"/>
      <dgm:spPr/>
    </dgm:pt>
    <dgm:pt modelId="{C14F923A-DA40-4C06-BE27-730CBAAAC176}" type="pres">
      <dgm:prSet presAssocID="{1E3708F9-2498-4AEB-81F6-9B262133D8D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230A31-DCA2-4FF4-B506-3F8795CE91AD}" type="pres">
      <dgm:prSet presAssocID="{1E3708F9-2498-4AEB-81F6-9B262133D8D0}" presName="spaceRect" presStyleCnt="0"/>
      <dgm:spPr/>
    </dgm:pt>
    <dgm:pt modelId="{687B9AFB-1B7F-4E35-A7A2-D84430684061}" type="pres">
      <dgm:prSet presAssocID="{1E3708F9-2498-4AEB-81F6-9B262133D8D0}" presName="textRect" presStyleLbl="revTx" presStyleIdx="1" presStyleCnt="7">
        <dgm:presLayoutVars>
          <dgm:chMax val="1"/>
          <dgm:chPref val="1"/>
        </dgm:presLayoutVars>
      </dgm:prSet>
      <dgm:spPr/>
    </dgm:pt>
    <dgm:pt modelId="{35234EC1-7F2B-4060-82E6-AB9581F5DB44}" type="pres">
      <dgm:prSet presAssocID="{48241CEB-A54E-4733-A552-5EF3D3D652EA}" presName="sibTrans" presStyleCnt="0"/>
      <dgm:spPr/>
    </dgm:pt>
    <dgm:pt modelId="{8C49F33B-B8CA-4144-AD08-91E2183C4F7F}" type="pres">
      <dgm:prSet presAssocID="{7FA89DAB-8738-4790-8116-11A7FCF6A0A6}" presName="compNode" presStyleCnt="0"/>
      <dgm:spPr/>
    </dgm:pt>
    <dgm:pt modelId="{1E4F03E7-9DC7-4707-B0BD-3242D8C39121}" type="pres">
      <dgm:prSet presAssocID="{7FA89DAB-8738-4790-8116-11A7FCF6A0A6}" presName="iconBgRect" presStyleLbl="bgShp" presStyleIdx="2" presStyleCnt="7"/>
      <dgm:spPr/>
    </dgm:pt>
    <dgm:pt modelId="{DB0E2953-D61D-464C-8922-945CF3D8FCE3}" type="pres">
      <dgm:prSet presAssocID="{7FA89DAB-8738-4790-8116-11A7FCF6A0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359E188-84BF-4967-B4DD-650ED5114048}" type="pres">
      <dgm:prSet presAssocID="{7FA89DAB-8738-4790-8116-11A7FCF6A0A6}" presName="spaceRect" presStyleCnt="0"/>
      <dgm:spPr/>
    </dgm:pt>
    <dgm:pt modelId="{F7605D54-E8A0-4247-BE34-BD413B3830A1}" type="pres">
      <dgm:prSet presAssocID="{7FA89DAB-8738-4790-8116-11A7FCF6A0A6}" presName="textRect" presStyleLbl="revTx" presStyleIdx="2" presStyleCnt="7">
        <dgm:presLayoutVars>
          <dgm:chMax val="1"/>
          <dgm:chPref val="1"/>
        </dgm:presLayoutVars>
      </dgm:prSet>
      <dgm:spPr/>
    </dgm:pt>
    <dgm:pt modelId="{127D3998-04E8-42F7-AA55-B72F37071BBE}" type="pres">
      <dgm:prSet presAssocID="{9AB90300-D643-4FF6-86CE-D892FEEE4E63}" presName="sibTrans" presStyleCnt="0"/>
      <dgm:spPr/>
    </dgm:pt>
    <dgm:pt modelId="{76FD855E-9DA5-44C7-9CED-66DDF6E71329}" type="pres">
      <dgm:prSet presAssocID="{A84D2C47-91AE-4EE1-A914-BC35418E57B6}" presName="compNode" presStyleCnt="0"/>
      <dgm:spPr/>
    </dgm:pt>
    <dgm:pt modelId="{B2CED1BD-C271-41F7-A467-0B1BBDA242DF}" type="pres">
      <dgm:prSet presAssocID="{A84D2C47-91AE-4EE1-A914-BC35418E57B6}" presName="iconBgRect" presStyleLbl="bgShp" presStyleIdx="3" presStyleCnt="7"/>
      <dgm:spPr/>
    </dgm:pt>
    <dgm:pt modelId="{6FC02027-587D-4520-8C0E-C7C841E70000}" type="pres">
      <dgm:prSet presAssocID="{A84D2C47-91AE-4EE1-A914-BC35418E57B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ente"/>
        </a:ext>
      </dgm:extLst>
    </dgm:pt>
    <dgm:pt modelId="{A0ED5B7A-C5F8-4BC9-9DE0-E1346D6ABDBE}" type="pres">
      <dgm:prSet presAssocID="{A84D2C47-91AE-4EE1-A914-BC35418E57B6}" presName="spaceRect" presStyleCnt="0"/>
      <dgm:spPr/>
    </dgm:pt>
    <dgm:pt modelId="{18D94D41-6C0E-4A4B-B609-9A4D4659C79D}" type="pres">
      <dgm:prSet presAssocID="{A84D2C47-91AE-4EE1-A914-BC35418E57B6}" presName="textRect" presStyleLbl="revTx" presStyleIdx="3" presStyleCnt="7">
        <dgm:presLayoutVars>
          <dgm:chMax val="1"/>
          <dgm:chPref val="1"/>
        </dgm:presLayoutVars>
      </dgm:prSet>
      <dgm:spPr/>
    </dgm:pt>
    <dgm:pt modelId="{1089EFC6-493A-4F7B-9B14-484909AF3149}" type="pres">
      <dgm:prSet presAssocID="{E580B0A4-C7C1-4685-8408-5B587E3CA8FC}" presName="sibTrans" presStyleCnt="0"/>
      <dgm:spPr/>
    </dgm:pt>
    <dgm:pt modelId="{86B66E23-F5AE-4CB4-B4AF-B00C92607EAD}" type="pres">
      <dgm:prSet presAssocID="{7B02502E-C144-4AFD-AB71-05EBB5A8A7DD}" presName="compNode" presStyleCnt="0"/>
      <dgm:spPr/>
    </dgm:pt>
    <dgm:pt modelId="{069737D5-4883-45F4-A17A-080D160CD143}" type="pres">
      <dgm:prSet presAssocID="{7B02502E-C144-4AFD-AB71-05EBB5A8A7DD}" presName="iconBgRect" presStyleLbl="bgShp" presStyleIdx="4" presStyleCnt="7"/>
      <dgm:spPr/>
    </dgm:pt>
    <dgm:pt modelId="{87B0B4B0-7753-4D55-B908-4171610232C7}" type="pres">
      <dgm:prSet presAssocID="{7B02502E-C144-4AFD-AB71-05EBB5A8A7D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1BEA4F7-242E-4091-8DE2-4E30B04947B4}" type="pres">
      <dgm:prSet presAssocID="{7B02502E-C144-4AFD-AB71-05EBB5A8A7DD}" presName="spaceRect" presStyleCnt="0"/>
      <dgm:spPr/>
    </dgm:pt>
    <dgm:pt modelId="{AB1DA61B-B03D-4765-8DC6-F1D0DA85FA78}" type="pres">
      <dgm:prSet presAssocID="{7B02502E-C144-4AFD-AB71-05EBB5A8A7DD}" presName="textRect" presStyleLbl="revTx" presStyleIdx="4" presStyleCnt="7">
        <dgm:presLayoutVars>
          <dgm:chMax val="1"/>
          <dgm:chPref val="1"/>
        </dgm:presLayoutVars>
      </dgm:prSet>
      <dgm:spPr/>
    </dgm:pt>
    <dgm:pt modelId="{FEB6042C-323F-4151-9C86-095717125063}" type="pres">
      <dgm:prSet presAssocID="{3B06BCFF-C34D-4B54-B149-7E996CA74BFF}" presName="sibTrans" presStyleCnt="0"/>
      <dgm:spPr/>
    </dgm:pt>
    <dgm:pt modelId="{67F4AD04-C18B-4271-9D48-F8CE3A6B6AAF}" type="pres">
      <dgm:prSet presAssocID="{414FA2D5-4066-4E3D-AA08-80AB5908DD96}" presName="compNode" presStyleCnt="0"/>
      <dgm:spPr/>
    </dgm:pt>
    <dgm:pt modelId="{4249599C-40C3-4B00-9E1A-69B01623ECAA}" type="pres">
      <dgm:prSet presAssocID="{414FA2D5-4066-4E3D-AA08-80AB5908DD96}" presName="iconBgRect" presStyleLbl="bgShp" presStyleIdx="5" presStyleCnt="7"/>
      <dgm:spPr/>
    </dgm:pt>
    <dgm:pt modelId="{E1BAAD97-F0C1-48E4-A44D-13EE0C3553BD}" type="pres">
      <dgm:prSet presAssocID="{414FA2D5-4066-4E3D-AA08-80AB5908DD9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9050A3DB-7270-4545-964B-6F28A3C852E8}" type="pres">
      <dgm:prSet presAssocID="{414FA2D5-4066-4E3D-AA08-80AB5908DD96}" presName="spaceRect" presStyleCnt="0"/>
      <dgm:spPr/>
    </dgm:pt>
    <dgm:pt modelId="{AA7C5693-289B-4046-9787-B25D097BDDB6}" type="pres">
      <dgm:prSet presAssocID="{414FA2D5-4066-4E3D-AA08-80AB5908DD96}" presName="textRect" presStyleLbl="revTx" presStyleIdx="5" presStyleCnt="7">
        <dgm:presLayoutVars>
          <dgm:chMax val="1"/>
          <dgm:chPref val="1"/>
        </dgm:presLayoutVars>
      </dgm:prSet>
      <dgm:spPr/>
    </dgm:pt>
    <dgm:pt modelId="{50B0FA03-6C72-4114-BE58-03A8A24779BF}" type="pres">
      <dgm:prSet presAssocID="{DCB6AC1D-8C1C-44EC-9E7B-B8B169FE216B}" presName="sibTrans" presStyleCnt="0"/>
      <dgm:spPr/>
    </dgm:pt>
    <dgm:pt modelId="{9CF1F322-0E46-4A00-821C-BA67851F7AFC}" type="pres">
      <dgm:prSet presAssocID="{EC9819A7-8CAB-4644-B6F7-B0C5A952D210}" presName="compNode" presStyleCnt="0"/>
      <dgm:spPr/>
    </dgm:pt>
    <dgm:pt modelId="{77F4F25D-7C72-4885-83DB-87253DD94A57}" type="pres">
      <dgm:prSet presAssocID="{EC9819A7-8CAB-4644-B6F7-B0C5A952D210}" presName="iconBgRect" presStyleLbl="bgShp" presStyleIdx="6" presStyleCnt="7"/>
      <dgm:spPr/>
    </dgm:pt>
    <dgm:pt modelId="{22241A0A-E5A0-4C20-A643-02E7ECC4A852}" type="pres">
      <dgm:prSet presAssocID="{EC9819A7-8CAB-4644-B6F7-B0C5A952D21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7D1AB1-BCD4-423D-89BF-2D0580E13698}" type="pres">
      <dgm:prSet presAssocID="{EC9819A7-8CAB-4644-B6F7-B0C5A952D210}" presName="spaceRect" presStyleCnt="0"/>
      <dgm:spPr/>
    </dgm:pt>
    <dgm:pt modelId="{8C330801-356B-4C25-A4C8-A0EF52EE4455}" type="pres">
      <dgm:prSet presAssocID="{EC9819A7-8CAB-4644-B6F7-B0C5A952D21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F60E61B-BDD5-4BA8-A8AB-85E11FE5061C}" srcId="{3379F748-5DB9-4339-881C-1797FCBDB574}" destId="{7FA89DAB-8738-4790-8116-11A7FCF6A0A6}" srcOrd="2" destOrd="0" parTransId="{D00EB452-EEAF-4C14-83AC-887F176C0AFD}" sibTransId="{9AB90300-D643-4FF6-86CE-D892FEEE4E63}"/>
    <dgm:cxn modelId="{5265271D-BCD2-4A1E-826A-28E43AB2F6FD}" srcId="{3379F748-5DB9-4339-881C-1797FCBDB574}" destId="{A84D2C47-91AE-4EE1-A914-BC35418E57B6}" srcOrd="3" destOrd="0" parTransId="{3891B3ED-B236-45D0-84D8-EECBF30A3714}" sibTransId="{E580B0A4-C7C1-4685-8408-5B587E3CA8FC}"/>
    <dgm:cxn modelId="{5A76405B-5A4B-48E7-8EBE-15C5451EC456}" type="presOf" srcId="{7B02502E-C144-4AFD-AB71-05EBB5A8A7DD}" destId="{AB1DA61B-B03D-4765-8DC6-F1D0DA85FA78}" srcOrd="0" destOrd="0" presId="urn:microsoft.com/office/officeart/2018/5/layout/IconCircleLabelList"/>
    <dgm:cxn modelId="{9B4E8F5C-FAA0-49AA-9D1D-9E0A8D2C22CE}" srcId="{3379F748-5DB9-4339-881C-1797FCBDB574}" destId="{111DCF2D-6850-4189-BDB5-D99165138EC9}" srcOrd="0" destOrd="0" parTransId="{4DA285FB-9941-4CF9-BB25-2FF176D8CD68}" sibTransId="{5EFE8468-6F46-46A0-BC0B-B166FBFEB5D1}"/>
    <dgm:cxn modelId="{0D9FCE63-E6AB-4110-A3BB-3DBA2CD0CD7C}" type="presOf" srcId="{3379F748-5DB9-4339-881C-1797FCBDB574}" destId="{C4C07F1A-3D69-474E-849B-1966AE470A03}" srcOrd="0" destOrd="0" presId="urn:microsoft.com/office/officeart/2018/5/layout/IconCircleLabelList"/>
    <dgm:cxn modelId="{C96A8F6A-9828-4AAA-ACF5-2CCFC4B5604E}" type="presOf" srcId="{1E3708F9-2498-4AEB-81F6-9B262133D8D0}" destId="{687B9AFB-1B7F-4E35-A7A2-D84430684061}" srcOrd="0" destOrd="0" presId="urn:microsoft.com/office/officeart/2018/5/layout/IconCircleLabelList"/>
    <dgm:cxn modelId="{23B04272-48F2-45BF-9BF7-47318C718749}" srcId="{3379F748-5DB9-4339-881C-1797FCBDB574}" destId="{1E3708F9-2498-4AEB-81F6-9B262133D8D0}" srcOrd="1" destOrd="0" parTransId="{D6B58808-49F6-4CE1-9B10-45D5A17CE5AB}" sibTransId="{48241CEB-A54E-4733-A552-5EF3D3D652EA}"/>
    <dgm:cxn modelId="{8242B089-39D7-4FA6-AF8B-6C871ED32067}" srcId="{3379F748-5DB9-4339-881C-1797FCBDB574}" destId="{EC9819A7-8CAB-4644-B6F7-B0C5A952D210}" srcOrd="6" destOrd="0" parTransId="{DCFA422B-14CC-46A1-8B1B-1F5A361FBE29}" sibTransId="{5CA19040-DB36-4E40-8944-9AB8F82DCD36}"/>
    <dgm:cxn modelId="{4834438E-ADD5-4FD8-AFD3-3C2C4691CF4C}" type="presOf" srcId="{EC9819A7-8CAB-4644-B6F7-B0C5A952D210}" destId="{8C330801-356B-4C25-A4C8-A0EF52EE4455}" srcOrd="0" destOrd="0" presId="urn:microsoft.com/office/officeart/2018/5/layout/IconCircleLabelList"/>
    <dgm:cxn modelId="{206EDBA2-650B-4126-BE34-A0A1293BD670}" type="presOf" srcId="{414FA2D5-4066-4E3D-AA08-80AB5908DD96}" destId="{AA7C5693-289B-4046-9787-B25D097BDDB6}" srcOrd="0" destOrd="0" presId="urn:microsoft.com/office/officeart/2018/5/layout/IconCircleLabelList"/>
    <dgm:cxn modelId="{B2FE72AB-CAC1-471B-99B8-DF373BC04B52}" type="presOf" srcId="{A84D2C47-91AE-4EE1-A914-BC35418E57B6}" destId="{18D94D41-6C0E-4A4B-B609-9A4D4659C79D}" srcOrd="0" destOrd="0" presId="urn:microsoft.com/office/officeart/2018/5/layout/IconCircleLabelList"/>
    <dgm:cxn modelId="{51DB0CB1-BC98-49AE-B509-7B43EE23C491}" srcId="{3379F748-5DB9-4339-881C-1797FCBDB574}" destId="{414FA2D5-4066-4E3D-AA08-80AB5908DD96}" srcOrd="5" destOrd="0" parTransId="{36F8E42D-0A2E-49F3-89F3-125A8A84FA73}" sibTransId="{DCB6AC1D-8C1C-44EC-9E7B-B8B169FE216B}"/>
    <dgm:cxn modelId="{CFC925B6-6102-4BC0-B87E-B83A8C508420}" type="presOf" srcId="{7FA89DAB-8738-4790-8116-11A7FCF6A0A6}" destId="{F7605D54-E8A0-4247-BE34-BD413B3830A1}" srcOrd="0" destOrd="0" presId="urn:microsoft.com/office/officeart/2018/5/layout/IconCircleLabelList"/>
    <dgm:cxn modelId="{606A51C8-BE5D-4003-A298-07261D434263}" srcId="{3379F748-5DB9-4339-881C-1797FCBDB574}" destId="{7B02502E-C144-4AFD-AB71-05EBB5A8A7DD}" srcOrd="4" destOrd="0" parTransId="{521BF902-6F30-4384-B61F-6CDEFB807AD4}" sibTransId="{3B06BCFF-C34D-4B54-B149-7E996CA74BFF}"/>
    <dgm:cxn modelId="{DB071BDD-4A40-4FC2-80FC-B906EA22146F}" type="presOf" srcId="{111DCF2D-6850-4189-BDB5-D99165138EC9}" destId="{98C71BBD-1137-4C39-8D30-D3B47700E5E0}" srcOrd="0" destOrd="0" presId="urn:microsoft.com/office/officeart/2018/5/layout/IconCircleLabelList"/>
    <dgm:cxn modelId="{473B24C6-A45D-4565-A0E0-80332C20894E}" type="presParOf" srcId="{C4C07F1A-3D69-474E-849B-1966AE470A03}" destId="{15767E65-6E05-4112-9CCC-76B2D7358B18}" srcOrd="0" destOrd="0" presId="urn:microsoft.com/office/officeart/2018/5/layout/IconCircleLabelList"/>
    <dgm:cxn modelId="{6F0561D1-DDA3-494B-9F70-2006889CFE61}" type="presParOf" srcId="{15767E65-6E05-4112-9CCC-76B2D7358B18}" destId="{187243F6-FFEB-4F1C-9736-A424057C1B32}" srcOrd="0" destOrd="0" presId="urn:microsoft.com/office/officeart/2018/5/layout/IconCircleLabelList"/>
    <dgm:cxn modelId="{A50F6993-9107-4D15-A519-BB6F64E2B1BB}" type="presParOf" srcId="{15767E65-6E05-4112-9CCC-76B2D7358B18}" destId="{5D7FC796-F149-48B0-B3D1-D987F23F992F}" srcOrd="1" destOrd="0" presId="urn:microsoft.com/office/officeart/2018/5/layout/IconCircleLabelList"/>
    <dgm:cxn modelId="{FB460E45-B022-4951-A1C8-2DF9A0F710C9}" type="presParOf" srcId="{15767E65-6E05-4112-9CCC-76B2D7358B18}" destId="{2954828D-64D3-4138-8CCE-D3BE2A71DEE1}" srcOrd="2" destOrd="0" presId="urn:microsoft.com/office/officeart/2018/5/layout/IconCircleLabelList"/>
    <dgm:cxn modelId="{7B837BE9-1655-4739-AE7C-3DF2137389BF}" type="presParOf" srcId="{15767E65-6E05-4112-9CCC-76B2D7358B18}" destId="{98C71BBD-1137-4C39-8D30-D3B47700E5E0}" srcOrd="3" destOrd="0" presId="urn:microsoft.com/office/officeart/2018/5/layout/IconCircleLabelList"/>
    <dgm:cxn modelId="{838DAEC5-9A7A-4DE8-99E9-CB46823C49D9}" type="presParOf" srcId="{C4C07F1A-3D69-474E-849B-1966AE470A03}" destId="{A75DFC0A-4F07-47ED-A910-32BE61B2A077}" srcOrd="1" destOrd="0" presId="urn:microsoft.com/office/officeart/2018/5/layout/IconCircleLabelList"/>
    <dgm:cxn modelId="{99342B76-77DB-4775-8EDC-468F6D8F17A7}" type="presParOf" srcId="{C4C07F1A-3D69-474E-849B-1966AE470A03}" destId="{7882DEDE-4610-4632-BCB0-0891C51A1A59}" srcOrd="2" destOrd="0" presId="urn:microsoft.com/office/officeart/2018/5/layout/IconCircleLabelList"/>
    <dgm:cxn modelId="{AAD585D2-D647-4B9B-BDDE-A01B1B5BC1AB}" type="presParOf" srcId="{7882DEDE-4610-4632-BCB0-0891C51A1A59}" destId="{5A1F9196-DECC-4168-BCE7-E0D589405A9D}" srcOrd="0" destOrd="0" presId="urn:microsoft.com/office/officeart/2018/5/layout/IconCircleLabelList"/>
    <dgm:cxn modelId="{F260EB9F-9B88-4A73-99B0-E925B771E6CE}" type="presParOf" srcId="{7882DEDE-4610-4632-BCB0-0891C51A1A59}" destId="{C14F923A-DA40-4C06-BE27-730CBAAAC176}" srcOrd="1" destOrd="0" presId="urn:microsoft.com/office/officeart/2018/5/layout/IconCircleLabelList"/>
    <dgm:cxn modelId="{E5CF5C8B-767E-4C77-9A43-915C575DAAEC}" type="presParOf" srcId="{7882DEDE-4610-4632-BCB0-0891C51A1A59}" destId="{E7230A31-DCA2-4FF4-B506-3F8795CE91AD}" srcOrd="2" destOrd="0" presId="urn:microsoft.com/office/officeart/2018/5/layout/IconCircleLabelList"/>
    <dgm:cxn modelId="{9EF68496-2B8B-4841-8462-181B5AB3C811}" type="presParOf" srcId="{7882DEDE-4610-4632-BCB0-0891C51A1A59}" destId="{687B9AFB-1B7F-4E35-A7A2-D84430684061}" srcOrd="3" destOrd="0" presId="urn:microsoft.com/office/officeart/2018/5/layout/IconCircleLabelList"/>
    <dgm:cxn modelId="{640621FD-521D-40E8-AB8E-2CE6F91FD649}" type="presParOf" srcId="{C4C07F1A-3D69-474E-849B-1966AE470A03}" destId="{35234EC1-7F2B-4060-82E6-AB9581F5DB44}" srcOrd="3" destOrd="0" presId="urn:microsoft.com/office/officeart/2018/5/layout/IconCircleLabelList"/>
    <dgm:cxn modelId="{1804DB5B-AE0A-4D02-ABB6-8A24E596E7BF}" type="presParOf" srcId="{C4C07F1A-3D69-474E-849B-1966AE470A03}" destId="{8C49F33B-B8CA-4144-AD08-91E2183C4F7F}" srcOrd="4" destOrd="0" presId="urn:microsoft.com/office/officeart/2018/5/layout/IconCircleLabelList"/>
    <dgm:cxn modelId="{5900FCA4-4385-4337-AFC2-986E0EF893C1}" type="presParOf" srcId="{8C49F33B-B8CA-4144-AD08-91E2183C4F7F}" destId="{1E4F03E7-9DC7-4707-B0BD-3242D8C39121}" srcOrd="0" destOrd="0" presId="urn:microsoft.com/office/officeart/2018/5/layout/IconCircleLabelList"/>
    <dgm:cxn modelId="{8072D51C-A5F7-4548-8CBE-473DE5310CB5}" type="presParOf" srcId="{8C49F33B-B8CA-4144-AD08-91E2183C4F7F}" destId="{DB0E2953-D61D-464C-8922-945CF3D8FCE3}" srcOrd="1" destOrd="0" presId="urn:microsoft.com/office/officeart/2018/5/layout/IconCircleLabelList"/>
    <dgm:cxn modelId="{1CA9088B-F173-472F-B91A-85FFC979C28B}" type="presParOf" srcId="{8C49F33B-B8CA-4144-AD08-91E2183C4F7F}" destId="{E359E188-84BF-4967-B4DD-650ED5114048}" srcOrd="2" destOrd="0" presId="urn:microsoft.com/office/officeart/2018/5/layout/IconCircleLabelList"/>
    <dgm:cxn modelId="{20481334-F538-4D78-9609-5D18E8309AB9}" type="presParOf" srcId="{8C49F33B-B8CA-4144-AD08-91E2183C4F7F}" destId="{F7605D54-E8A0-4247-BE34-BD413B3830A1}" srcOrd="3" destOrd="0" presId="urn:microsoft.com/office/officeart/2018/5/layout/IconCircleLabelList"/>
    <dgm:cxn modelId="{5294E717-F7EC-47A5-B9A0-8BDDA4D6B8F1}" type="presParOf" srcId="{C4C07F1A-3D69-474E-849B-1966AE470A03}" destId="{127D3998-04E8-42F7-AA55-B72F37071BBE}" srcOrd="5" destOrd="0" presId="urn:microsoft.com/office/officeart/2018/5/layout/IconCircleLabelList"/>
    <dgm:cxn modelId="{C7EF8C48-427D-41AC-A304-354894511399}" type="presParOf" srcId="{C4C07F1A-3D69-474E-849B-1966AE470A03}" destId="{76FD855E-9DA5-44C7-9CED-66DDF6E71329}" srcOrd="6" destOrd="0" presId="urn:microsoft.com/office/officeart/2018/5/layout/IconCircleLabelList"/>
    <dgm:cxn modelId="{F57423A8-00C0-44CC-9373-31DB656A75C1}" type="presParOf" srcId="{76FD855E-9DA5-44C7-9CED-66DDF6E71329}" destId="{B2CED1BD-C271-41F7-A467-0B1BBDA242DF}" srcOrd="0" destOrd="0" presId="urn:microsoft.com/office/officeart/2018/5/layout/IconCircleLabelList"/>
    <dgm:cxn modelId="{ADA9FDB0-0834-435A-9287-BDFE78D14834}" type="presParOf" srcId="{76FD855E-9DA5-44C7-9CED-66DDF6E71329}" destId="{6FC02027-587D-4520-8C0E-C7C841E70000}" srcOrd="1" destOrd="0" presId="urn:microsoft.com/office/officeart/2018/5/layout/IconCircleLabelList"/>
    <dgm:cxn modelId="{65E60E9A-4F45-4F5B-B876-21A450AFF121}" type="presParOf" srcId="{76FD855E-9DA5-44C7-9CED-66DDF6E71329}" destId="{A0ED5B7A-C5F8-4BC9-9DE0-E1346D6ABDBE}" srcOrd="2" destOrd="0" presId="urn:microsoft.com/office/officeart/2018/5/layout/IconCircleLabelList"/>
    <dgm:cxn modelId="{265B7B0D-6475-488D-8777-1B59B90EA4D9}" type="presParOf" srcId="{76FD855E-9DA5-44C7-9CED-66DDF6E71329}" destId="{18D94D41-6C0E-4A4B-B609-9A4D4659C79D}" srcOrd="3" destOrd="0" presId="urn:microsoft.com/office/officeart/2018/5/layout/IconCircleLabelList"/>
    <dgm:cxn modelId="{C4BFA90F-7A10-4F2E-8B4B-DF9A9AC4985D}" type="presParOf" srcId="{C4C07F1A-3D69-474E-849B-1966AE470A03}" destId="{1089EFC6-493A-4F7B-9B14-484909AF3149}" srcOrd="7" destOrd="0" presId="urn:microsoft.com/office/officeart/2018/5/layout/IconCircleLabelList"/>
    <dgm:cxn modelId="{83559030-292C-4683-BF89-1DC0617D5158}" type="presParOf" srcId="{C4C07F1A-3D69-474E-849B-1966AE470A03}" destId="{86B66E23-F5AE-4CB4-B4AF-B00C92607EAD}" srcOrd="8" destOrd="0" presId="urn:microsoft.com/office/officeart/2018/5/layout/IconCircleLabelList"/>
    <dgm:cxn modelId="{2EF3F544-7F9B-43CA-9EF5-60250260CE2D}" type="presParOf" srcId="{86B66E23-F5AE-4CB4-B4AF-B00C92607EAD}" destId="{069737D5-4883-45F4-A17A-080D160CD143}" srcOrd="0" destOrd="0" presId="urn:microsoft.com/office/officeart/2018/5/layout/IconCircleLabelList"/>
    <dgm:cxn modelId="{A4FB053B-8A84-4169-A3FD-D8AD6BE64DDC}" type="presParOf" srcId="{86B66E23-F5AE-4CB4-B4AF-B00C92607EAD}" destId="{87B0B4B0-7753-4D55-B908-4171610232C7}" srcOrd="1" destOrd="0" presId="urn:microsoft.com/office/officeart/2018/5/layout/IconCircleLabelList"/>
    <dgm:cxn modelId="{7B5BE9D9-EE56-4A5A-BB82-FB26EC32EF7E}" type="presParOf" srcId="{86B66E23-F5AE-4CB4-B4AF-B00C92607EAD}" destId="{D1BEA4F7-242E-4091-8DE2-4E30B04947B4}" srcOrd="2" destOrd="0" presId="urn:microsoft.com/office/officeart/2018/5/layout/IconCircleLabelList"/>
    <dgm:cxn modelId="{CB1F0EA0-09D2-48FD-89EC-BADA1E92D444}" type="presParOf" srcId="{86B66E23-F5AE-4CB4-B4AF-B00C92607EAD}" destId="{AB1DA61B-B03D-4765-8DC6-F1D0DA85FA78}" srcOrd="3" destOrd="0" presId="urn:microsoft.com/office/officeart/2018/5/layout/IconCircleLabelList"/>
    <dgm:cxn modelId="{E47E8FAC-C3BE-4B9B-BDB3-B080DA70DFD8}" type="presParOf" srcId="{C4C07F1A-3D69-474E-849B-1966AE470A03}" destId="{FEB6042C-323F-4151-9C86-095717125063}" srcOrd="9" destOrd="0" presId="urn:microsoft.com/office/officeart/2018/5/layout/IconCircleLabelList"/>
    <dgm:cxn modelId="{2AF9B195-8FB4-4950-AD5B-F420A97F067D}" type="presParOf" srcId="{C4C07F1A-3D69-474E-849B-1966AE470A03}" destId="{67F4AD04-C18B-4271-9D48-F8CE3A6B6AAF}" srcOrd="10" destOrd="0" presId="urn:microsoft.com/office/officeart/2018/5/layout/IconCircleLabelList"/>
    <dgm:cxn modelId="{A7631A98-F162-4967-A7CE-05AF44CF05AD}" type="presParOf" srcId="{67F4AD04-C18B-4271-9D48-F8CE3A6B6AAF}" destId="{4249599C-40C3-4B00-9E1A-69B01623ECAA}" srcOrd="0" destOrd="0" presId="urn:microsoft.com/office/officeart/2018/5/layout/IconCircleLabelList"/>
    <dgm:cxn modelId="{062BFC0E-99E0-4774-A5F1-3B1FD902F708}" type="presParOf" srcId="{67F4AD04-C18B-4271-9D48-F8CE3A6B6AAF}" destId="{E1BAAD97-F0C1-48E4-A44D-13EE0C3553BD}" srcOrd="1" destOrd="0" presId="urn:microsoft.com/office/officeart/2018/5/layout/IconCircleLabelList"/>
    <dgm:cxn modelId="{9A663D32-CD73-489C-8374-CF51536A5142}" type="presParOf" srcId="{67F4AD04-C18B-4271-9D48-F8CE3A6B6AAF}" destId="{9050A3DB-7270-4545-964B-6F28A3C852E8}" srcOrd="2" destOrd="0" presId="urn:microsoft.com/office/officeart/2018/5/layout/IconCircleLabelList"/>
    <dgm:cxn modelId="{B6BFB707-20CE-46D1-93B8-594D4503E467}" type="presParOf" srcId="{67F4AD04-C18B-4271-9D48-F8CE3A6B6AAF}" destId="{AA7C5693-289B-4046-9787-B25D097BDDB6}" srcOrd="3" destOrd="0" presId="urn:microsoft.com/office/officeart/2018/5/layout/IconCircleLabelList"/>
    <dgm:cxn modelId="{28C3994F-A144-446A-98E4-D203FBF29CC3}" type="presParOf" srcId="{C4C07F1A-3D69-474E-849B-1966AE470A03}" destId="{50B0FA03-6C72-4114-BE58-03A8A24779BF}" srcOrd="11" destOrd="0" presId="urn:microsoft.com/office/officeart/2018/5/layout/IconCircleLabelList"/>
    <dgm:cxn modelId="{A26403F3-079D-4CA4-93B4-C0C8E06D689E}" type="presParOf" srcId="{C4C07F1A-3D69-474E-849B-1966AE470A03}" destId="{9CF1F322-0E46-4A00-821C-BA67851F7AFC}" srcOrd="12" destOrd="0" presId="urn:microsoft.com/office/officeart/2018/5/layout/IconCircleLabelList"/>
    <dgm:cxn modelId="{DC0A5C90-EA69-4581-BA0E-5DA2998ED2DD}" type="presParOf" srcId="{9CF1F322-0E46-4A00-821C-BA67851F7AFC}" destId="{77F4F25D-7C72-4885-83DB-87253DD94A57}" srcOrd="0" destOrd="0" presId="urn:microsoft.com/office/officeart/2018/5/layout/IconCircleLabelList"/>
    <dgm:cxn modelId="{3D4B17D0-791E-4791-ADEA-E6F9A48BB74A}" type="presParOf" srcId="{9CF1F322-0E46-4A00-821C-BA67851F7AFC}" destId="{22241A0A-E5A0-4C20-A643-02E7ECC4A852}" srcOrd="1" destOrd="0" presId="urn:microsoft.com/office/officeart/2018/5/layout/IconCircleLabelList"/>
    <dgm:cxn modelId="{B6B55749-E1E0-469E-B9AF-7591245DE7EC}" type="presParOf" srcId="{9CF1F322-0E46-4A00-821C-BA67851F7AFC}" destId="{B57D1AB1-BCD4-423D-89BF-2D0580E13698}" srcOrd="2" destOrd="0" presId="urn:microsoft.com/office/officeart/2018/5/layout/IconCircleLabelList"/>
    <dgm:cxn modelId="{EA6602FE-C277-423C-A2D6-AC93C21445D8}" type="presParOf" srcId="{9CF1F322-0E46-4A00-821C-BA67851F7AFC}" destId="{8C330801-356B-4C25-A4C8-A0EF52EE44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9F748-5DB9-4339-881C-1797FCBDB57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1DCF2D-6850-4189-BDB5-D99165138EC9}">
      <dgm:prSet/>
      <dgm:spPr/>
      <dgm:t>
        <a:bodyPr/>
        <a:lstStyle/>
        <a:p>
          <a:r>
            <a:rPr lang="it-IT" dirty="0" err="1"/>
            <a:t>NetworkX</a:t>
          </a:r>
          <a:endParaRPr lang="en-US" dirty="0"/>
        </a:p>
      </dgm:t>
    </dgm:pt>
    <dgm:pt modelId="{4DA285FB-9941-4CF9-BB25-2FF176D8CD68}" type="parTrans" cxnId="{9B4E8F5C-FAA0-49AA-9D1D-9E0A8D2C22CE}">
      <dgm:prSet/>
      <dgm:spPr/>
      <dgm:t>
        <a:bodyPr/>
        <a:lstStyle/>
        <a:p>
          <a:endParaRPr lang="en-US"/>
        </a:p>
      </dgm:t>
    </dgm:pt>
    <dgm:pt modelId="{5EFE8468-6F46-46A0-BC0B-B166FBFEB5D1}" type="sibTrans" cxnId="{9B4E8F5C-FAA0-49AA-9D1D-9E0A8D2C22CE}">
      <dgm:prSet/>
      <dgm:spPr/>
      <dgm:t>
        <a:bodyPr/>
        <a:lstStyle/>
        <a:p>
          <a:endParaRPr lang="en-US"/>
        </a:p>
      </dgm:t>
    </dgm:pt>
    <dgm:pt modelId="{1E3708F9-2498-4AEB-81F6-9B262133D8D0}">
      <dgm:prSet/>
      <dgm:spPr/>
      <dgm:t>
        <a:bodyPr/>
        <a:lstStyle/>
        <a:p>
          <a:r>
            <a:rPr lang="it-IT" dirty="0" err="1"/>
            <a:t>PyTorch</a:t>
          </a:r>
          <a:endParaRPr lang="en-US" dirty="0"/>
        </a:p>
      </dgm:t>
    </dgm:pt>
    <dgm:pt modelId="{D6B58808-49F6-4CE1-9B10-45D5A17CE5AB}" type="parTrans" cxnId="{23B04272-48F2-45BF-9BF7-47318C718749}">
      <dgm:prSet/>
      <dgm:spPr/>
      <dgm:t>
        <a:bodyPr/>
        <a:lstStyle/>
        <a:p>
          <a:endParaRPr lang="en-US"/>
        </a:p>
      </dgm:t>
    </dgm:pt>
    <dgm:pt modelId="{48241CEB-A54E-4733-A552-5EF3D3D652EA}" type="sibTrans" cxnId="{23B04272-48F2-45BF-9BF7-47318C718749}">
      <dgm:prSet/>
      <dgm:spPr/>
      <dgm:t>
        <a:bodyPr/>
        <a:lstStyle/>
        <a:p>
          <a:endParaRPr lang="en-US"/>
        </a:p>
      </dgm:t>
    </dgm:pt>
    <dgm:pt modelId="{7FA89DAB-8738-4790-8116-11A7FCF6A0A6}">
      <dgm:prSet/>
      <dgm:spPr/>
      <dgm:t>
        <a:bodyPr/>
        <a:lstStyle/>
        <a:p>
          <a:r>
            <a:rPr lang="it-IT" dirty="0" err="1"/>
            <a:t>PyTorch</a:t>
          </a:r>
          <a:r>
            <a:rPr lang="it-IT" dirty="0"/>
            <a:t> </a:t>
          </a:r>
          <a:r>
            <a:rPr lang="it-IT" dirty="0" err="1"/>
            <a:t>Geometric</a:t>
          </a:r>
          <a:endParaRPr lang="en-US" dirty="0"/>
        </a:p>
      </dgm:t>
    </dgm:pt>
    <dgm:pt modelId="{D00EB452-EEAF-4C14-83AC-887F176C0AFD}" type="parTrans" cxnId="{7F60E61B-BDD5-4BA8-A8AB-85E11FE5061C}">
      <dgm:prSet/>
      <dgm:spPr/>
      <dgm:t>
        <a:bodyPr/>
        <a:lstStyle/>
        <a:p>
          <a:endParaRPr lang="en-US"/>
        </a:p>
      </dgm:t>
    </dgm:pt>
    <dgm:pt modelId="{9AB90300-D643-4FF6-86CE-D892FEEE4E63}" type="sibTrans" cxnId="{7F60E61B-BDD5-4BA8-A8AB-85E11FE5061C}">
      <dgm:prSet/>
      <dgm:spPr/>
      <dgm:t>
        <a:bodyPr/>
        <a:lstStyle/>
        <a:p>
          <a:endParaRPr lang="en-US"/>
        </a:p>
      </dgm:t>
    </dgm:pt>
    <dgm:pt modelId="{A84D2C47-91AE-4EE1-A914-BC35418E57B6}">
      <dgm:prSet/>
      <dgm:spPr/>
      <dgm:t>
        <a:bodyPr/>
        <a:lstStyle/>
        <a:p>
          <a:r>
            <a:rPr lang="it-IT" dirty="0" err="1"/>
            <a:t>Scikit-learn</a:t>
          </a:r>
          <a:endParaRPr lang="en-US" dirty="0"/>
        </a:p>
      </dgm:t>
    </dgm:pt>
    <dgm:pt modelId="{3891B3ED-B236-45D0-84D8-EECBF30A3714}" type="parTrans" cxnId="{5265271D-BCD2-4A1E-826A-28E43AB2F6FD}">
      <dgm:prSet/>
      <dgm:spPr/>
      <dgm:t>
        <a:bodyPr/>
        <a:lstStyle/>
        <a:p>
          <a:endParaRPr lang="en-US"/>
        </a:p>
      </dgm:t>
    </dgm:pt>
    <dgm:pt modelId="{E580B0A4-C7C1-4685-8408-5B587E3CA8FC}" type="sibTrans" cxnId="{5265271D-BCD2-4A1E-826A-28E43AB2F6FD}">
      <dgm:prSet/>
      <dgm:spPr/>
      <dgm:t>
        <a:bodyPr/>
        <a:lstStyle/>
        <a:p>
          <a:endParaRPr lang="en-US"/>
        </a:p>
      </dgm:t>
    </dgm:pt>
    <dgm:pt modelId="{D641E949-E6B2-43BE-B566-0249679B1FF0}" type="pres">
      <dgm:prSet presAssocID="{3379F748-5DB9-4339-881C-1797FCBDB574}" presName="linear" presStyleCnt="0">
        <dgm:presLayoutVars>
          <dgm:animLvl val="lvl"/>
          <dgm:resizeHandles val="exact"/>
        </dgm:presLayoutVars>
      </dgm:prSet>
      <dgm:spPr/>
    </dgm:pt>
    <dgm:pt modelId="{ACEE24F9-60E7-4F8C-9C3C-08ED053525CB}" type="pres">
      <dgm:prSet presAssocID="{111DCF2D-6850-4189-BDB5-D99165138E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6FC76A-EC63-4108-A195-822FB7B9063B}" type="pres">
      <dgm:prSet presAssocID="{5EFE8468-6F46-46A0-BC0B-B166FBFEB5D1}" presName="spacer" presStyleCnt="0"/>
      <dgm:spPr/>
    </dgm:pt>
    <dgm:pt modelId="{FDE9421D-8897-4CFA-BD5A-6AF1C518E4C3}" type="pres">
      <dgm:prSet presAssocID="{1E3708F9-2498-4AEB-81F6-9B262133D8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18ABFC-35A9-4238-9F70-7D42073B34B2}" type="pres">
      <dgm:prSet presAssocID="{48241CEB-A54E-4733-A552-5EF3D3D652EA}" presName="spacer" presStyleCnt="0"/>
      <dgm:spPr/>
    </dgm:pt>
    <dgm:pt modelId="{A26329B3-8041-4B4D-A79E-D4F585951C1E}" type="pres">
      <dgm:prSet presAssocID="{7FA89DAB-8738-4790-8116-11A7FCF6A0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643D5C-99A5-465D-9B04-C66094F6472B}" type="pres">
      <dgm:prSet presAssocID="{9AB90300-D643-4FF6-86CE-D892FEEE4E63}" presName="spacer" presStyleCnt="0"/>
      <dgm:spPr/>
    </dgm:pt>
    <dgm:pt modelId="{66915DE1-5E43-4C9C-9280-C56FCD784865}" type="pres">
      <dgm:prSet presAssocID="{A84D2C47-91AE-4EE1-A914-BC35418E57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BD0A17-9924-49BC-9693-B485467E644E}" type="presOf" srcId="{3379F748-5DB9-4339-881C-1797FCBDB574}" destId="{D641E949-E6B2-43BE-B566-0249679B1FF0}" srcOrd="0" destOrd="0" presId="urn:microsoft.com/office/officeart/2005/8/layout/vList2"/>
    <dgm:cxn modelId="{7F60E61B-BDD5-4BA8-A8AB-85E11FE5061C}" srcId="{3379F748-5DB9-4339-881C-1797FCBDB574}" destId="{7FA89DAB-8738-4790-8116-11A7FCF6A0A6}" srcOrd="2" destOrd="0" parTransId="{D00EB452-EEAF-4C14-83AC-887F176C0AFD}" sibTransId="{9AB90300-D643-4FF6-86CE-D892FEEE4E63}"/>
    <dgm:cxn modelId="{5265271D-BCD2-4A1E-826A-28E43AB2F6FD}" srcId="{3379F748-5DB9-4339-881C-1797FCBDB574}" destId="{A84D2C47-91AE-4EE1-A914-BC35418E57B6}" srcOrd="3" destOrd="0" parTransId="{3891B3ED-B236-45D0-84D8-EECBF30A3714}" sibTransId="{E580B0A4-C7C1-4685-8408-5B587E3CA8FC}"/>
    <dgm:cxn modelId="{A5293425-014B-4761-9A2A-C182D27ABDAB}" type="presOf" srcId="{A84D2C47-91AE-4EE1-A914-BC35418E57B6}" destId="{66915DE1-5E43-4C9C-9280-C56FCD784865}" srcOrd="0" destOrd="0" presId="urn:microsoft.com/office/officeart/2005/8/layout/vList2"/>
    <dgm:cxn modelId="{9B4E8F5C-FAA0-49AA-9D1D-9E0A8D2C22CE}" srcId="{3379F748-5DB9-4339-881C-1797FCBDB574}" destId="{111DCF2D-6850-4189-BDB5-D99165138EC9}" srcOrd="0" destOrd="0" parTransId="{4DA285FB-9941-4CF9-BB25-2FF176D8CD68}" sibTransId="{5EFE8468-6F46-46A0-BC0B-B166FBFEB5D1}"/>
    <dgm:cxn modelId="{E112E05E-86A1-4C68-A6A6-A8511522F2B5}" type="presOf" srcId="{7FA89DAB-8738-4790-8116-11A7FCF6A0A6}" destId="{A26329B3-8041-4B4D-A79E-D4F585951C1E}" srcOrd="0" destOrd="0" presId="urn:microsoft.com/office/officeart/2005/8/layout/vList2"/>
    <dgm:cxn modelId="{23B04272-48F2-45BF-9BF7-47318C718749}" srcId="{3379F748-5DB9-4339-881C-1797FCBDB574}" destId="{1E3708F9-2498-4AEB-81F6-9B262133D8D0}" srcOrd="1" destOrd="0" parTransId="{D6B58808-49F6-4CE1-9B10-45D5A17CE5AB}" sibTransId="{48241CEB-A54E-4733-A552-5EF3D3D652EA}"/>
    <dgm:cxn modelId="{1011258C-6F79-47F8-A782-64F492073DF8}" type="presOf" srcId="{1E3708F9-2498-4AEB-81F6-9B262133D8D0}" destId="{FDE9421D-8897-4CFA-BD5A-6AF1C518E4C3}" srcOrd="0" destOrd="0" presId="urn:microsoft.com/office/officeart/2005/8/layout/vList2"/>
    <dgm:cxn modelId="{880EC1B8-776C-4FAA-BD67-283B5E7DC3DD}" type="presOf" srcId="{111DCF2D-6850-4189-BDB5-D99165138EC9}" destId="{ACEE24F9-60E7-4F8C-9C3C-08ED053525CB}" srcOrd="0" destOrd="0" presId="urn:microsoft.com/office/officeart/2005/8/layout/vList2"/>
    <dgm:cxn modelId="{C563CD16-2152-423B-9A14-A4E32C4111E8}" type="presParOf" srcId="{D641E949-E6B2-43BE-B566-0249679B1FF0}" destId="{ACEE24F9-60E7-4F8C-9C3C-08ED053525CB}" srcOrd="0" destOrd="0" presId="urn:microsoft.com/office/officeart/2005/8/layout/vList2"/>
    <dgm:cxn modelId="{2908ABE0-8DCE-4989-B6DB-EC3927D6D32B}" type="presParOf" srcId="{D641E949-E6B2-43BE-B566-0249679B1FF0}" destId="{5D6FC76A-EC63-4108-A195-822FB7B9063B}" srcOrd="1" destOrd="0" presId="urn:microsoft.com/office/officeart/2005/8/layout/vList2"/>
    <dgm:cxn modelId="{205D5C38-8B53-4B5A-97BE-BCDBB1FBDA57}" type="presParOf" srcId="{D641E949-E6B2-43BE-B566-0249679B1FF0}" destId="{FDE9421D-8897-4CFA-BD5A-6AF1C518E4C3}" srcOrd="2" destOrd="0" presId="urn:microsoft.com/office/officeart/2005/8/layout/vList2"/>
    <dgm:cxn modelId="{A4FA292A-6D8F-405F-808A-3840BC9141FC}" type="presParOf" srcId="{D641E949-E6B2-43BE-B566-0249679B1FF0}" destId="{5318ABFC-35A9-4238-9F70-7D42073B34B2}" srcOrd="3" destOrd="0" presId="urn:microsoft.com/office/officeart/2005/8/layout/vList2"/>
    <dgm:cxn modelId="{300A8A81-3D67-40BA-BA08-3668E6BB9F2E}" type="presParOf" srcId="{D641E949-E6B2-43BE-B566-0249679B1FF0}" destId="{A26329B3-8041-4B4D-A79E-D4F585951C1E}" srcOrd="4" destOrd="0" presId="urn:microsoft.com/office/officeart/2005/8/layout/vList2"/>
    <dgm:cxn modelId="{8F608173-64BC-48BC-B01F-70AF5DBFEC7A}" type="presParOf" srcId="{D641E949-E6B2-43BE-B566-0249679B1FF0}" destId="{3D643D5C-99A5-465D-9B04-C66094F6472B}" srcOrd="5" destOrd="0" presId="urn:microsoft.com/office/officeart/2005/8/layout/vList2"/>
    <dgm:cxn modelId="{9FD83DC1-71D8-487E-BA61-BBEC9F58C5D6}" type="presParOf" srcId="{D641E949-E6B2-43BE-B566-0249679B1FF0}" destId="{66915DE1-5E43-4C9C-9280-C56FCD7848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9C58EA-4420-47BD-B06A-A882E7EF92CC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DFB8A10-B8C3-4F64-8618-571402D49A89}">
      <dgm:prSet phldrT="[Testo]"/>
      <dgm:spPr/>
      <dgm:t>
        <a:bodyPr/>
        <a:lstStyle/>
        <a:p>
          <a:r>
            <a:rPr lang="it-IT" dirty="0"/>
            <a:t>Train and </a:t>
          </a:r>
          <a:r>
            <a:rPr lang="it-IT" dirty="0" err="1"/>
            <a:t>Validation</a:t>
          </a:r>
          <a:r>
            <a:rPr lang="it-IT" dirty="0"/>
            <a:t> set (80%)</a:t>
          </a:r>
        </a:p>
      </dgm:t>
    </dgm:pt>
    <dgm:pt modelId="{4B218940-5688-4020-B10C-A326A430644B}" type="parTrans" cxnId="{38B32BEE-9960-490C-A545-4D0ECF33FF81}">
      <dgm:prSet/>
      <dgm:spPr/>
      <dgm:t>
        <a:bodyPr/>
        <a:lstStyle/>
        <a:p>
          <a:endParaRPr lang="it-IT"/>
        </a:p>
      </dgm:t>
    </dgm:pt>
    <dgm:pt modelId="{8C4329F7-B61F-4516-83F1-0A12786460C3}" type="sibTrans" cxnId="{38B32BEE-9960-490C-A545-4D0ECF33FF81}">
      <dgm:prSet/>
      <dgm:spPr/>
      <dgm:t>
        <a:bodyPr/>
        <a:lstStyle/>
        <a:p>
          <a:endParaRPr lang="it-IT"/>
        </a:p>
      </dgm:t>
    </dgm:pt>
    <dgm:pt modelId="{489A345F-BD62-4907-A5E8-613FE7B3AEDF}">
      <dgm:prSet phldrT="[Testo]"/>
      <dgm:spPr/>
      <dgm:t>
        <a:bodyPr/>
        <a:lstStyle/>
        <a:p>
          <a:r>
            <a:rPr lang="it-IT" dirty="0"/>
            <a:t>Train set (80%)</a:t>
          </a:r>
        </a:p>
      </dgm:t>
    </dgm:pt>
    <dgm:pt modelId="{2A982540-4519-4450-89AC-61411E32B04D}" type="parTrans" cxnId="{1459AE09-483D-4009-B4ED-30A566A3916E}">
      <dgm:prSet/>
      <dgm:spPr/>
      <dgm:t>
        <a:bodyPr/>
        <a:lstStyle/>
        <a:p>
          <a:endParaRPr lang="it-IT"/>
        </a:p>
      </dgm:t>
    </dgm:pt>
    <dgm:pt modelId="{6B8E8D37-4F2C-4160-AD01-CF05FB3057E0}" type="sibTrans" cxnId="{1459AE09-483D-4009-B4ED-30A566A3916E}">
      <dgm:prSet/>
      <dgm:spPr/>
      <dgm:t>
        <a:bodyPr/>
        <a:lstStyle/>
        <a:p>
          <a:endParaRPr lang="it-IT"/>
        </a:p>
      </dgm:t>
    </dgm:pt>
    <dgm:pt modelId="{26891297-63A4-4469-96B7-BCCDA8C100CD}">
      <dgm:prSet phldrT="[Testo]"/>
      <dgm:spPr/>
      <dgm:t>
        <a:bodyPr/>
        <a:lstStyle/>
        <a:p>
          <a:r>
            <a:rPr lang="it-IT" dirty="0" err="1"/>
            <a:t>Validation</a:t>
          </a:r>
          <a:r>
            <a:rPr lang="it-IT" dirty="0"/>
            <a:t> set (20%)</a:t>
          </a:r>
        </a:p>
      </dgm:t>
    </dgm:pt>
    <dgm:pt modelId="{3B8C211A-8A69-44F0-A03F-6B0B6A47D9D5}" type="parTrans" cxnId="{42E647B2-EEA2-481B-806F-F0F6325AA488}">
      <dgm:prSet/>
      <dgm:spPr/>
      <dgm:t>
        <a:bodyPr/>
        <a:lstStyle/>
        <a:p>
          <a:endParaRPr lang="it-IT"/>
        </a:p>
      </dgm:t>
    </dgm:pt>
    <dgm:pt modelId="{D86E275C-0458-4CDD-8FA3-E6BB843F9B64}" type="sibTrans" cxnId="{42E647B2-EEA2-481B-806F-F0F6325AA488}">
      <dgm:prSet/>
      <dgm:spPr/>
      <dgm:t>
        <a:bodyPr/>
        <a:lstStyle/>
        <a:p>
          <a:endParaRPr lang="it-IT"/>
        </a:p>
      </dgm:t>
    </dgm:pt>
    <dgm:pt modelId="{915BBA06-8A37-4CD7-8396-512035405724}">
      <dgm:prSet phldrT="[Testo]"/>
      <dgm:spPr/>
      <dgm:t>
        <a:bodyPr/>
        <a:lstStyle/>
        <a:p>
          <a:r>
            <a:rPr lang="it-IT" dirty="0"/>
            <a:t>Test set (20%)</a:t>
          </a:r>
        </a:p>
      </dgm:t>
    </dgm:pt>
    <dgm:pt modelId="{DE73D81B-7B68-4F86-9012-02FBD234BCDF}" type="parTrans" cxnId="{5C5CF8FE-6196-408C-A0A8-494507E5D5DB}">
      <dgm:prSet/>
      <dgm:spPr/>
      <dgm:t>
        <a:bodyPr/>
        <a:lstStyle/>
        <a:p>
          <a:endParaRPr lang="it-IT"/>
        </a:p>
      </dgm:t>
    </dgm:pt>
    <dgm:pt modelId="{F1D3E848-89B1-4FB1-A18B-D034B773CEE9}" type="sibTrans" cxnId="{5C5CF8FE-6196-408C-A0A8-494507E5D5DB}">
      <dgm:prSet/>
      <dgm:spPr/>
      <dgm:t>
        <a:bodyPr/>
        <a:lstStyle/>
        <a:p>
          <a:endParaRPr lang="it-IT"/>
        </a:p>
      </dgm:t>
    </dgm:pt>
    <dgm:pt modelId="{4B69865E-CD2A-4E69-8B0B-0EF5D08892B6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it-IT" dirty="0"/>
            <a:t>Suddivisione del Dataset</a:t>
          </a:r>
        </a:p>
      </dgm:t>
    </dgm:pt>
    <dgm:pt modelId="{52E5937D-92FC-4467-9030-77678EA76EFB}" type="sibTrans" cxnId="{A24A0F78-241D-4CC3-A43A-6E407A961CDE}">
      <dgm:prSet/>
      <dgm:spPr/>
      <dgm:t>
        <a:bodyPr/>
        <a:lstStyle/>
        <a:p>
          <a:endParaRPr lang="it-IT"/>
        </a:p>
      </dgm:t>
    </dgm:pt>
    <dgm:pt modelId="{EBE4F6BF-0AFA-42A9-AE24-9AF4B5BBEA21}" type="parTrans" cxnId="{A24A0F78-241D-4CC3-A43A-6E407A961CDE}">
      <dgm:prSet/>
      <dgm:spPr/>
      <dgm:t>
        <a:bodyPr/>
        <a:lstStyle/>
        <a:p>
          <a:endParaRPr lang="it-IT"/>
        </a:p>
      </dgm:t>
    </dgm:pt>
    <dgm:pt modelId="{16E01C31-0956-4EDC-898D-E4204D57BD0C}" type="pres">
      <dgm:prSet presAssocID="{C39C58EA-4420-47BD-B06A-A882E7EF92C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07A6CA-261A-4802-A564-16A63B17948A}" type="pres">
      <dgm:prSet presAssocID="{4B69865E-CD2A-4E69-8B0B-0EF5D08892B6}" presName="vertOne" presStyleCnt="0"/>
      <dgm:spPr/>
    </dgm:pt>
    <dgm:pt modelId="{30FF1CCC-8397-4E2A-9BF0-A3FA9A9486D1}" type="pres">
      <dgm:prSet presAssocID="{4B69865E-CD2A-4E69-8B0B-0EF5D08892B6}" presName="txOne" presStyleLbl="node0" presStyleIdx="0" presStyleCnt="1" custLinFactY="-5519" custLinFactNeighborX="13550" custLinFactNeighborY="-100000">
        <dgm:presLayoutVars>
          <dgm:chPref val="3"/>
        </dgm:presLayoutVars>
      </dgm:prSet>
      <dgm:spPr/>
    </dgm:pt>
    <dgm:pt modelId="{F290352D-416B-488B-A1DF-7F4AF4C4FCE8}" type="pres">
      <dgm:prSet presAssocID="{4B69865E-CD2A-4E69-8B0B-0EF5D08892B6}" presName="parTransOne" presStyleCnt="0"/>
      <dgm:spPr/>
    </dgm:pt>
    <dgm:pt modelId="{3D214F2D-44A0-4D22-9394-43A9DFB6D1E2}" type="pres">
      <dgm:prSet presAssocID="{4B69865E-CD2A-4E69-8B0B-0EF5D08892B6}" presName="horzOne" presStyleCnt="0"/>
      <dgm:spPr/>
    </dgm:pt>
    <dgm:pt modelId="{E48559CB-AE68-4C35-A95C-D73B78AF6569}" type="pres">
      <dgm:prSet presAssocID="{3DFB8A10-B8C3-4F64-8618-571402D49A89}" presName="vertTwo" presStyleCnt="0"/>
      <dgm:spPr/>
    </dgm:pt>
    <dgm:pt modelId="{D99091EC-3155-4779-9902-64611E75D7D2}" type="pres">
      <dgm:prSet presAssocID="{3DFB8A10-B8C3-4F64-8618-571402D49A89}" presName="txTwo" presStyleLbl="node2" presStyleIdx="0" presStyleCnt="2">
        <dgm:presLayoutVars>
          <dgm:chPref val="3"/>
        </dgm:presLayoutVars>
      </dgm:prSet>
      <dgm:spPr/>
    </dgm:pt>
    <dgm:pt modelId="{06642342-68F6-458C-A1C3-338F8B93271F}" type="pres">
      <dgm:prSet presAssocID="{3DFB8A10-B8C3-4F64-8618-571402D49A89}" presName="parTransTwo" presStyleCnt="0"/>
      <dgm:spPr/>
    </dgm:pt>
    <dgm:pt modelId="{3BCFD0A1-F3E4-4426-9C8D-B0C8F2FDF84C}" type="pres">
      <dgm:prSet presAssocID="{3DFB8A10-B8C3-4F64-8618-571402D49A89}" presName="horzTwo" presStyleCnt="0"/>
      <dgm:spPr/>
    </dgm:pt>
    <dgm:pt modelId="{1EF6FD83-4861-4783-89FC-5D77213406C4}" type="pres">
      <dgm:prSet presAssocID="{489A345F-BD62-4907-A5E8-613FE7B3AEDF}" presName="vertThree" presStyleCnt="0"/>
      <dgm:spPr/>
    </dgm:pt>
    <dgm:pt modelId="{BF9377AF-8D89-4F90-A2BC-D068B934E19B}" type="pres">
      <dgm:prSet presAssocID="{489A345F-BD62-4907-A5E8-613FE7B3AEDF}" presName="txThree" presStyleLbl="node3" presStyleIdx="0" presStyleCnt="2">
        <dgm:presLayoutVars>
          <dgm:chPref val="3"/>
        </dgm:presLayoutVars>
      </dgm:prSet>
      <dgm:spPr/>
    </dgm:pt>
    <dgm:pt modelId="{C5E85F84-B500-4A05-B382-A6DB19D9B1BE}" type="pres">
      <dgm:prSet presAssocID="{489A345F-BD62-4907-A5E8-613FE7B3AEDF}" presName="horzThree" presStyleCnt="0"/>
      <dgm:spPr/>
    </dgm:pt>
    <dgm:pt modelId="{036B55FC-3AF0-4B1F-90E8-0CF22638FF79}" type="pres">
      <dgm:prSet presAssocID="{6B8E8D37-4F2C-4160-AD01-CF05FB3057E0}" presName="sibSpaceThree" presStyleCnt="0"/>
      <dgm:spPr/>
    </dgm:pt>
    <dgm:pt modelId="{3B547D38-ED2E-43FB-85C7-BB8CD09E8B7F}" type="pres">
      <dgm:prSet presAssocID="{26891297-63A4-4469-96B7-BCCDA8C100CD}" presName="vertThree" presStyleCnt="0"/>
      <dgm:spPr/>
    </dgm:pt>
    <dgm:pt modelId="{51605A2C-AB12-4C3E-BC52-3F9F7CB48D41}" type="pres">
      <dgm:prSet presAssocID="{26891297-63A4-4469-96B7-BCCDA8C100CD}" presName="txThree" presStyleLbl="node3" presStyleIdx="1" presStyleCnt="2">
        <dgm:presLayoutVars>
          <dgm:chPref val="3"/>
        </dgm:presLayoutVars>
      </dgm:prSet>
      <dgm:spPr/>
    </dgm:pt>
    <dgm:pt modelId="{667A41FF-C17B-4720-B0E7-7D778184743A}" type="pres">
      <dgm:prSet presAssocID="{26891297-63A4-4469-96B7-BCCDA8C100CD}" presName="horzThree" presStyleCnt="0"/>
      <dgm:spPr/>
    </dgm:pt>
    <dgm:pt modelId="{F4780DCD-7774-4305-86D8-723C3666E1C0}" type="pres">
      <dgm:prSet presAssocID="{8C4329F7-B61F-4516-83F1-0A12786460C3}" presName="sibSpaceTwo" presStyleCnt="0"/>
      <dgm:spPr/>
    </dgm:pt>
    <dgm:pt modelId="{738474A2-7193-4C07-88AB-6CCC1FF0266C}" type="pres">
      <dgm:prSet presAssocID="{915BBA06-8A37-4CD7-8396-512035405724}" presName="vertTwo" presStyleCnt="0"/>
      <dgm:spPr/>
    </dgm:pt>
    <dgm:pt modelId="{283C4EEC-F391-46D5-8AD4-3DB1937EB6C2}" type="pres">
      <dgm:prSet presAssocID="{915BBA06-8A37-4CD7-8396-512035405724}" presName="txTwo" presStyleLbl="node2" presStyleIdx="1" presStyleCnt="2">
        <dgm:presLayoutVars>
          <dgm:chPref val="3"/>
        </dgm:presLayoutVars>
      </dgm:prSet>
      <dgm:spPr/>
    </dgm:pt>
    <dgm:pt modelId="{F33B74D0-9BB4-4CFE-83F8-8B693869F56E}" type="pres">
      <dgm:prSet presAssocID="{915BBA06-8A37-4CD7-8396-512035405724}" presName="horzTwo" presStyleCnt="0"/>
      <dgm:spPr/>
    </dgm:pt>
  </dgm:ptLst>
  <dgm:cxnLst>
    <dgm:cxn modelId="{1459AE09-483D-4009-B4ED-30A566A3916E}" srcId="{3DFB8A10-B8C3-4F64-8618-571402D49A89}" destId="{489A345F-BD62-4907-A5E8-613FE7B3AEDF}" srcOrd="0" destOrd="0" parTransId="{2A982540-4519-4450-89AC-61411E32B04D}" sibTransId="{6B8E8D37-4F2C-4160-AD01-CF05FB3057E0}"/>
    <dgm:cxn modelId="{9A1B4124-0C31-461C-8B3B-B0DDECA0052E}" type="presOf" srcId="{915BBA06-8A37-4CD7-8396-512035405724}" destId="{283C4EEC-F391-46D5-8AD4-3DB1937EB6C2}" srcOrd="0" destOrd="0" presId="urn:microsoft.com/office/officeart/2005/8/layout/hierarchy4"/>
    <dgm:cxn modelId="{37D12B38-2FA3-4137-90E6-0F0851BCC595}" type="presOf" srcId="{3DFB8A10-B8C3-4F64-8618-571402D49A89}" destId="{D99091EC-3155-4779-9902-64611E75D7D2}" srcOrd="0" destOrd="0" presId="urn:microsoft.com/office/officeart/2005/8/layout/hierarchy4"/>
    <dgm:cxn modelId="{BDC10249-8F0A-44CF-A200-A112B317E4FB}" type="presOf" srcId="{26891297-63A4-4469-96B7-BCCDA8C100CD}" destId="{51605A2C-AB12-4C3E-BC52-3F9F7CB48D41}" srcOrd="0" destOrd="0" presId="urn:microsoft.com/office/officeart/2005/8/layout/hierarchy4"/>
    <dgm:cxn modelId="{A24A0F78-241D-4CC3-A43A-6E407A961CDE}" srcId="{C39C58EA-4420-47BD-B06A-A882E7EF92CC}" destId="{4B69865E-CD2A-4E69-8B0B-0EF5D08892B6}" srcOrd="0" destOrd="0" parTransId="{EBE4F6BF-0AFA-42A9-AE24-9AF4B5BBEA21}" sibTransId="{52E5937D-92FC-4467-9030-77678EA76EFB}"/>
    <dgm:cxn modelId="{10841F86-1FDA-4AB9-B460-AF6704697478}" type="presOf" srcId="{4B69865E-CD2A-4E69-8B0B-0EF5D08892B6}" destId="{30FF1CCC-8397-4E2A-9BF0-A3FA9A9486D1}" srcOrd="0" destOrd="0" presId="urn:microsoft.com/office/officeart/2005/8/layout/hierarchy4"/>
    <dgm:cxn modelId="{42E647B2-EEA2-481B-806F-F0F6325AA488}" srcId="{3DFB8A10-B8C3-4F64-8618-571402D49A89}" destId="{26891297-63A4-4469-96B7-BCCDA8C100CD}" srcOrd="1" destOrd="0" parTransId="{3B8C211A-8A69-44F0-A03F-6B0B6A47D9D5}" sibTransId="{D86E275C-0458-4CDD-8FA3-E6BB843F9B64}"/>
    <dgm:cxn modelId="{F581B7B6-02A6-4E05-92EB-6049D68A168A}" type="presOf" srcId="{C39C58EA-4420-47BD-B06A-A882E7EF92CC}" destId="{16E01C31-0956-4EDC-898D-E4204D57BD0C}" srcOrd="0" destOrd="0" presId="urn:microsoft.com/office/officeart/2005/8/layout/hierarchy4"/>
    <dgm:cxn modelId="{38B32BEE-9960-490C-A545-4D0ECF33FF81}" srcId="{4B69865E-CD2A-4E69-8B0B-0EF5D08892B6}" destId="{3DFB8A10-B8C3-4F64-8618-571402D49A89}" srcOrd="0" destOrd="0" parTransId="{4B218940-5688-4020-B10C-A326A430644B}" sibTransId="{8C4329F7-B61F-4516-83F1-0A12786460C3}"/>
    <dgm:cxn modelId="{F12FCDF1-5B12-4EAF-888E-AE69087E6A6C}" type="presOf" srcId="{489A345F-BD62-4907-A5E8-613FE7B3AEDF}" destId="{BF9377AF-8D89-4F90-A2BC-D068B934E19B}" srcOrd="0" destOrd="0" presId="urn:microsoft.com/office/officeart/2005/8/layout/hierarchy4"/>
    <dgm:cxn modelId="{5C5CF8FE-6196-408C-A0A8-494507E5D5DB}" srcId="{4B69865E-CD2A-4E69-8B0B-0EF5D08892B6}" destId="{915BBA06-8A37-4CD7-8396-512035405724}" srcOrd="1" destOrd="0" parTransId="{DE73D81B-7B68-4F86-9012-02FBD234BCDF}" sibTransId="{F1D3E848-89B1-4FB1-A18B-D034B773CEE9}"/>
    <dgm:cxn modelId="{96BB0AC3-A058-4616-AA26-E08163693C29}" type="presParOf" srcId="{16E01C31-0956-4EDC-898D-E4204D57BD0C}" destId="{DC07A6CA-261A-4802-A564-16A63B17948A}" srcOrd="0" destOrd="0" presId="urn:microsoft.com/office/officeart/2005/8/layout/hierarchy4"/>
    <dgm:cxn modelId="{0DE92BB8-EC5B-425B-8AF9-0E1D737DA630}" type="presParOf" srcId="{DC07A6CA-261A-4802-A564-16A63B17948A}" destId="{30FF1CCC-8397-4E2A-9BF0-A3FA9A9486D1}" srcOrd="0" destOrd="0" presId="urn:microsoft.com/office/officeart/2005/8/layout/hierarchy4"/>
    <dgm:cxn modelId="{860887AD-CF26-4130-994A-99DA53A1C909}" type="presParOf" srcId="{DC07A6CA-261A-4802-A564-16A63B17948A}" destId="{F290352D-416B-488B-A1DF-7F4AF4C4FCE8}" srcOrd="1" destOrd="0" presId="urn:microsoft.com/office/officeart/2005/8/layout/hierarchy4"/>
    <dgm:cxn modelId="{A8FD818C-2D28-46B4-812E-5E8A86ED794B}" type="presParOf" srcId="{DC07A6CA-261A-4802-A564-16A63B17948A}" destId="{3D214F2D-44A0-4D22-9394-43A9DFB6D1E2}" srcOrd="2" destOrd="0" presId="urn:microsoft.com/office/officeart/2005/8/layout/hierarchy4"/>
    <dgm:cxn modelId="{18F76963-4178-46D5-8686-BFBF0AC2B061}" type="presParOf" srcId="{3D214F2D-44A0-4D22-9394-43A9DFB6D1E2}" destId="{E48559CB-AE68-4C35-A95C-D73B78AF6569}" srcOrd="0" destOrd="0" presId="urn:microsoft.com/office/officeart/2005/8/layout/hierarchy4"/>
    <dgm:cxn modelId="{7E3AD4BB-366E-423F-88BA-91884BC822FC}" type="presParOf" srcId="{E48559CB-AE68-4C35-A95C-D73B78AF6569}" destId="{D99091EC-3155-4779-9902-64611E75D7D2}" srcOrd="0" destOrd="0" presId="urn:microsoft.com/office/officeart/2005/8/layout/hierarchy4"/>
    <dgm:cxn modelId="{A866958F-0548-4E0D-979B-A2D8EC93D32A}" type="presParOf" srcId="{E48559CB-AE68-4C35-A95C-D73B78AF6569}" destId="{06642342-68F6-458C-A1C3-338F8B93271F}" srcOrd="1" destOrd="0" presId="urn:microsoft.com/office/officeart/2005/8/layout/hierarchy4"/>
    <dgm:cxn modelId="{D21C073E-7599-4CD2-AFAB-3C2C80F3491D}" type="presParOf" srcId="{E48559CB-AE68-4C35-A95C-D73B78AF6569}" destId="{3BCFD0A1-F3E4-4426-9C8D-B0C8F2FDF84C}" srcOrd="2" destOrd="0" presId="urn:microsoft.com/office/officeart/2005/8/layout/hierarchy4"/>
    <dgm:cxn modelId="{6760BEA2-51B1-44D2-8D46-88E8F6B1BD82}" type="presParOf" srcId="{3BCFD0A1-F3E4-4426-9C8D-B0C8F2FDF84C}" destId="{1EF6FD83-4861-4783-89FC-5D77213406C4}" srcOrd="0" destOrd="0" presId="urn:microsoft.com/office/officeart/2005/8/layout/hierarchy4"/>
    <dgm:cxn modelId="{7B630888-34DB-4AB4-A7ED-6935BC476C49}" type="presParOf" srcId="{1EF6FD83-4861-4783-89FC-5D77213406C4}" destId="{BF9377AF-8D89-4F90-A2BC-D068B934E19B}" srcOrd="0" destOrd="0" presId="urn:microsoft.com/office/officeart/2005/8/layout/hierarchy4"/>
    <dgm:cxn modelId="{9D3E6537-28B2-4F4C-B271-59E88F36BC5C}" type="presParOf" srcId="{1EF6FD83-4861-4783-89FC-5D77213406C4}" destId="{C5E85F84-B500-4A05-B382-A6DB19D9B1BE}" srcOrd="1" destOrd="0" presId="urn:microsoft.com/office/officeart/2005/8/layout/hierarchy4"/>
    <dgm:cxn modelId="{E0B56A76-5976-4156-B7D3-7696E04EA557}" type="presParOf" srcId="{3BCFD0A1-F3E4-4426-9C8D-B0C8F2FDF84C}" destId="{036B55FC-3AF0-4B1F-90E8-0CF22638FF79}" srcOrd="1" destOrd="0" presId="urn:microsoft.com/office/officeart/2005/8/layout/hierarchy4"/>
    <dgm:cxn modelId="{A515304A-7505-4EC6-A2B3-582C4E7423B8}" type="presParOf" srcId="{3BCFD0A1-F3E4-4426-9C8D-B0C8F2FDF84C}" destId="{3B547D38-ED2E-43FB-85C7-BB8CD09E8B7F}" srcOrd="2" destOrd="0" presId="urn:microsoft.com/office/officeart/2005/8/layout/hierarchy4"/>
    <dgm:cxn modelId="{51872E6B-8218-49AD-9133-C26C4D361292}" type="presParOf" srcId="{3B547D38-ED2E-43FB-85C7-BB8CD09E8B7F}" destId="{51605A2C-AB12-4C3E-BC52-3F9F7CB48D41}" srcOrd="0" destOrd="0" presId="urn:microsoft.com/office/officeart/2005/8/layout/hierarchy4"/>
    <dgm:cxn modelId="{0763DCFB-FF5D-4402-994C-9028F343D95A}" type="presParOf" srcId="{3B547D38-ED2E-43FB-85C7-BB8CD09E8B7F}" destId="{667A41FF-C17B-4720-B0E7-7D778184743A}" srcOrd="1" destOrd="0" presId="urn:microsoft.com/office/officeart/2005/8/layout/hierarchy4"/>
    <dgm:cxn modelId="{D12DCF92-DBC0-4C35-AEA3-F59E615A15AF}" type="presParOf" srcId="{3D214F2D-44A0-4D22-9394-43A9DFB6D1E2}" destId="{F4780DCD-7774-4305-86D8-723C3666E1C0}" srcOrd="1" destOrd="0" presId="urn:microsoft.com/office/officeart/2005/8/layout/hierarchy4"/>
    <dgm:cxn modelId="{25883C82-AE67-424F-B077-2F19778BF17C}" type="presParOf" srcId="{3D214F2D-44A0-4D22-9394-43A9DFB6D1E2}" destId="{738474A2-7193-4C07-88AB-6CCC1FF0266C}" srcOrd="2" destOrd="0" presId="urn:microsoft.com/office/officeart/2005/8/layout/hierarchy4"/>
    <dgm:cxn modelId="{070B2B42-23F5-4C54-A6DE-05C0D485ACEC}" type="presParOf" srcId="{738474A2-7193-4C07-88AB-6CCC1FF0266C}" destId="{283C4EEC-F391-46D5-8AD4-3DB1937EB6C2}" srcOrd="0" destOrd="0" presId="urn:microsoft.com/office/officeart/2005/8/layout/hierarchy4"/>
    <dgm:cxn modelId="{143BC00D-7B02-4A8B-82DE-4DD749FFE526}" type="presParOf" srcId="{738474A2-7193-4C07-88AB-6CCC1FF0266C}" destId="{F33B74D0-9BB4-4CFE-83F8-8B693869F56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003AA7-2EA6-41ED-8823-40BF765B96F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8D46CD5-5E31-42BC-971E-71897513C0EB}">
      <dgm:prSet phldrT="[Testo]"/>
      <dgm:spPr/>
      <dgm:t>
        <a:bodyPr/>
        <a:lstStyle/>
        <a:p>
          <a:r>
            <a:rPr lang="it-IT" b="1" dirty="0"/>
            <a:t>Input Layer</a:t>
          </a:r>
        </a:p>
      </dgm:t>
    </dgm:pt>
    <dgm:pt modelId="{9A647D06-9241-447E-ADE1-8F83E90E3AAE}" type="parTrans" cxnId="{39C180C5-A45F-4BFA-ADFD-ED7BD1A17BB4}">
      <dgm:prSet/>
      <dgm:spPr/>
      <dgm:t>
        <a:bodyPr/>
        <a:lstStyle/>
        <a:p>
          <a:endParaRPr lang="it-IT"/>
        </a:p>
      </dgm:t>
    </dgm:pt>
    <dgm:pt modelId="{9008EB93-C57A-4489-ADA5-930A87973B67}" type="sibTrans" cxnId="{39C180C5-A45F-4BFA-ADFD-ED7BD1A17BB4}">
      <dgm:prSet/>
      <dgm:spPr/>
      <dgm:t>
        <a:bodyPr/>
        <a:lstStyle/>
        <a:p>
          <a:endParaRPr lang="it-IT"/>
        </a:p>
      </dgm:t>
    </dgm:pt>
    <dgm:pt modelId="{87469443-C391-42A9-8D15-0D9711B2AAA8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05658647-507C-4DE3-A24B-491052B90627}" type="parTrans" cxnId="{6B1FE351-3CDD-4A1C-AECA-815D99BBA564}">
      <dgm:prSet/>
      <dgm:spPr/>
      <dgm:t>
        <a:bodyPr/>
        <a:lstStyle/>
        <a:p>
          <a:endParaRPr lang="it-IT"/>
        </a:p>
      </dgm:t>
    </dgm:pt>
    <dgm:pt modelId="{A3B12E25-C8B7-409B-B2D5-D7BEBDC889EC}" type="sibTrans" cxnId="{6B1FE351-3CDD-4A1C-AECA-815D99BBA564}">
      <dgm:prSet/>
      <dgm:spPr/>
      <dgm:t>
        <a:bodyPr/>
        <a:lstStyle/>
        <a:p>
          <a:endParaRPr lang="it-IT"/>
        </a:p>
      </dgm:t>
    </dgm:pt>
    <dgm:pt modelId="{64A86F3D-881D-4BEF-852F-E54F26F74E59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A97282B7-AD42-4A12-BBFA-89C2AA701331}" type="parTrans" cxnId="{2024AF9C-F61B-4959-BAB1-51D4B1B5C652}">
      <dgm:prSet/>
      <dgm:spPr/>
      <dgm:t>
        <a:bodyPr/>
        <a:lstStyle/>
        <a:p>
          <a:endParaRPr lang="it-IT"/>
        </a:p>
      </dgm:t>
    </dgm:pt>
    <dgm:pt modelId="{90A71311-2FE7-4794-AF39-30B013BC713C}" type="sibTrans" cxnId="{2024AF9C-F61B-4959-BAB1-51D4B1B5C652}">
      <dgm:prSet/>
      <dgm:spPr/>
      <dgm:t>
        <a:bodyPr/>
        <a:lstStyle/>
        <a:p>
          <a:endParaRPr lang="it-IT"/>
        </a:p>
      </dgm:t>
    </dgm:pt>
    <dgm:pt modelId="{774ACF48-1770-4473-A31C-38C51C5D0AD7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2</a:t>
          </a:r>
        </a:p>
      </dgm:t>
    </dgm:pt>
    <dgm:pt modelId="{8AD33FF2-44DF-40E1-90D1-DCA0B1067B86}" type="parTrans" cxnId="{F823EA3C-11DB-47CF-984B-F42D2896F1C3}">
      <dgm:prSet/>
      <dgm:spPr/>
      <dgm:t>
        <a:bodyPr/>
        <a:lstStyle/>
        <a:p>
          <a:endParaRPr lang="it-IT"/>
        </a:p>
      </dgm:t>
    </dgm:pt>
    <dgm:pt modelId="{D43787F0-25CB-44DD-BC3F-1295A4D59697}" type="sibTrans" cxnId="{F823EA3C-11DB-47CF-984B-F42D2896F1C3}">
      <dgm:prSet/>
      <dgm:spPr/>
      <dgm:t>
        <a:bodyPr/>
        <a:lstStyle/>
        <a:p>
          <a:endParaRPr lang="it-IT"/>
        </a:p>
      </dgm:t>
    </dgm:pt>
    <dgm:pt modelId="{88262F74-43E2-4833-A6A0-1943C00931D2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1A7F9E05-7088-479A-9DEC-AE0A62EF3FAE}" type="parTrans" cxnId="{059B9073-3C6C-4F90-9429-6B4B8AC7C133}">
      <dgm:prSet/>
      <dgm:spPr/>
      <dgm:t>
        <a:bodyPr/>
        <a:lstStyle/>
        <a:p>
          <a:endParaRPr lang="it-IT"/>
        </a:p>
      </dgm:t>
    </dgm:pt>
    <dgm:pt modelId="{DF7F3938-B109-42D8-924C-0745F18339F1}" type="sibTrans" cxnId="{059B9073-3C6C-4F90-9429-6B4B8AC7C133}">
      <dgm:prSet/>
      <dgm:spPr/>
      <dgm:t>
        <a:bodyPr/>
        <a:lstStyle/>
        <a:p>
          <a:endParaRPr lang="it-IT"/>
        </a:p>
      </dgm:t>
    </dgm:pt>
    <dgm:pt modelId="{BDB39F70-19DA-4A13-B04C-1E18A7985948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02DA63C9-520C-4F29-BD07-DC5174C4FEFF}" type="parTrans" cxnId="{1C3AB7E0-20CE-49B2-B5E3-5BE1BD4C3E22}">
      <dgm:prSet/>
      <dgm:spPr/>
      <dgm:t>
        <a:bodyPr/>
        <a:lstStyle/>
        <a:p>
          <a:endParaRPr lang="it-IT"/>
        </a:p>
      </dgm:t>
    </dgm:pt>
    <dgm:pt modelId="{A233FDB9-7CC6-4E20-8512-AC38339E285B}" type="sibTrans" cxnId="{1C3AB7E0-20CE-49B2-B5E3-5BE1BD4C3E22}">
      <dgm:prSet/>
      <dgm:spPr/>
      <dgm:t>
        <a:bodyPr/>
        <a:lstStyle/>
        <a:p>
          <a:endParaRPr lang="it-IT"/>
        </a:p>
      </dgm:t>
    </dgm:pt>
    <dgm:pt modelId="{5E1FFA25-41E1-42BD-B6EF-8D66F9A0A392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 1</a:t>
          </a:r>
        </a:p>
      </dgm:t>
    </dgm:pt>
    <dgm:pt modelId="{66BBAA4D-E9A9-4E00-897A-F14D9069CA55}" type="parTrans" cxnId="{D41E5DEF-ED77-40BC-AE5F-B47B239EBB68}">
      <dgm:prSet/>
      <dgm:spPr/>
      <dgm:t>
        <a:bodyPr/>
        <a:lstStyle/>
        <a:p>
          <a:endParaRPr lang="it-IT"/>
        </a:p>
      </dgm:t>
    </dgm:pt>
    <dgm:pt modelId="{C188C661-19F8-4553-B73A-26DA7FC10EE1}" type="sibTrans" cxnId="{D41E5DEF-ED77-40BC-AE5F-B47B239EBB68}">
      <dgm:prSet/>
      <dgm:spPr/>
      <dgm:t>
        <a:bodyPr/>
        <a:lstStyle/>
        <a:p>
          <a:endParaRPr lang="it-IT"/>
        </a:p>
      </dgm:t>
    </dgm:pt>
    <dgm:pt modelId="{7992DE1D-795C-42BF-A98F-8E435B960B89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3</a:t>
          </a:r>
        </a:p>
      </dgm:t>
    </dgm:pt>
    <dgm:pt modelId="{9E5C936C-5DDA-4FA0-A0DC-0D93322489F1}" type="parTrans" cxnId="{4F96AE50-5CC1-480C-9157-4EAC479D3B31}">
      <dgm:prSet/>
      <dgm:spPr/>
      <dgm:t>
        <a:bodyPr/>
        <a:lstStyle/>
        <a:p>
          <a:endParaRPr lang="it-IT"/>
        </a:p>
      </dgm:t>
    </dgm:pt>
    <dgm:pt modelId="{94647294-7FB6-4DDD-BF79-FF6D43372294}" type="sibTrans" cxnId="{4F96AE50-5CC1-480C-9157-4EAC479D3B31}">
      <dgm:prSet/>
      <dgm:spPr/>
      <dgm:t>
        <a:bodyPr/>
        <a:lstStyle/>
        <a:p>
          <a:endParaRPr lang="it-IT"/>
        </a:p>
      </dgm:t>
    </dgm:pt>
    <dgm:pt modelId="{F290E909-EC67-47AD-B3B2-5562C490F4FF}">
      <dgm:prSet phldrT="[Testo]"/>
      <dgm:spPr/>
      <dgm:t>
        <a:bodyPr/>
        <a:lstStyle/>
        <a:p>
          <a:r>
            <a:rPr lang="it-IT" dirty="0"/>
            <a:t>Log </a:t>
          </a:r>
          <a:r>
            <a:rPr lang="it-IT" dirty="0" err="1"/>
            <a:t>softmax</a:t>
          </a:r>
          <a:endParaRPr lang="it-IT" dirty="0"/>
        </a:p>
      </dgm:t>
    </dgm:pt>
    <dgm:pt modelId="{831AFD9D-DEDF-4E23-86ED-21B7AC198872}" type="parTrans" cxnId="{55293C5F-7D18-4ACA-9549-36DC635BC514}">
      <dgm:prSet/>
      <dgm:spPr/>
      <dgm:t>
        <a:bodyPr/>
        <a:lstStyle/>
        <a:p>
          <a:endParaRPr lang="it-IT"/>
        </a:p>
      </dgm:t>
    </dgm:pt>
    <dgm:pt modelId="{7D4A8345-85BF-49DF-962E-9B1AB7E84B8F}" type="sibTrans" cxnId="{55293C5F-7D18-4ACA-9549-36DC635BC514}">
      <dgm:prSet/>
      <dgm:spPr/>
      <dgm:t>
        <a:bodyPr/>
        <a:lstStyle/>
        <a:p>
          <a:endParaRPr lang="it-IT"/>
        </a:p>
      </dgm:t>
    </dgm:pt>
    <dgm:pt modelId="{8EB11640-7F20-4211-BD1C-FDD507E51C73}">
      <dgm:prSet phldrT="[Testo]"/>
      <dgm:spPr/>
      <dgm:t>
        <a:bodyPr/>
        <a:lstStyle/>
        <a:p>
          <a:r>
            <a:rPr lang="it-IT" b="1" dirty="0"/>
            <a:t>Output</a:t>
          </a:r>
        </a:p>
      </dgm:t>
    </dgm:pt>
    <dgm:pt modelId="{570618EC-1290-48F1-ACF4-EAA319915C66}" type="parTrans" cxnId="{C9270118-223A-4F70-8AB2-86677C4C90BB}">
      <dgm:prSet/>
      <dgm:spPr/>
      <dgm:t>
        <a:bodyPr/>
        <a:lstStyle/>
        <a:p>
          <a:endParaRPr lang="it-IT"/>
        </a:p>
      </dgm:t>
    </dgm:pt>
    <dgm:pt modelId="{A6653AD2-ADB6-49A8-B317-C2814BEED87D}" type="sibTrans" cxnId="{C9270118-223A-4F70-8AB2-86677C4C90BB}">
      <dgm:prSet/>
      <dgm:spPr/>
      <dgm:t>
        <a:bodyPr/>
        <a:lstStyle/>
        <a:p>
          <a:endParaRPr lang="it-IT"/>
        </a:p>
      </dgm:t>
    </dgm:pt>
    <dgm:pt modelId="{9F1996B7-107E-4E08-97E5-66CDB3CA3BB4}" type="pres">
      <dgm:prSet presAssocID="{7B003AA7-2EA6-41ED-8823-40BF765B96FD}" presName="Name0" presStyleCnt="0">
        <dgm:presLayoutVars>
          <dgm:dir/>
        </dgm:presLayoutVars>
      </dgm:prSet>
      <dgm:spPr/>
    </dgm:pt>
    <dgm:pt modelId="{E20B6517-6C95-41C8-87DC-329026972BC7}" type="pres">
      <dgm:prSet presAssocID="{28D46CD5-5E31-42BC-971E-71897513C0EB}" presName="parComposite" presStyleCnt="0"/>
      <dgm:spPr/>
    </dgm:pt>
    <dgm:pt modelId="{847B61EE-4D2C-495E-9CD4-AC6ED62242FF}" type="pres">
      <dgm:prSet presAssocID="{28D46CD5-5E31-42BC-971E-71897513C0EB}" presName="parBigCircle" presStyleLbl="node0" presStyleIdx="0" presStyleCnt="5"/>
      <dgm:spPr/>
    </dgm:pt>
    <dgm:pt modelId="{3B32D27D-B40C-43F4-9766-DE2F7D123A05}" type="pres">
      <dgm:prSet presAssocID="{28D46CD5-5E31-42BC-971E-71897513C0EB}" presName="parTx" presStyleLbl="revTx" presStyleIdx="0" presStyleCnt="15"/>
      <dgm:spPr/>
    </dgm:pt>
    <dgm:pt modelId="{B5789A66-14EA-4B9C-8F51-07F222B02DEA}" type="pres">
      <dgm:prSet presAssocID="{28D46CD5-5E31-42BC-971E-71897513C0EB}" presName="bSpace" presStyleCnt="0"/>
      <dgm:spPr/>
    </dgm:pt>
    <dgm:pt modelId="{C71B758C-6CFD-48E7-9E05-93F9DD178A1B}" type="pres">
      <dgm:prSet presAssocID="{28D46CD5-5E31-42BC-971E-71897513C0EB}" presName="parBackupNorm" presStyleCnt="0"/>
      <dgm:spPr/>
    </dgm:pt>
    <dgm:pt modelId="{401609AD-0EC7-4CDC-98CE-73BEE01BB597}" type="pres">
      <dgm:prSet presAssocID="{9008EB93-C57A-4489-ADA5-930A87973B67}" presName="parSpace" presStyleCnt="0"/>
      <dgm:spPr/>
    </dgm:pt>
    <dgm:pt modelId="{9C5990E2-04D3-44FB-94A0-BFBC81630754}" type="pres">
      <dgm:prSet presAssocID="{5E1FFA25-41E1-42BD-B6EF-8D66F9A0A392}" presName="parComposite" presStyleCnt="0"/>
      <dgm:spPr/>
    </dgm:pt>
    <dgm:pt modelId="{BBCACB97-642B-461B-AE32-4D5D60260750}" type="pres">
      <dgm:prSet presAssocID="{5E1FFA25-41E1-42BD-B6EF-8D66F9A0A392}" presName="parBigCircle" presStyleLbl="node0" presStyleIdx="1" presStyleCnt="5"/>
      <dgm:spPr/>
    </dgm:pt>
    <dgm:pt modelId="{1E004455-3762-447B-8151-4707BDFFB70A}" type="pres">
      <dgm:prSet presAssocID="{5E1FFA25-41E1-42BD-B6EF-8D66F9A0A392}" presName="parTx" presStyleLbl="revTx" presStyleIdx="1" presStyleCnt="15"/>
      <dgm:spPr/>
    </dgm:pt>
    <dgm:pt modelId="{EE51CC88-2F7F-403B-B094-4832B51D713B}" type="pres">
      <dgm:prSet presAssocID="{5E1FFA25-41E1-42BD-B6EF-8D66F9A0A392}" presName="bSpace" presStyleCnt="0"/>
      <dgm:spPr/>
    </dgm:pt>
    <dgm:pt modelId="{0C9F76CC-9432-46B6-B97F-91827DB5EA24}" type="pres">
      <dgm:prSet presAssocID="{5E1FFA25-41E1-42BD-B6EF-8D66F9A0A392}" presName="parBackupNorm" presStyleCnt="0"/>
      <dgm:spPr/>
    </dgm:pt>
    <dgm:pt modelId="{A51E226C-A800-4740-B5FF-B64906864E2F}" type="pres">
      <dgm:prSet presAssocID="{C188C661-19F8-4553-B73A-26DA7FC10EE1}" presName="parSpace" presStyleCnt="0"/>
      <dgm:spPr/>
    </dgm:pt>
    <dgm:pt modelId="{A01BA36B-0AA8-491D-AE8C-6A0B4366FE93}" type="pres">
      <dgm:prSet presAssocID="{87469443-C391-42A9-8D15-0D9711B2AAA8}" presName="desBackupLeftNorm" presStyleCnt="0"/>
      <dgm:spPr/>
    </dgm:pt>
    <dgm:pt modelId="{C44359AC-30AE-40C6-A874-E5A18243E146}" type="pres">
      <dgm:prSet presAssocID="{87469443-C391-42A9-8D15-0D9711B2AAA8}" presName="desComposite" presStyleCnt="0"/>
      <dgm:spPr/>
    </dgm:pt>
    <dgm:pt modelId="{FB64DD42-DE00-46C3-8AE7-25278194F8B0}" type="pres">
      <dgm:prSet presAssocID="{87469443-C391-42A9-8D15-0D9711B2AAA8}" presName="desCircle" presStyleLbl="node1" presStyleIdx="0" presStyleCnt="5"/>
      <dgm:spPr/>
    </dgm:pt>
    <dgm:pt modelId="{063391DA-DB05-44DA-B857-7E4D425D478B}" type="pres">
      <dgm:prSet presAssocID="{87469443-C391-42A9-8D15-0D9711B2AAA8}" presName="chTx" presStyleLbl="revTx" presStyleIdx="2" presStyleCnt="15"/>
      <dgm:spPr/>
    </dgm:pt>
    <dgm:pt modelId="{A6703EF2-C85D-459F-B740-514BCC6350F2}" type="pres">
      <dgm:prSet presAssocID="{87469443-C391-42A9-8D15-0D9711B2AAA8}" presName="desTx" presStyleLbl="revTx" presStyleIdx="3" presStyleCnt="15">
        <dgm:presLayoutVars>
          <dgm:bulletEnabled val="1"/>
        </dgm:presLayoutVars>
      </dgm:prSet>
      <dgm:spPr/>
    </dgm:pt>
    <dgm:pt modelId="{9540F7E1-C67B-4C20-B5DE-764E0E9FFAFF}" type="pres">
      <dgm:prSet presAssocID="{87469443-C391-42A9-8D15-0D9711B2AAA8}" presName="desBackupRightNorm" presStyleCnt="0"/>
      <dgm:spPr/>
    </dgm:pt>
    <dgm:pt modelId="{FCF9E834-2FFA-4554-B4E5-127232CE56CF}" type="pres">
      <dgm:prSet presAssocID="{A3B12E25-C8B7-409B-B2D5-D7BEBDC889EC}" presName="desSpace" presStyleCnt="0"/>
      <dgm:spPr/>
    </dgm:pt>
    <dgm:pt modelId="{174F3264-4E61-4194-A5B5-6EE4A1572C33}" type="pres">
      <dgm:prSet presAssocID="{64A86F3D-881D-4BEF-852F-E54F26F74E59}" presName="desBackupLeftNorm" presStyleCnt="0"/>
      <dgm:spPr/>
    </dgm:pt>
    <dgm:pt modelId="{EE3E563C-88B5-4AD0-A222-4E620D2794B2}" type="pres">
      <dgm:prSet presAssocID="{64A86F3D-881D-4BEF-852F-E54F26F74E59}" presName="desComposite" presStyleCnt="0"/>
      <dgm:spPr/>
    </dgm:pt>
    <dgm:pt modelId="{C2130686-1EE7-4FC9-9104-1CD3D5FD60FD}" type="pres">
      <dgm:prSet presAssocID="{64A86F3D-881D-4BEF-852F-E54F26F74E59}" presName="desCircle" presStyleLbl="node1" presStyleIdx="1" presStyleCnt="5"/>
      <dgm:spPr/>
    </dgm:pt>
    <dgm:pt modelId="{17B7981A-B1CC-4A00-BEF4-A5C1219AFA15}" type="pres">
      <dgm:prSet presAssocID="{64A86F3D-881D-4BEF-852F-E54F26F74E59}" presName="chTx" presStyleLbl="revTx" presStyleIdx="4" presStyleCnt="15"/>
      <dgm:spPr/>
    </dgm:pt>
    <dgm:pt modelId="{BD565F4E-708E-4A1C-ACAB-384C3F179BD8}" type="pres">
      <dgm:prSet presAssocID="{64A86F3D-881D-4BEF-852F-E54F26F74E59}" presName="desTx" presStyleLbl="revTx" presStyleIdx="5" presStyleCnt="15">
        <dgm:presLayoutVars>
          <dgm:bulletEnabled val="1"/>
        </dgm:presLayoutVars>
      </dgm:prSet>
      <dgm:spPr/>
    </dgm:pt>
    <dgm:pt modelId="{741B0AB0-0254-4CE6-BCD2-287147C74BCF}" type="pres">
      <dgm:prSet presAssocID="{64A86F3D-881D-4BEF-852F-E54F26F74E59}" presName="desBackupRightNorm" presStyleCnt="0"/>
      <dgm:spPr/>
    </dgm:pt>
    <dgm:pt modelId="{8C8B3FEC-1E3D-40EB-9549-23A88379D544}" type="pres">
      <dgm:prSet presAssocID="{90A71311-2FE7-4794-AF39-30B013BC713C}" presName="desSpace" presStyleCnt="0"/>
      <dgm:spPr/>
    </dgm:pt>
    <dgm:pt modelId="{3DBAE878-818D-4A04-921D-68678E6FCF11}" type="pres">
      <dgm:prSet presAssocID="{774ACF48-1770-4473-A31C-38C51C5D0AD7}" presName="parComposite" presStyleCnt="0"/>
      <dgm:spPr/>
    </dgm:pt>
    <dgm:pt modelId="{95CDFAFA-0063-4ACC-8EBB-BD47380AF81A}" type="pres">
      <dgm:prSet presAssocID="{774ACF48-1770-4473-A31C-38C51C5D0AD7}" presName="parBigCircle" presStyleLbl="node0" presStyleIdx="2" presStyleCnt="5"/>
      <dgm:spPr/>
    </dgm:pt>
    <dgm:pt modelId="{6FA487FC-9718-4145-A75E-41EC76F198B2}" type="pres">
      <dgm:prSet presAssocID="{774ACF48-1770-4473-A31C-38C51C5D0AD7}" presName="parTx" presStyleLbl="revTx" presStyleIdx="6" presStyleCnt="15"/>
      <dgm:spPr/>
    </dgm:pt>
    <dgm:pt modelId="{40A02A40-97D4-4C98-8D5F-B20F9EB6F5DF}" type="pres">
      <dgm:prSet presAssocID="{774ACF48-1770-4473-A31C-38C51C5D0AD7}" presName="bSpace" presStyleCnt="0"/>
      <dgm:spPr/>
    </dgm:pt>
    <dgm:pt modelId="{9CCCD5BF-BFD2-4B6E-88EB-CC5752B051D0}" type="pres">
      <dgm:prSet presAssocID="{774ACF48-1770-4473-A31C-38C51C5D0AD7}" presName="parBackupNorm" presStyleCnt="0"/>
      <dgm:spPr/>
    </dgm:pt>
    <dgm:pt modelId="{A42B3318-193D-4B55-8127-7D49865EDA42}" type="pres">
      <dgm:prSet presAssocID="{D43787F0-25CB-44DD-BC3F-1295A4D59697}" presName="parSpace" presStyleCnt="0"/>
      <dgm:spPr/>
    </dgm:pt>
    <dgm:pt modelId="{7842E963-8B38-4D16-9C4C-95BF4B70F0BC}" type="pres">
      <dgm:prSet presAssocID="{88262F74-43E2-4833-A6A0-1943C00931D2}" presName="desBackupLeftNorm" presStyleCnt="0"/>
      <dgm:spPr/>
    </dgm:pt>
    <dgm:pt modelId="{1DF887DA-16C4-4B65-86CE-5E78E006921B}" type="pres">
      <dgm:prSet presAssocID="{88262F74-43E2-4833-A6A0-1943C00931D2}" presName="desComposite" presStyleCnt="0"/>
      <dgm:spPr/>
    </dgm:pt>
    <dgm:pt modelId="{A705D8B0-CC81-440F-A83C-C01D0B1CA9D5}" type="pres">
      <dgm:prSet presAssocID="{88262F74-43E2-4833-A6A0-1943C00931D2}" presName="desCircle" presStyleLbl="node1" presStyleIdx="2" presStyleCnt="5"/>
      <dgm:spPr/>
    </dgm:pt>
    <dgm:pt modelId="{541CFD30-07FD-433B-B9DB-D5274C960486}" type="pres">
      <dgm:prSet presAssocID="{88262F74-43E2-4833-A6A0-1943C00931D2}" presName="chTx" presStyleLbl="revTx" presStyleIdx="7" presStyleCnt="15"/>
      <dgm:spPr/>
    </dgm:pt>
    <dgm:pt modelId="{B99E526B-FD7A-400B-B4D4-F2E4BFE79290}" type="pres">
      <dgm:prSet presAssocID="{88262F74-43E2-4833-A6A0-1943C00931D2}" presName="desTx" presStyleLbl="revTx" presStyleIdx="8" presStyleCnt="15">
        <dgm:presLayoutVars>
          <dgm:bulletEnabled val="1"/>
        </dgm:presLayoutVars>
      </dgm:prSet>
      <dgm:spPr/>
    </dgm:pt>
    <dgm:pt modelId="{987F4610-2BCC-4C19-9BE8-452E642A807B}" type="pres">
      <dgm:prSet presAssocID="{88262F74-43E2-4833-A6A0-1943C00931D2}" presName="desBackupRightNorm" presStyleCnt="0"/>
      <dgm:spPr/>
    </dgm:pt>
    <dgm:pt modelId="{435F442C-DE26-4C98-88BB-A844C9C711B0}" type="pres">
      <dgm:prSet presAssocID="{DF7F3938-B109-42D8-924C-0745F18339F1}" presName="desSpace" presStyleCnt="0"/>
      <dgm:spPr/>
    </dgm:pt>
    <dgm:pt modelId="{A3E24B58-0233-4226-B479-D7B586AC576C}" type="pres">
      <dgm:prSet presAssocID="{BDB39F70-19DA-4A13-B04C-1E18A7985948}" presName="desBackupLeftNorm" presStyleCnt="0"/>
      <dgm:spPr/>
    </dgm:pt>
    <dgm:pt modelId="{D20855ED-3710-4F68-9994-03A02DC89A20}" type="pres">
      <dgm:prSet presAssocID="{BDB39F70-19DA-4A13-B04C-1E18A7985948}" presName="desComposite" presStyleCnt="0"/>
      <dgm:spPr/>
    </dgm:pt>
    <dgm:pt modelId="{79C8FD01-8D4D-4D8E-9878-502E34088351}" type="pres">
      <dgm:prSet presAssocID="{BDB39F70-19DA-4A13-B04C-1E18A7985948}" presName="desCircle" presStyleLbl="node1" presStyleIdx="3" presStyleCnt="5"/>
      <dgm:spPr/>
    </dgm:pt>
    <dgm:pt modelId="{BD11BA6A-D8D4-4E9C-8E55-B958C49CA3A8}" type="pres">
      <dgm:prSet presAssocID="{BDB39F70-19DA-4A13-B04C-1E18A7985948}" presName="chTx" presStyleLbl="revTx" presStyleIdx="9" presStyleCnt="15"/>
      <dgm:spPr/>
    </dgm:pt>
    <dgm:pt modelId="{EB5A3612-7AD5-4DDA-8CFE-FC49064DDC47}" type="pres">
      <dgm:prSet presAssocID="{BDB39F70-19DA-4A13-B04C-1E18A7985948}" presName="desTx" presStyleLbl="revTx" presStyleIdx="10" presStyleCnt="15">
        <dgm:presLayoutVars>
          <dgm:bulletEnabled val="1"/>
        </dgm:presLayoutVars>
      </dgm:prSet>
      <dgm:spPr/>
    </dgm:pt>
    <dgm:pt modelId="{96FA17F7-F217-436A-B3F8-6359BF5BF688}" type="pres">
      <dgm:prSet presAssocID="{BDB39F70-19DA-4A13-B04C-1E18A7985948}" presName="desBackupRightNorm" presStyleCnt="0"/>
      <dgm:spPr/>
    </dgm:pt>
    <dgm:pt modelId="{43D7696C-473F-4295-93F8-97F327AB80A6}" type="pres">
      <dgm:prSet presAssocID="{A233FDB9-7CC6-4E20-8512-AC38339E285B}" presName="desSpace" presStyleCnt="0"/>
      <dgm:spPr/>
    </dgm:pt>
    <dgm:pt modelId="{F3A85546-6CFD-47DE-BBBF-EDCA888C537D}" type="pres">
      <dgm:prSet presAssocID="{7992DE1D-795C-42BF-A98F-8E435B960B89}" presName="parComposite" presStyleCnt="0"/>
      <dgm:spPr/>
    </dgm:pt>
    <dgm:pt modelId="{398D4E84-5CB3-4CBA-AF8B-E827A1FFD9DE}" type="pres">
      <dgm:prSet presAssocID="{7992DE1D-795C-42BF-A98F-8E435B960B89}" presName="parBigCircle" presStyleLbl="node0" presStyleIdx="3" presStyleCnt="5"/>
      <dgm:spPr/>
    </dgm:pt>
    <dgm:pt modelId="{02E08EBA-D105-4043-B3D7-74CF8E559DC6}" type="pres">
      <dgm:prSet presAssocID="{7992DE1D-795C-42BF-A98F-8E435B960B89}" presName="parTx" presStyleLbl="revTx" presStyleIdx="11" presStyleCnt="15"/>
      <dgm:spPr/>
    </dgm:pt>
    <dgm:pt modelId="{367005A9-40F3-406D-B734-B4C00C8D003E}" type="pres">
      <dgm:prSet presAssocID="{7992DE1D-795C-42BF-A98F-8E435B960B89}" presName="bSpace" presStyleCnt="0"/>
      <dgm:spPr/>
    </dgm:pt>
    <dgm:pt modelId="{50ABA346-7612-4379-B6E5-2C258CF1BC28}" type="pres">
      <dgm:prSet presAssocID="{7992DE1D-795C-42BF-A98F-8E435B960B89}" presName="parBackupNorm" presStyleCnt="0"/>
      <dgm:spPr/>
    </dgm:pt>
    <dgm:pt modelId="{7740F46D-CC21-4529-9E0A-E77756476CDB}" type="pres">
      <dgm:prSet presAssocID="{94647294-7FB6-4DDD-BF79-FF6D43372294}" presName="parSpace" presStyleCnt="0"/>
      <dgm:spPr/>
    </dgm:pt>
    <dgm:pt modelId="{FE11A366-1CE0-4846-B74B-B384944A0E54}" type="pres">
      <dgm:prSet presAssocID="{F290E909-EC67-47AD-B3B2-5562C490F4FF}" presName="desBackupLeftNorm" presStyleCnt="0"/>
      <dgm:spPr/>
    </dgm:pt>
    <dgm:pt modelId="{802266E1-2B26-44B0-B8D5-F5EEDE27AF66}" type="pres">
      <dgm:prSet presAssocID="{F290E909-EC67-47AD-B3B2-5562C490F4FF}" presName="desComposite" presStyleCnt="0"/>
      <dgm:spPr/>
    </dgm:pt>
    <dgm:pt modelId="{3FD87A58-879C-4AE5-A4CA-AD7DF27FE7CE}" type="pres">
      <dgm:prSet presAssocID="{F290E909-EC67-47AD-B3B2-5562C490F4FF}" presName="desCircle" presStyleLbl="node1" presStyleIdx="4" presStyleCnt="5"/>
      <dgm:spPr/>
    </dgm:pt>
    <dgm:pt modelId="{20412094-A717-4FE6-A3A9-AB2DA7C7351C}" type="pres">
      <dgm:prSet presAssocID="{F290E909-EC67-47AD-B3B2-5562C490F4FF}" presName="chTx" presStyleLbl="revTx" presStyleIdx="12" presStyleCnt="15"/>
      <dgm:spPr/>
    </dgm:pt>
    <dgm:pt modelId="{93003CD4-175D-49D2-9A1D-C1604FE772C7}" type="pres">
      <dgm:prSet presAssocID="{F290E909-EC67-47AD-B3B2-5562C490F4FF}" presName="desTx" presStyleLbl="revTx" presStyleIdx="13" presStyleCnt="15">
        <dgm:presLayoutVars>
          <dgm:bulletEnabled val="1"/>
        </dgm:presLayoutVars>
      </dgm:prSet>
      <dgm:spPr/>
    </dgm:pt>
    <dgm:pt modelId="{8F1B874E-21E3-4EEF-A247-B5EB00A1676B}" type="pres">
      <dgm:prSet presAssocID="{F290E909-EC67-47AD-B3B2-5562C490F4FF}" presName="desBackupRightNorm" presStyleCnt="0"/>
      <dgm:spPr/>
    </dgm:pt>
    <dgm:pt modelId="{A9D7A3E1-616A-4177-B9E6-91C588A809BD}" type="pres">
      <dgm:prSet presAssocID="{7D4A8345-85BF-49DF-962E-9B1AB7E84B8F}" presName="desSpace" presStyleCnt="0"/>
      <dgm:spPr/>
    </dgm:pt>
    <dgm:pt modelId="{14007044-5CB4-4276-A355-9C88222017D0}" type="pres">
      <dgm:prSet presAssocID="{8EB11640-7F20-4211-BD1C-FDD507E51C73}" presName="parComposite" presStyleCnt="0"/>
      <dgm:spPr/>
    </dgm:pt>
    <dgm:pt modelId="{70C4664C-FAC2-4AA5-93AD-87CAEE61A25B}" type="pres">
      <dgm:prSet presAssocID="{8EB11640-7F20-4211-BD1C-FDD507E51C73}" presName="parBigCircle" presStyleLbl="node0" presStyleIdx="4" presStyleCnt="5"/>
      <dgm:spPr/>
    </dgm:pt>
    <dgm:pt modelId="{F99D29FA-94A7-4E43-BEE5-ED5E31B1B704}" type="pres">
      <dgm:prSet presAssocID="{8EB11640-7F20-4211-BD1C-FDD507E51C73}" presName="parTx" presStyleLbl="revTx" presStyleIdx="14" presStyleCnt="15"/>
      <dgm:spPr/>
    </dgm:pt>
    <dgm:pt modelId="{DD60D8A6-7D99-475F-9EB8-B4C9AF62E6BD}" type="pres">
      <dgm:prSet presAssocID="{8EB11640-7F20-4211-BD1C-FDD507E51C73}" presName="bSpace" presStyleCnt="0"/>
      <dgm:spPr/>
    </dgm:pt>
    <dgm:pt modelId="{C2200AB2-3D3E-4DF8-AAEE-182C6B282DA6}" type="pres">
      <dgm:prSet presAssocID="{8EB11640-7F20-4211-BD1C-FDD507E51C73}" presName="parBackupNorm" presStyleCnt="0"/>
      <dgm:spPr/>
    </dgm:pt>
    <dgm:pt modelId="{D91F3866-F2E1-4EDF-8A1E-54DFABD8401F}" type="pres">
      <dgm:prSet presAssocID="{A6653AD2-ADB6-49A8-B317-C2814BEED87D}" presName="parSpace" presStyleCnt="0"/>
      <dgm:spPr/>
    </dgm:pt>
  </dgm:ptLst>
  <dgm:cxnLst>
    <dgm:cxn modelId="{C9270118-223A-4F70-8AB2-86677C4C90BB}" srcId="{7B003AA7-2EA6-41ED-8823-40BF765B96FD}" destId="{8EB11640-7F20-4211-BD1C-FDD507E51C73}" srcOrd="4" destOrd="0" parTransId="{570618EC-1290-48F1-ACF4-EAA319915C66}" sibTransId="{A6653AD2-ADB6-49A8-B317-C2814BEED87D}"/>
    <dgm:cxn modelId="{1259CA1F-EC4F-495D-B9F1-A2D1F768B813}" type="presOf" srcId="{88262F74-43E2-4833-A6A0-1943C00931D2}" destId="{541CFD30-07FD-433B-B9DB-D5274C960486}" srcOrd="0" destOrd="0" presId="urn:microsoft.com/office/officeart/2008/layout/CircleAccentTimeline"/>
    <dgm:cxn modelId="{CEA9DE28-068F-4F07-A609-9E4A08892212}" type="presOf" srcId="{F290E909-EC67-47AD-B3B2-5562C490F4FF}" destId="{20412094-A717-4FE6-A3A9-AB2DA7C7351C}" srcOrd="0" destOrd="0" presId="urn:microsoft.com/office/officeart/2008/layout/CircleAccentTimeline"/>
    <dgm:cxn modelId="{95F0662F-392C-4A6F-BC51-4A887B458A52}" type="presOf" srcId="{7992DE1D-795C-42BF-A98F-8E435B960B89}" destId="{02E08EBA-D105-4043-B3D7-74CF8E559DC6}" srcOrd="0" destOrd="0" presId="urn:microsoft.com/office/officeart/2008/layout/CircleAccentTimeline"/>
    <dgm:cxn modelId="{06958B30-FA65-4627-90DB-CB4DDD18160C}" type="presOf" srcId="{28D46CD5-5E31-42BC-971E-71897513C0EB}" destId="{3B32D27D-B40C-43F4-9766-DE2F7D123A05}" srcOrd="0" destOrd="0" presId="urn:microsoft.com/office/officeart/2008/layout/CircleAccentTimeline"/>
    <dgm:cxn modelId="{6FDA5335-0A3B-41AE-A971-B7EB54AD582A}" type="presOf" srcId="{64A86F3D-881D-4BEF-852F-E54F26F74E59}" destId="{17B7981A-B1CC-4A00-BEF4-A5C1219AFA15}" srcOrd="0" destOrd="0" presId="urn:microsoft.com/office/officeart/2008/layout/CircleAccentTimeline"/>
    <dgm:cxn modelId="{F823EA3C-11DB-47CF-984B-F42D2896F1C3}" srcId="{7B003AA7-2EA6-41ED-8823-40BF765B96FD}" destId="{774ACF48-1770-4473-A31C-38C51C5D0AD7}" srcOrd="2" destOrd="0" parTransId="{8AD33FF2-44DF-40E1-90D1-DCA0B1067B86}" sibTransId="{D43787F0-25CB-44DD-BC3F-1295A4D59697}"/>
    <dgm:cxn modelId="{55293C5F-7D18-4ACA-9549-36DC635BC514}" srcId="{7992DE1D-795C-42BF-A98F-8E435B960B89}" destId="{F290E909-EC67-47AD-B3B2-5562C490F4FF}" srcOrd="0" destOrd="0" parTransId="{831AFD9D-DEDF-4E23-86ED-21B7AC198872}" sibTransId="{7D4A8345-85BF-49DF-962E-9B1AB7E84B8F}"/>
    <dgm:cxn modelId="{4F96AE50-5CC1-480C-9157-4EAC479D3B31}" srcId="{7B003AA7-2EA6-41ED-8823-40BF765B96FD}" destId="{7992DE1D-795C-42BF-A98F-8E435B960B89}" srcOrd="3" destOrd="0" parTransId="{9E5C936C-5DDA-4FA0-A0DC-0D93322489F1}" sibTransId="{94647294-7FB6-4DDD-BF79-FF6D43372294}"/>
    <dgm:cxn modelId="{6B1FE351-3CDD-4A1C-AECA-815D99BBA564}" srcId="{5E1FFA25-41E1-42BD-B6EF-8D66F9A0A392}" destId="{87469443-C391-42A9-8D15-0D9711B2AAA8}" srcOrd="0" destOrd="0" parTransId="{05658647-507C-4DE3-A24B-491052B90627}" sibTransId="{A3B12E25-C8B7-409B-B2D5-D7BEBDC889EC}"/>
    <dgm:cxn modelId="{059B9073-3C6C-4F90-9429-6B4B8AC7C133}" srcId="{774ACF48-1770-4473-A31C-38C51C5D0AD7}" destId="{88262F74-43E2-4833-A6A0-1943C00931D2}" srcOrd="0" destOrd="0" parTransId="{1A7F9E05-7088-479A-9DEC-AE0A62EF3FAE}" sibTransId="{DF7F3938-B109-42D8-924C-0745F18339F1}"/>
    <dgm:cxn modelId="{0D2FB055-7874-4A51-AA19-900B3B1D0068}" type="presOf" srcId="{774ACF48-1770-4473-A31C-38C51C5D0AD7}" destId="{6FA487FC-9718-4145-A75E-41EC76F198B2}" srcOrd="0" destOrd="0" presId="urn:microsoft.com/office/officeart/2008/layout/CircleAccentTimeline"/>
    <dgm:cxn modelId="{2024AF9C-F61B-4959-BAB1-51D4B1B5C652}" srcId="{5E1FFA25-41E1-42BD-B6EF-8D66F9A0A392}" destId="{64A86F3D-881D-4BEF-852F-E54F26F74E59}" srcOrd="1" destOrd="0" parTransId="{A97282B7-AD42-4A12-BBFA-89C2AA701331}" sibTransId="{90A71311-2FE7-4794-AF39-30B013BC713C}"/>
    <dgm:cxn modelId="{91C3D6B0-DAA6-4994-951A-164E8BA67A69}" type="presOf" srcId="{7B003AA7-2EA6-41ED-8823-40BF765B96FD}" destId="{9F1996B7-107E-4E08-97E5-66CDB3CA3BB4}" srcOrd="0" destOrd="0" presId="urn:microsoft.com/office/officeart/2008/layout/CircleAccentTimeline"/>
    <dgm:cxn modelId="{9BEA8DBB-EDB9-4C14-B0B7-0F9E73E37CF0}" type="presOf" srcId="{8EB11640-7F20-4211-BD1C-FDD507E51C73}" destId="{F99D29FA-94A7-4E43-BEE5-ED5E31B1B704}" srcOrd="0" destOrd="0" presId="urn:microsoft.com/office/officeart/2008/layout/CircleAccentTimeline"/>
    <dgm:cxn modelId="{39C180C5-A45F-4BFA-ADFD-ED7BD1A17BB4}" srcId="{7B003AA7-2EA6-41ED-8823-40BF765B96FD}" destId="{28D46CD5-5E31-42BC-971E-71897513C0EB}" srcOrd="0" destOrd="0" parTransId="{9A647D06-9241-447E-ADE1-8F83E90E3AAE}" sibTransId="{9008EB93-C57A-4489-ADA5-930A87973B67}"/>
    <dgm:cxn modelId="{4AEB3AD3-0EF1-4A76-A81A-CD267B7023C4}" type="presOf" srcId="{5E1FFA25-41E1-42BD-B6EF-8D66F9A0A392}" destId="{1E004455-3762-447B-8151-4707BDFFB70A}" srcOrd="0" destOrd="0" presId="urn:microsoft.com/office/officeart/2008/layout/CircleAccentTimeline"/>
    <dgm:cxn modelId="{BC1E85DE-4F07-4D48-B0F8-C771FD3DB29A}" type="presOf" srcId="{BDB39F70-19DA-4A13-B04C-1E18A7985948}" destId="{BD11BA6A-D8D4-4E9C-8E55-B958C49CA3A8}" srcOrd="0" destOrd="0" presId="urn:microsoft.com/office/officeart/2008/layout/CircleAccentTimeline"/>
    <dgm:cxn modelId="{1C3AB7E0-20CE-49B2-B5E3-5BE1BD4C3E22}" srcId="{774ACF48-1770-4473-A31C-38C51C5D0AD7}" destId="{BDB39F70-19DA-4A13-B04C-1E18A7985948}" srcOrd="1" destOrd="0" parTransId="{02DA63C9-520C-4F29-BD07-DC5174C4FEFF}" sibTransId="{A233FDB9-7CC6-4E20-8512-AC38339E285B}"/>
    <dgm:cxn modelId="{D41E5DEF-ED77-40BC-AE5F-B47B239EBB68}" srcId="{7B003AA7-2EA6-41ED-8823-40BF765B96FD}" destId="{5E1FFA25-41E1-42BD-B6EF-8D66F9A0A392}" srcOrd="1" destOrd="0" parTransId="{66BBAA4D-E9A9-4E00-897A-F14D9069CA55}" sibTransId="{C188C661-19F8-4553-B73A-26DA7FC10EE1}"/>
    <dgm:cxn modelId="{C65BFEFD-B106-4616-A1F4-8CDDFB889DFB}" type="presOf" srcId="{87469443-C391-42A9-8D15-0D9711B2AAA8}" destId="{063391DA-DB05-44DA-B857-7E4D425D478B}" srcOrd="0" destOrd="0" presId="urn:microsoft.com/office/officeart/2008/layout/CircleAccentTimeline"/>
    <dgm:cxn modelId="{7BF15DED-F037-45C4-9B34-5A6F4BBD8368}" type="presParOf" srcId="{9F1996B7-107E-4E08-97E5-66CDB3CA3BB4}" destId="{E20B6517-6C95-41C8-87DC-329026972BC7}" srcOrd="0" destOrd="0" presId="urn:microsoft.com/office/officeart/2008/layout/CircleAccentTimeline"/>
    <dgm:cxn modelId="{EE80794E-785B-4A3B-B4D2-FF68CB42A4AF}" type="presParOf" srcId="{E20B6517-6C95-41C8-87DC-329026972BC7}" destId="{847B61EE-4D2C-495E-9CD4-AC6ED62242FF}" srcOrd="0" destOrd="0" presId="urn:microsoft.com/office/officeart/2008/layout/CircleAccentTimeline"/>
    <dgm:cxn modelId="{A3F16B15-D427-40A3-BC36-640B9B673877}" type="presParOf" srcId="{E20B6517-6C95-41C8-87DC-329026972BC7}" destId="{3B32D27D-B40C-43F4-9766-DE2F7D123A05}" srcOrd="1" destOrd="0" presId="urn:microsoft.com/office/officeart/2008/layout/CircleAccentTimeline"/>
    <dgm:cxn modelId="{75CFCEA7-92DF-4D0F-AFCB-5D79D10B182E}" type="presParOf" srcId="{E20B6517-6C95-41C8-87DC-329026972BC7}" destId="{B5789A66-14EA-4B9C-8F51-07F222B02DEA}" srcOrd="2" destOrd="0" presId="urn:microsoft.com/office/officeart/2008/layout/CircleAccentTimeline"/>
    <dgm:cxn modelId="{38547571-F3BE-4F5E-82E4-98B78EC365AA}" type="presParOf" srcId="{9F1996B7-107E-4E08-97E5-66CDB3CA3BB4}" destId="{C71B758C-6CFD-48E7-9E05-93F9DD178A1B}" srcOrd="1" destOrd="0" presId="urn:microsoft.com/office/officeart/2008/layout/CircleAccentTimeline"/>
    <dgm:cxn modelId="{01FF4E0C-336F-4DAA-A72C-0971B05914F2}" type="presParOf" srcId="{9F1996B7-107E-4E08-97E5-66CDB3CA3BB4}" destId="{401609AD-0EC7-4CDC-98CE-73BEE01BB597}" srcOrd="2" destOrd="0" presId="urn:microsoft.com/office/officeart/2008/layout/CircleAccentTimeline"/>
    <dgm:cxn modelId="{15FFE64C-AE9E-4C6D-9CCC-906E8DF14432}" type="presParOf" srcId="{9F1996B7-107E-4E08-97E5-66CDB3CA3BB4}" destId="{9C5990E2-04D3-44FB-94A0-BFBC81630754}" srcOrd="3" destOrd="0" presId="urn:microsoft.com/office/officeart/2008/layout/CircleAccentTimeline"/>
    <dgm:cxn modelId="{EC6F23EB-6956-454F-BB2D-0C3DE72CEC16}" type="presParOf" srcId="{9C5990E2-04D3-44FB-94A0-BFBC81630754}" destId="{BBCACB97-642B-461B-AE32-4D5D60260750}" srcOrd="0" destOrd="0" presId="urn:microsoft.com/office/officeart/2008/layout/CircleAccentTimeline"/>
    <dgm:cxn modelId="{EF4B4F4B-B7C6-4F77-943E-0BA6B60E6BDB}" type="presParOf" srcId="{9C5990E2-04D3-44FB-94A0-BFBC81630754}" destId="{1E004455-3762-447B-8151-4707BDFFB70A}" srcOrd="1" destOrd="0" presId="urn:microsoft.com/office/officeart/2008/layout/CircleAccentTimeline"/>
    <dgm:cxn modelId="{D89B06C3-2F80-4C0D-8E99-EC05457D49FF}" type="presParOf" srcId="{9C5990E2-04D3-44FB-94A0-BFBC81630754}" destId="{EE51CC88-2F7F-403B-B094-4832B51D713B}" srcOrd="2" destOrd="0" presId="urn:microsoft.com/office/officeart/2008/layout/CircleAccentTimeline"/>
    <dgm:cxn modelId="{F525A291-E09D-4774-A1FC-3478A2560425}" type="presParOf" srcId="{9F1996B7-107E-4E08-97E5-66CDB3CA3BB4}" destId="{0C9F76CC-9432-46B6-B97F-91827DB5EA24}" srcOrd="4" destOrd="0" presId="urn:microsoft.com/office/officeart/2008/layout/CircleAccentTimeline"/>
    <dgm:cxn modelId="{17105138-C38E-41EB-B887-03D5E47433C2}" type="presParOf" srcId="{9F1996B7-107E-4E08-97E5-66CDB3CA3BB4}" destId="{A51E226C-A800-4740-B5FF-B64906864E2F}" srcOrd="5" destOrd="0" presId="urn:microsoft.com/office/officeart/2008/layout/CircleAccentTimeline"/>
    <dgm:cxn modelId="{469C7267-288E-4CC0-8CA7-DD3FA92CF391}" type="presParOf" srcId="{9F1996B7-107E-4E08-97E5-66CDB3CA3BB4}" destId="{A01BA36B-0AA8-491D-AE8C-6A0B4366FE93}" srcOrd="6" destOrd="0" presId="urn:microsoft.com/office/officeart/2008/layout/CircleAccentTimeline"/>
    <dgm:cxn modelId="{0A795365-A6CF-4C9D-90D9-4C59E3E4348E}" type="presParOf" srcId="{9F1996B7-107E-4E08-97E5-66CDB3CA3BB4}" destId="{C44359AC-30AE-40C6-A874-E5A18243E146}" srcOrd="7" destOrd="0" presId="urn:microsoft.com/office/officeart/2008/layout/CircleAccentTimeline"/>
    <dgm:cxn modelId="{EE133269-F259-4EE4-958D-66BF69113242}" type="presParOf" srcId="{C44359AC-30AE-40C6-A874-E5A18243E146}" destId="{FB64DD42-DE00-46C3-8AE7-25278194F8B0}" srcOrd="0" destOrd="0" presId="urn:microsoft.com/office/officeart/2008/layout/CircleAccentTimeline"/>
    <dgm:cxn modelId="{8AE17CCD-A2D3-48C3-A73E-F83D6A2B1EC4}" type="presParOf" srcId="{C44359AC-30AE-40C6-A874-E5A18243E146}" destId="{063391DA-DB05-44DA-B857-7E4D425D478B}" srcOrd="1" destOrd="0" presId="urn:microsoft.com/office/officeart/2008/layout/CircleAccentTimeline"/>
    <dgm:cxn modelId="{D9EE8852-1D90-4042-A0B6-E4FD6FC9B3D1}" type="presParOf" srcId="{C44359AC-30AE-40C6-A874-E5A18243E146}" destId="{A6703EF2-C85D-459F-B740-514BCC6350F2}" srcOrd="2" destOrd="0" presId="urn:microsoft.com/office/officeart/2008/layout/CircleAccentTimeline"/>
    <dgm:cxn modelId="{B600857F-B61B-4F79-95EB-AE7A815EF8CB}" type="presParOf" srcId="{9F1996B7-107E-4E08-97E5-66CDB3CA3BB4}" destId="{9540F7E1-C67B-4C20-B5DE-764E0E9FFAFF}" srcOrd="8" destOrd="0" presId="urn:microsoft.com/office/officeart/2008/layout/CircleAccentTimeline"/>
    <dgm:cxn modelId="{71460697-74C3-42ED-8C87-6CB5F7C48121}" type="presParOf" srcId="{9F1996B7-107E-4E08-97E5-66CDB3CA3BB4}" destId="{FCF9E834-2FFA-4554-B4E5-127232CE56CF}" srcOrd="9" destOrd="0" presId="urn:microsoft.com/office/officeart/2008/layout/CircleAccentTimeline"/>
    <dgm:cxn modelId="{AA3FA345-288C-4EDB-A335-12F3517D2A97}" type="presParOf" srcId="{9F1996B7-107E-4E08-97E5-66CDB3CA3BB4}" destId="{174F3264-4E61-4194-A5B5-6EE4A1572C33}" srcOrd="10" destOrd="0" presId="urn:microsoft.com/office/officeart/2008/layout/CircleAccentTimeline"/>
    <dgm:cxn modelId="{3C6CBC13-0A0C-42D9-86B3-1BA06CE231A9}" type="presParOf" srcId="{9F1996B7-107E-4E08-97E5-66CDB3CA3BB4}" destId="{EE3E563C-88B5-4AD0-A222-4E620D2794B2}" srcOrd="11" destOrd="0" presId="urn:microsoft.com/office/officeart/2008/layout/CircleAccentTimeline"/>
    <dgm:cxn modelId="{FCC79E51-C382-4950-81A8-507CE45E59D0}" type="presParOf" srcId="{EE3E563C-88B5-4AD0-A222-4E620D2794B2}" destId="{C2130686-1EE7-4FC9-9104-1CD3D5FD60FD}" srcOrd="0" destOrd="0" presId="urn:microsoft.com/office/officeart/2008/layout/CircleAccentTimeline"/>
    <dgm:cxn modelId="{FE85F61D-B78F-46A0-823D-F1C5593F75B6}" type="presParOf" srcId="{EE3E563C-88B5-4AD0-A222-4E620D2794B2}" destId="{17B7981A-B1CC-4A00-BEF4-A5C1219AFA15}" srcOrd="1" destOrd="0" presId="urn:microsoft.com/office/officeart/2008/layout/CircleAccentTimeline"/>
    <dgm:cxn modelId="{3C88314D-483B-480E-88ED-73F9609CF91B}" type="presParOf" srcId="{EE3E563C-88B5-4AD0-A222-4E620D2794B2}" destId="{BD565F4E-708E-4A1C-ACAB-384C3F179BD8}" srcOrd="2" destOrd="0" presId="urn:microsoft.com/office/officeart/2008/layout/CircleAccentTimeline"/>
    <dgm:cxn modelId="{E8C71C28-0629-41AE-89A6-98F01AA97D6A}" type="presParOf" srcId="{9F1996B7-107E-4E08-97E5-66CDB3CA3BB4}" destId="{741B0AB0-0254-4CE6-BCD2-287147C74BCF}" srcOrd="12" destOrd="0" presId="urn:microsoft.com/office/officeart/2008/layout/CircleAccentTimeline"/>
    <dgm:cxn modelId="{FC94A9C1-46D5-446E-94DC-EB2F143E56E3}" type="presParOf" srcId="{9F1996B7-107E-4E08-97E5-66CDB3CA3BB4}" destId="{8C8B3FEC-1E3D-40EB-9549-23A88379D544}" srcOrd="13" destOrd="0" presId="urn:microsoft.com/office/officeart/2008/layout/CircleAccentTimeline"/>
    <dgm:cxn modelId="{1471F94E-5EB4-4154-9D7A-7BDB9B6B73D6}" type="presParOf" srcId="{9F1996B7-107E-4E08-97E5-66CDB3CA3BB4}" destId="{3DBAE878-818D-4A04-921D-68678E6FCF11}" srcOrd="14" destOrd="0" presId="urn:microsoft.com/office/officeart/2008/layout/CircleAccentTimeline"/>
    <dgm:cxn modelId="{40FE4F75-48CD-4E59-B399-1E6BCA5196E2}" type="presParOf" srcId="{3DBAE878-818D-4A04-921D-68678E6FCF11}" destId="{95CDFAFA-0063-4ACC-8EBB-BD47380AF81A}" srcOrd="0" destOrd="0" presId="urn:microsoft.com/office/officeart/2008/layout/CircleAccentTimeline"/>
    <dgm:cxn modelId="{12DCFDB3-CA16-4B51-9390-824A9DD419A0}" type="presParOf" srcId="{3DBAE878-818D-4A04-921D-68678E6FCF11}" destId="{6FA487FC-9718-4145-A75E-41EC76F198B2}" srcOrd="1" destOrd="0" presId="urn:microsoft.com/office/officeart/2008/layout/CircleAccentTimeline"/>
    <dgm:cxn modelId="{78961B30-8A8F-407F-8DFE-67AD37675819}" type="presParOf" srcId="{3DBAE878-818D-4A04-921D-68678E6FCF11}" destId="{40A02A40-97D4-4C98-8D5F-B20F9EB6F5DF}" srcOrd="2" destOrd="0" presId="urn:microsoft.com/office/officeart/2008/layout/CircleAccentTimeline"/>
    <dgm:cxn modelId="{C432DBE5-1BDE-4B5C-8350-114CC6C68990}" type="presParOf" srcId="{9F1996B7-107E-4E08-97E5-66CDB3CA3BB4}" destId="{9CCCD5BF-BFD2-4B6E-88EB-CC5752B051D0}" srcOrd="15" destOrd="0" presId="urn:microsoft.com/office/officeart/2008/layout/CircleAccentTimeline"/>
    <dgm:cxn modelId="{276614CB-4235-458E-8DE2-1C8ABA9E2734}" type="presParOf" srcId="{9F1996B7-107E-4E08-97E5-66CDB3CA3BB4}" destId="{A42B3318-193D-4B55-8127-7D49865EDA42}" srcOrd="16" destOrd="0" presId="urn:microsoft.com/office/officeart/2008/layout/CircleAccentTimeline"/>
    <dgm:cxn modelId="{2991A662-16DC-46F7-9F4E-731026D1ADF1}" type="presParOf" srcId="{9F1996B7-107E-4E08-97E5-66CDB3CA3BB4}" destId="{7842E963-8B38-4D16-9C4C-95BF4B70F0BC}" srcOrd="17" destOrd="0" presId="urn:microsoft.com/office/officeart/2008/layout/CircleAccentTimeline"/>
    <dgm:cxn modelId="{8A8DCEF2-882D-489D-A656-289B016EBF52}" type="presParOf" srcId="{9F1996B7-107E-4E08-97E5-66CDB3CA3BB4}" destId="{1DF887DA-16C4-4B65-86CE-5E78E006921B}" srcOrd="18" destOrd="0" presId="urn:microsoft.com/office/officeart/2008/layout/CircleAccentTimeline"/>
    <dgm:cxn modelId="{8ED8AC11-4F41-4155-ADBE-D05D71875015}" type="presParOf" srcId="{1DF887DA-16C4-4B65-86CE-5E78E006921B}" destId="{A705D8B0-CC81-440F-A83C-C01D0B1CA9D5}" srcOrd="0" destOrd="0" presId="urn:microsoft.com/office/officeart/2008/layout/CircleAccentTimeline"/>
    <dgm:cxn modelId="{CEC03836-C8F9-4875-A141-226507822B9F}" type="presParOf" srcId="{1DF887DA-16C4-4B65-86CE-5E78E006921B}" destId="{541CFD30-07FD-433B-B9DB-D5274C960486}" srcOrd="1" destOrd="0" presId="urn:microsoft.com/office/officeart/2008/layout/CircleAccentTimeline"/>
    <dgm:cxn modelId="{D590266A-0EE0-4EBB-8C28-78F18B675F61}" type="presParOf" srcId="{1DF887DA-16C4-4B65-86CE-5E78E006921B}" destId="{B99E526B-FD7A-400B-B4D4-F2E4BFE79290}" srcOrd="2" destOrd="0" presId="urn:microsoft.com/office/officeart/2008/layout/CircleAccentTimeline"/>
    <dgm:cxn modelId="{580F0DCD-8F6E-4121-82DE-72F56293BABD}" type="presParOf" srcId="{9F1996B7-107E-4E08-97E5-66CDB3CA3BB4}" destId="{987F4610-2BCC-4C19-9BE8-452E642A807B}" srcOrd="19" destOrd="0" presId="urn:microsoft.com/office/officeart/2008/layout/CircleAccentTimeline"/>
    <dgm:cxn modelId="{A087B480-6762-4860-B58E-78F703D846E3}" type="presParOf" srcId="{9F1996B7-107E-4E08-97E5-66CDB3CA3BB4}" destId="{435F442C-DE26-4C98-88BB-A844C9C711B0}" srcOrd="20" destOrd="0" presId="urn:microsoft.com/office/officeart/2008/layout/CircleAccentTimeline"/>
    <dgm:cxn modelId="{222764D7-AAA7-4F6C-8BC0-58430F384833}" type="presParOf" srcId="{9F1996B7-107E-4E08-97E5-66CDB3CA3BB4}" destId="{A3E24B58-0233-4226-B479-D7B586AC576C}" srcOrd="21" destOrd="0" presId="urn:microsoft.com/office/officeart/2008/layout/CircleAccentTimeline"/>
    <dgm:cxn modelId="{D3EF8134-363E-4E51-B616-4EFD3893A15C}" type="presParOf" srcId="{9F1996B7-107E-4E08-97E5-66CDB3CA3BB4}" destId="{D20855ED-3710-4F68-9994-03A02DC89A20}" srcOrd="22" destOrd="0" presId="urn:microsoft.com/office/officeart/2008/layout/CircleAccentTimeline"/>
    <dgm:cxn modelId="{2B433993-FD8E-4125-AA13-50D2BF99B9D9}" type="presParOf" srcId="{D20855ED-3710-4F68-9994-03A02DC89A20}" destId="{79C8FD01-8D4D-4D8E-9878-502E34088351}" srcOrd="0" destOrd="0" presId="urn:microsoft.com/office/officeart/2008/layout/CircleAccentTimeline"/>
    <dgm:cxn modelId="{9E8C1254-67C2-4D93-8772-8E2B684EEB9B}" type="presParOf" srcId="{D20855ED-3710-4F68-9994-03A02DC89A20}" destId="{BD11BA6A-D8D4-4E9C-8E55-B958C49CA3A8}" srcOrd="1" destOrd="0" presId="urn:microsoft.com/office/officeart/2008/layout/CircleAccentTimeline"/>
    <dgm:cxn modelId="{E7EDBE4D-A894-4A0F-8741-9853C65C934F}" type="presParOf" srcId="{D20855ED-3710-4F68-9994-03A02DC89A20}" destId="{EB5A3612-7AD5-4DDA-8CFE-FC49064DDC47}" srcOrd="2" destOrd="0" presId="urn:microsoft.com/office/officeart/2008/layout/CircleAccentTimeline"/>
    <dgm:cxn modelId="{3102C6EF-78AC-4BB6-A515-EA42A881318F}" type="presParOf" srcId="{9F1996B7-107E-4E08-97E5-66CDB3CA3BB4}" destId="{96FA17F7-F217-436A-B3F8-6359BF5BF688}" srcOrd="23" destOrd="0" presId="urn:microsoft.com/office/officeart/2008/layout/CircleAccentTimeline"/>
    <dgm:cxn modelId="{6ECBAFE4-71A3-4FE4-8AF7-1C695A281F40}" type="presParOf" srcId="{9F1996B7-107E-4E08-97E5-66CDB3CA3BB4}" destId="{43D7696C-473F-4295-93F8-97F327AB80A6}" srcOrd="24" destOrd="0" presId="urn:microsoft.com/office/officeart/2008/layout/CircleAccentTimeline"/>
    <dgm:cxn modelId="{5EDBE029-D82D-4B61-8A8C-D666A9D3A945}" type="presParOf" srcId="{9F1996B7-107E-4E08-97E5-66CDB3CA3BB4}" destId="{F3A85546-6CFD-47DE-BBBF-EDCA888C537D}" srcOrd="25" destOrd="0" presId="urn:microsoft.com/office/officeart/2008/layout/CircleAccentTimeline"/>
    <dgm:cxn modelId="{BF78C999-1E41-4CB0-A021-9F7F4AB210BA}" type="presParOf" srcId="{F3A85546-6CFD-47DE-BBBF-EDCA888C537D}" destId="{398D4E84-5CB3-4CBA-AF8B-E827A1FFD9DE}" srcOrd="0" destOrd="0" presId="urn:microsoft.com/office/officeart/2008/layout/CircleAccentTimeline"/>
    <dgm:cxn modelId="{F8215B9C-F384-4FE1-B28A-170D80DC7E4D}" type="presParOf" srcId="{F3A85546-6CFD-47DE-BBBF-EDCA888C537D}" destId="{02E08EBA-D105-4043-B3D7-74CF8E559DC6}" srcOrd="1" destOrd="0" presId="urn:microsoft.com/office/officeart/2008/layout/CircleAccentTimeline"/>
    <dgm:cxn modelId="{514C1FEF-455F-4ABB-BDEC-FB011E60003F}" type="presParOf" srcId="{F3A85546-6CFD-47DE-BBBF-EDCA888C537D}" destId="{367005A9-40F3-406D-B734-B4C00C8D003E}" srcOrd="2" destOrd="0" presId="urn:microsoft.com/office/officeart/2008/layout/CircleAccentTimeline"/>
    <dgm:cxn modelId="{8C12822E-2467-4AF2-BE6A-7F15D41A27D6}" type="presParOf" srcId="{9F1996B7-107E-4E08-97E5-66CDB3CA3BB4}" destId="{50ABA346-7612-4379-B6E5-2C258CF1BC28}" srcOrd="26" destOrd="0" presId="urn:microsoft.com/office/officeart/2008/layout/CircleAccentTimeline"/>
    <dgm:cxn modelId="{FB335DFB-525B-4093-922D-CFAFD2641616}" type="presParOf" srcId="{9F1996B7-107E-4E08-97E5-66CDB3CA3BB4}" destId="{7740F46D-CC21-4529-9E0A-E77756476CDB}" srcOrd="27" destOrd="0" presId="urn:microsoft.com/office/officeart/2008/layout/CircleAccentTimeline"/>
    <dgm:cxn modelId="{684CE6FE-3840-4827-81A9-9788B17D5DA6}" type="presParOf" srcId="{9F1996B7-107E-4E08-97E5-66CDB3CA3BB4}" destId="{FE11A366-1CE0-4846-B74B-B384944A0E54}" srcOrd="28" destOrd="0" presId="urn:microsoft.com/office/officeart/2008/layout/CircleAccentTimeline"/>
    <dgm:cxn modelId="{94B207B1-A35A-496C-B870-4D5A7B2127C3}" type="presParOf" srcId="{9F1996B7-107E-4E08-97E5-66CDB3CA3BB4}" destId="{802266E1-2B26-44B0-B8D5-F5EEDE27AF66}" srcOrd="29" destOrd="0" presId="urn:microsoft.com/office/officeart/2008/layout/CircleAccentTimeline"/>
    <dgm:cxn modelId="{E8AE4A40-47D9-486F-9B56-AFF8210F5680}" type="presParOf" srcId="{802266E1-2B26-44B0-B8D5-F5EEDE27AF66}" destId="{3FD87A58-879C-4AE5-A4CA-AD7DF27FE7CE}" srcOrd="0" destOrd="0" presId="urn:microsoft.com/office/officeart/2008/layout/CircleAccentTimeline"/>
    <dgm:cxn modelId="{DBE1D2C2-3CE6-4E40-9211-44A892E341AB}" type="presParOf" srcId="{802266E1-2B26-44B0-B8D5-F5EEDE27AF66}" destId="{20412094-A717-4FE6-A3A9-AB2DA7C7351C}" srcOrd="1" destOrd="0" presId="urn:microsoft.com/office/officeart/2008/layout/CircleAccentTimeline"/>
    <dgm:cxn modelId="{6E0521C4-8EAB-453C-A55A-A23F97E3878C}" type="presParOf" srcId="{802266E1-2B26-44B0-B8D5-F5EEDE27AF66}" destId="{93003CD4-175D-49D2-9A1D-C1604FE772C7}" srcOrd="2" destOrd="0" presId="urn:microsoft.com/office/officeart/2008/layout/CircleAccentTimeline"/>
    <dgm:cxn modelId="{F485BA25-B554-49EB-8A21-83B80A5408E5}" type="presParOf" srcId="{9F1996B7-107E-4E08-97E5-66CDB3CA3BB4}" destId="{8F1B874E-21E3-4EEF-A247-B5EB00A1676B}" srcOrd="30" destOrd="0" presId="urn:microsoft.com/office/officeart/2008/layout/CircleAccentTimeline"/>
    <dgm:cxn modelId="{B61D3F91-37B6-47C2-86D8-3A64804A959F}" type="presParOf" srcId="{9F1996B7-107E-4E08-97E5-66CDB3CA3BB4}" destId="{A9D7A3E1-616A-4177-B9E6-91C588A809BD}" srcOrd="31" destOrd="0" presId="urn:microsoft.com/office/officeart/2008/layout/CircleAccentTimeline"/>
    <dgm:cxn modelId="{D0BE8242-4211-4216-9C29-F9B0F17E5BAD}" type="presParOf" srcId="{9F1996B7-107E-4E08-97E5-66CDB3CA3BB4}" destId="{14007044-5CB4-4276-A355-9C88222017D0}" srcOrd="32" destOrd="0" presId="urn:microsoft.com/office/officeart/2008/layout/CircleAccentTimeline"/>
    <dgm:cxn modelId="{3E38CE7F-18C5-44A3-B7A3-B8BEC4BB4346}" type="presParOf" srcId="{14007044-5CB4-4276-A355-9C88222017D0}" destId="{70C4664C-FAC2-4AA5-93AD-87CAEE61A25B}" srcOrd="0" destOrd="0" presId="urn:microsoft.com/office/officeart/2008/layout/CircleAccentTimeline"/>
    <dgm:cxn modelId="{1941FCFB-D075-463B-A371-5C0ECF8B3C48}" type="presParOf" srcId="{14007044-5CB4-4276-A355-9C88222017D0}" destId="{F99D29FA-94A7-4E43-BEE5-ED5E31B1B704}" srcOrd="1" destOrd="0" presId="urn:microsoft.com/office/officeart/2008/layout/CircleAccentTimeline"/>
    <dgm:cxn modelId="{B4D64A66-EBC3-41FE-AAB0-9659C99314C1}" type="presParOf" srcId="{14007044-5CB4-4276-A355-9C88222017D0}" destId="{DD60D8A6-7D99-475F-9EB8-B4C9AF62E6BD}" srcOrd="2" destOrd="0" presId="urn:microsoft.com/office/officeart/2008/layout/CircleAccentTimeline"/>
    <dgm:cxn modelId="{6D6AF93B-EA15-4112-B2A9-A40CE87BCEEE}" type="presParOf" srcId="{9F1996B7-107E-4E08-97E5-66CDB3CA3BB4}" destId="{C2200AB2-3D3E-4DF8-AAEE-182C6B282DA6}" srcOrd="33" destOrd="0" presId="urn:microsoft.com/office/officeart/2008/layout/CircleAccentTimeline"/>
    <dgm:cxn modelId="{3516EF84-B53E-4FB0-AA4F-7241901FBEC9}" type="presParOf" srcId="{9F1996B7-107E-4E08-97E5-66CDB3CA3BB4}" destId="{D91F3866-F2E1-4EDF-8A1E-54DFABD8401F}" srcOrd="3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003AA7-2EA6-41ED-8823-40BF765B96F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8D46CD5-5E31-42BC-971E-71897513C0EB}">
      <dgm:prSet phldrT="[Testo]"/>
      <dgm:spPr/>
      <dgm:t>
        <a:bodyPr/>
        <a:lstStyle/>
        <a:p>
          <a:r>
            <a:rPr lang="it-IT" b="1" dirty="0"/>
            <a:t>Input Layer</a:t>
          </a:r>
        </a:p>
      </dgm:t>
    </dgm:pt>
    <dgm:pt modelId="{9A647D06-9241-447E-ADE1-8F83E90E3AAE}" type="parTrans" cxnId="{39C180C5-A45F-4BFA-ADFD-ED7BD1A17BB4}">
      <dgm:prSet/>
      <dgm:spPr/>
      <dgm:t>
        <a:bodyPr/>
        <a:lstStyle/>
        <a:p>
          <a:endParaRPr lang="it-IT"/>
        </a:p>
      </dgm:t>
    </dgm:pt>
    <dgm:pt modelId="{9008EB93-C57A-4489-ADA5-930A87973B67}" type="sibTrans" cxnId="{39C180C5-A45F-4BFA-ADFD-ED7BD1A17BB4}">
      <dgm:prSet/>
      <dgm:spPr/>
      <dgm:t>
        <a:bodyPr/>
        <a:lstStyle/>
        <a:p>
          <a:endParaRPr lang="it-IT"/>
        </a:p>
      </dgm:t>
    </dgm:pt>
    <dgm:pt modelId="{87469443-C391-42A9-8D15-0D9711B2AAA8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05658647-507C-4DE3-A24B-491052B90627}" type="parTrans" cxnId="{6B1FE351-3CDD-4A1C-AECA-815D99BBA564}">
      <dgm:prSet/>
      <dgm:spPr/>
      <dgm:t>
        <a:bodyPr/>
        <a:lstStyle/>
        <a:p>
          <a:endParaRPr lang="it-IT"/>
        </a:p>
      </dgm:t>
    </dgm:pt>
    <dgm:pt modelId="{A3B12E25-C8B7-409B-B2D5-D7BEBDC889EC}" type="sibTrans" cxnId="{6B1FE351-3CDD-4A1C-AECA-815D99BBA564}">
      <dgm:prSet/>
      <dgm:spPr/>
      <dgm:t>
        <a:bodyPr/>
        <a:lstStyle/>
        <a:p>
          <a:endParaRPr lang="it-IT"/>
        </a:p>
      </dgm:t>
    </dgm:pt>
    <dgm:pt modelId="{64A86F3D-881D-4BEF-852F-E54F26F74E59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A97282B7-AD42-4A12-BBFA-89C2AA701331}" type="parTrans" cxnId="{2024AF9C-F61B-4959-BAB1-51D4B1B5C652}">
      <dgm:prSet/>
      <dgm:spPr/>
      <dgm:t>
        <a:bodyPr/>
        <a:lstStyle/>
        <a:p>
          <a:endParaRPr lang="it-IT"/>
        </a:p>
      </dgm:t>
    </dgm:pt>
    <dgm:pt modelId="{90A71311-2FE7-4794-AF39-30B013BC713C}" type="sibTrans" cxnId="{2024AF9C-F61B-4959-BAB1-51D4B1B5C652}">
      <dgm:prSet/>
      <dgm:spPr/>
      <dgm:t>
        <a:bodyPr/>
        <a:lstStyle/>
        <a:p>
          <a:endParaRPr lang="it-IT"/>
        </a:p>
      </dgm:t>
    </dgm:pt>
    <dgm:pt modelId="{774ACF48-1770-4473-A31C-38C51C5D0AD7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2</a:t>
          </a:r>
        </a:p>
      </dgm:t>
    </dgm:pt>
    <dgm:pt modelId="{8AD33FF2-44DF-40E1-90D1-DCA0B1067B86}" type="parTrans" cxnId="{F823EA3C-11DB-47CF-984B-F42D2896F1C3}">
      <dgm:prSet/>
      <dgm:spPr/>
      <dgm:t>
        <a:bodyPr/>
        <a:lstStyle/>
        <a:p>
          <a:endParaRPr lang="it-IT"/>
        </a:p>
      </dgm:t>
    </dgm:pt>
    <dgm:pt modelId="{D43787F0-25CB-44DD-BC3F-1295A4D59697}" type="sibTrans" cxnId="{F823EA3C-11DB-47CF-984B-F42D2896F1C3}">
      <dgm:prSet/>
      <dgm:spPr/>
      <dgm:t>
        <a:bodyPr/>
        <a:lstStyle/>
        <a:p>
          <a:endParaRPr lang="it-IT"/>
        </a:p>
      </dgm:t>
    </dgm:pt>
    <dgm:pt modelId="{88262F74-43E2-4833-A6A0-1943C00931D2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1A7F9E05-7088-479A-9DEC-AE0A62EF3FAE}" type="parTrans" cxnId="{059B9073-3C6C-4F90-9429-6B4B8AC7C133}">
      <dgm:prSet/>
      <dgm:spPr/>
      <dgm:t>
        <a:bodyPr/>
        <a:lstStyle/>
        <a:p>
          <a:endParaRPr lang="it-IT"/>
        </a:p>
      </dgm:t>
    </dgm:pt>
    <dgm:pt modelId="{DF7F3938-B109-42D8-924C-0745F18339F1}" type="sibTrans" cxnId="{059B9073-3C6C-4F90-9429-6B4B8AC7C133}">
      <dgm:prSet/>
      <dgm:spPr/>
      <dgm:t>
        <a:bodyPr/>
        <a:lstStyle/>
        <a:p>
          <a:endParaRPr lang="it-IT"/>
        </a:p>
      </dgm:t>
    </dgm:pt>
    <dgm:pt modelId="{BDB39F70-19DA-4A13-B04C-1E18A7985948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02DA63C9-520C-4F29-BD07-DC5174C4FEFF}" type="parTrans" cxnId="{1C3AB7E0-20CE-49B2-B5E3-5BE1BD4C3E22}">
      <dgm:prSet/>
      <dgm:spPr/>
      <dgm:t>
        <a:bodyPr/>
        <a:lstStyle/>
        <a:p>
          <a:endParaRPr lang="it-IT"/>
        </a:p>
      </dgm:t>
    </dgm:pt>
    <dgm:pt modelId="{A233FDB9-7CC6-4E20-8512-AC38339E285B}" type="sibTrans" cxnId="{1C3AB7E0-20CE-49B2-B5E3-5BE1BD4C3E22}">
      <dgm:prSet/>
      <dgm:spPr/>
      <dgm:t>
        <a:bodyPr/>
        <a:lstStyle/>
        <a:p>
          <a:endParaRPr lang="it-IT"/>
        </a:p>
      </dgm:t>
    </dgm:pt>
    <dgm:pt modelId="{5E1FFA25-41E1-42BD-B6EF-8D66F9A0A392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 1</a:t>
          </a:r>
        </a:p>
      </dgm:t>
    </dgm:pt>
    <dgm:pt modelId="{66BBAA4D-E9A9-4E00-897A-F14D9069CA55}" type="parTrans" cxnId="{D41E5DEF-ED77-40BC-AE5F-B47B239EBB68}">
      <dgm:prSet/>
      <dgm:spPr/>
      <dgm:t>
        <a:bodyPr/>
        <a:lstStyle/>
        <a:p>
          <a:endParaRPr lang="it-IT"/>
        </a:p>
      </dgm:t>
    </dgm:pt>
    <dgm:pt modelId="{C188C661-19F8-4553-B73A-26DA7FC10EE1}" type="sibTrans" cxnId="{D41E5DEF-ED77-40BC-AE5F-B47B239EBB68}">
      <dgm:prSet/>
      <dgm:spPr/>
      <dgm:t>
        <a:bodyPr/>
        <a:lstStyle/>
        <a:p>
          <a:endParaRPr lang="it-IT"/>
        </a:p>
      </dgm:t>
    </dgm:pt>
    <dgm:pt modelId="{7992DE1D-795C-42BF-A98F-8E435B960B89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3</a:t>
          </a:r>
        </a:p>
      </dgm:t>
    </dgm:pt>
    <dgm:pt modelId="{9E5C936C-5DDA-4FA0-A0DC-0D93322489F1}" type="parTrans" cxnId="{4F96AE50-5CC1-480C-9157-4EAC479D3B31}">
      <dgm:prSet/>
      <dgm:spPr/>
      <dgm:t>
        <a:bodyPr/>
        <a:lstStyle/>
        <a:p>
          <a:endParaRPr lang="it-IT"/>
        </a:p>
      </dgm:t>
    </dgm:pt>
    <dgm:pt modelId="{94647294-7FB6-4DDD-BF79-FF6D43372294}" type="sibTrans" cxnId="{4F96AE50-5CC1-480C-9157-4EAC479D3B31}">
      <dgm:prSet/>
      <dgm:spPr/>
      <dgm:t>
        <a:bodyPr/>
        <a:lstStyle/>
        <a:p>
          <a:endParaRPr lang="it-IT"/>
        </a:p>
      </dgm:t>
    </dgm:pt>
    <dgm:pt modelId="{F290E909-EC67-47AD-B3B2-5562C490F4FF}">
      <dgm:prSet phldrT="[Testo]"/>
      <dgm:spPr/>
      <dgm:t>
        <a:bodyPr/>
        <a:lstStyle/>
        <a:p>
          <a:r>
            <a:rPr lang="it-IT" dirty="0"/>
            <a:t>Log </a:t>
          </a:r>
          <a:r>
            <a:rPr lang="it-IT" dirty="0" err="1"/>
            <a:t>softmax</a:t>
          </a:r>
          <a:endParaRPr lang="it-IT" dirty="0"/>
        </a:p>
      </dgm:t>
    </dgm:pt>
    <dgm:pt modelId="{831AFD9D-DEDF-4E23-86ED-21B7AC198872}" type="parTrans" cxnId="{55293C5F-7D18-4ACA-9549-36DC635BC514}">
      <dgm:prSet/>
      <dgm:spPr/>
      <dgm:t>
        <a:bodyPr/>
        <a:lstStyle/>
        <a:p>
          <a:endParaRPr lang="it-IT"/>
        </a:p>
      </dgm:t>
    </dgm:pt>
    <dgm:pt modelId="{7D4A8345-85BF-49DF-962E-9B1AB7E84B8F}" type="sibTrans" cxnId="{55293C5F-7D18-4ACA-9549-36DC635BC514}">
      <dgm:prSet/>
      <dgm:spPr/>
      <dgm:t>
        <a:bodyPr/>
        <a:lstStyle/>
        <a:p>
          <a:endParaRPr lang="it-IT"/>
        </a:p>
      </dgm:t>
    </dgm:pt>
    <dgm:pt modelId="{8EB11640-7F20-4211-BD1C-FDD507E51C73}">
      <dgm:prSet phldrT="[Testo]"/>
      <dgm:spPr/>
      <dgm:t>
        <a:bodyPr/>
        <a:lstStyle/>
        <a:p>
          <a:r>
            <a:rPr lang="it-IT" b="1" dirty="0"/>
            <a:t>Output</a:t>
          </a:r>
        </a:p>
      </dgm:t>
    </dgm:pt>
    <dgm:pt modelId="{570618EC-1290-48F1-ACF4-EAA319915C66}" type="parTrans" cxnId="{C9270118-223A-4F70-8AB2-86677C4C90BB}">
      <dgm:prSet/>
      <dgm:spPr/>
      <dgm:t>
        <a:bodyPr/>
        <a:lstStyle/>
        <a:p>
          <a:endParaRPr lang="it-IT"/>
        </a:p>
      </dgm:t>
    </dgm:pt>
    <dgm:pt modelId="{A6653AD2-ADB6-49A8-B317-C2814BEED87D}" type="sibTrans" cxnId="{C9270118-223A-4F70-8AB2-86677C4C90BB}">
      <dgm:prSet/>
      <dgm:spPr/>
      <dgm:t>
        <a:bodyPr/>
        <a:lstStyle/>
        <a:p>
          <a:endParaRPr lang="it-IT"/>
        </a:p>
      </dgm:t>
    </dgm:pt>
    <dgm:pt modelId="{9F1996B7-107E-4E08-97E5-66CDB3CA3BB4}" type="pres">
      <dgm:prSet presAssocID="{7B003AA7-2EA6-41ED-8823-40BF765B96FD}" presName="Name0" presStyleCnt="0">
        <dgm:presLayoutVars>
          <dgm:dir/>
        </dgm:presLayoutVars>
      </dgm:prSet>
      <dgm:spPr/>
    </dgm:pt>
    <dgm:pt modelId="{E20B6517-6C95-41C8-87DC-329026972BC7}" type="pres">
      <dgm:prSet presAssocID="{28D46CD5-5E31-42BC-971E-71897513C0EB}" presName="parComposite" presStyleCnt="0"/>
      <dgm:spPr/>
    </dgm:pt>
    <dgm:pt modelId="{847B61EE-4D2C-495E-9CD4-AC6ED62242FF}" type="pres">
      <dgm:prSet presAssocID="{28D46CD5-5E31-42BC-971E-71897513C0EB}" presName="parBigCircle" presStyleLbl="node0" presStyleIdx="0" presStyleCnt="5"/>
      <dgm:spPr/>
    </dgm:pt>
    <dgm:pt modelId="{3B32D27D-B40C-43F4-9766-DE2F7D123A05}" type="pres">
      <dgm:prSet presAssocID="{28D46CD5-5E31-42BC-971E-71897513C0EB}" presName="parTx" presStyleLbl="revTx" presStyleIdx="0" presStyleCnt="15"/>
      <dgm:spPr/>
    </dgm:pt>
    <dgm:pt modelId="{B5789A66-14EA-4B9C-8F51-07F222B02DEA}" type="pres">
      <dgm:prSet presAssocID="{28D46CD5-5E31-42BC-971E-71897513C0EB}" presName="bSpace" presStyleCnt="0"/>
      <dgm:spPr/>
    </dgm:pt>
    <dgm:pt modelId="{C71B758C-6CFD-48E7-9E05-93F9DD178A1B}" type="pres">
      <dgm:prSet presAssocID="{28D46CD5-5E31-42BC-971E-71897513C0EB}" presName="parBackupNorm" presStyleCnt="0"/>
      <dgm:spPr/>
    </dgm:pt>
    <dgm:pt modelId="{401609AD-0EC7-4CDC-98CE-73BEE01BB597}" type="pres">
      <dgm:prSet presAssocID="{9008EB93-C57A-4489-ADA5-930A87973B67}" presName="parSpace" presStyleCnt="0"/>
      <dgm:spPr/>
    </dgm:pt>
    <dgm:pt modelId="{9C5990E2-04D3-44FB-94A0-BFBC81630754}" type="pres">
      <dgm:prSet presAssocID="{5E1FFA25-41E1-42BD-B6EF-8D66F9A0A392}" presName="parComposite" presStyleCnt="0"/>
      <dgm:spPr/>
    </dgm:pt>
    <dgm:pt modelId="{BBCACB97-642B-461B-AE32-4D5D60260750}" type="pres">
      <dgm:prSet presAssocID="{5E1FFA25-41E1-42BD-B6EF-8D66F9A0A392}" presName="parBigCircle" presStyleLbl="node0" presStyleIdx="1" presStyleCnt="5"/>
      <dgm:spPr/>
    </dgm:pt>
    <dgm:pt modelId="{1E004455-3762-447B-8151-4707BDFFB70A}" type="pres">
      <dgm:prSet presAssocID="{5E1FFA25-41E1-42BD-B6EF-8D66F9A0A392}" presName="parTx" presStyleLbl="revTx" presStyleIdx="1" presStyleCnt="15"/>
      <dgm:spPr/>
    </dgm:pt>
    <dgm:pt modelId="{EE51CC88-2F7F-403B-B094-4832B51D713B}" type="pres">
      <dgm:prSet presAssocID="{5E1FFA25-41E1-42BD-B6EF-8D66F9A0A392}" presName="bSpace" presStyleCnt="0"/>
      <dgm:spPr/>
    </dgm:pt>
    <dgm:pt modelId="{0C9F76CC-9432-46B6-B97F-91827DB5EA24}" type="pres">
      <dgm:prSet presAssocID="{5E1FFA25-41E1-42BD-B6EF-8D66F9A0A392}" presName="parBackupNorm" presStyleCnt="0"/>
      <dgm:spPr/>
    </dgm:pt>
    <dgm:pt modelId="{A51E226C-A800-4740-B5FF-B64906864E2F}" type="pres">
      <dgm:prSet presAssocID="{C188C661-19F8-4553-B73A-26DA7FC10EE1}" presName="parSpace" presStyleCnt="0"/>
      <dgm:spPr/>
    </dgm:pt>
    <dgm:pt modelId="{A01BA36B-0AA8-491D-AE8C-6A0B4366FE93}" type="pres">
      <dgm:prSet presAssocID="{87469443-C391-42A9-8D15-0D9711B2AAA8}" presName="desBackupLeftNorm" presStyleCnt="0"/>
      <dgm:spPr/>
    </dgm:pt>
    <dgm:pt modelId="{C44359AC-30AE-40C6-A874-E5A18243E146}" type="pres">
      <dgm:prSet presAssocID="{87469443-C391-42A9-8D15-0D9711B2AAA8}" presName="desComposite" presStyleCnt="0"/>
      <dgm:spPr/>
    </dgm:pt>
    <dgm:pt modelId="{FB64DD42-DE00-46C3-8AE7-25278194F8B0}" type="pres">
      <dgm:prSet presAssocID="{87469443-C391-42A9-8D15-0D9711B2AAA8}" presName="desCircle" presStyleLbl="node1" presStyleIdx="0" presStyleCnt="5"/>
      <dgm:spPr/>
    </dgm:pt>
    <dgm:pt modelId="{063391DA-DB05-44DA-B857-7E4D425D478B}" type="pres">
      <dgm:prSet presAssocID="{87469443-C391-42A9-8D15-0D9711B2AAA8}" presName="chTx" presStyleLbl="revTx" presStyleIdx="2" presStyleCnt="15"/>
      <dgm:spPr/>
    </dgm:pt>
    <dgm:pt modelId="{A6703EF2-C85D-459F-B740-514BCC6350F2}" type="pres">
      <dgm:prSet presAssocID="{87469443-C391-42A9-8D15-0D9711B2AAA8}" presName="desTx" presStyleLbl="revTx" presStyleIdx="3" presStyleCnt="15">
        <dgm:presLayoutVars>
          <dgm:bulletEnabled val="1"/>
        </dgm:presLayoutVars>
      </dgm:prSet>
      <dgm:spPr/>
    </dgm:pt>
    <dgm:pt modelId="{9540F7E1-C67B-4C20-B5DE-764E0E9FFAFF}" type="pres">
      <dgm:prSet presAssocID="{87469443-C391-42A9-8D15-0D9711B2AAA8}" presName="desBackupRightNorm" presStyleCnt="0"/>
      <dgm:spPr/>
    </dgm:pt>
    <dgm:pt modelId="{FCF9E834-2FFA-4554-B4E5-127232CE56CF}" type="pres">
      <dgm:prSet presAssocID="{A3B12E25-C8B7-409B-B2D5-D7BEBDC889EC}" presName="desSpace" presStyleCnt="0"/>
      <dgm:spPr/>
    </dgm:pt>
    <dgm:pt modelId="{174F3264-4E61-4194-A5B5-6EE4A1572C33}" type="pres">
      <dgm:prSet presAssocID="{64A86F3D-881D-4BEF-852F-E54F26F74E59}" presName="desBackupLeftNorm" presStyleCnt="0"/>
      <dgm:spPr/>
    </dgm:pt>
    <dgm:pt modelId="{EE3E563C-88B5-4AD0-A222-4E620D2794B2}" type="pres">
      <dgm:prSet presAssocID="{64A86F3D-881D-4BEF-852F-E54F26F74E59}" presName="desComposite" presStyleCnt="0"/>
      <dgm:spPr/>
    </dgm:pt>
    <dgm:pt modelId="{C2130686-1EE7-4FC9-9104-1CD3D5FD60FD}" type="pres">
      <dgm:prSet presAssocID="{64A86F3D-881D-4BEF-852F-E54F26F74E59}" presName="desCircle" presStyleLbl="node1" presStyleIdx="1" presStyleCnt="5"/>
      <dgm:spPr/>
    </dgm:pt>
    <dgm:pt modelId="{17B7981A-B1CC-4A00-BEF4-A5C1219AFA15}" type="pres">
      <dgm:prSet presAssocID="{64A86F3D-881D-4BEF-852F-E54F26F74E59}" presName="chTx" presStyleLbl="revTx" presStyleIdx="4" presStyleCnt="15"/>
      <dgm:spPr/>
    </dgm:pt>
    <dgm:pt modelId="{BD565F4E-708E-4A1C-ACAB-384C3F179BD8}" type="pres">
      <dgm:prSet presAssocID="{64A86F3D-881D-4BEF-852F-E54F26F74E59}" presName="desTx" presStyleLbl="revTx" presStyleIdx="5" presStyleCnt="15">
        <dgm:presLayoutVars>
          <dgm:bulletEnabled val="1"/>
        </dgm:presLayoutVars>
      </dgm:prSet>
      <dgm:spPr/>
    </dgm:pt>
    <dgm:pt modelId="{741B0AB0-0254-4CE6-BCD2-287147C74BCF}" type="pres">
      <dgm:prSet presAssocID="{64A86F3D-881D-4BEF-852F-E54F26F74E59}" presName="desBackupRightNorm" presStyleCnt="0"/>
      <dgm:spPr/>
    </dgm:pt>
    <dgm:pt modelId="{8C8B3FEC-1E3D-40EB-9549-23A88379D544}" type="pres">
      <dgm:prSet presAssocID="{90A71311-2FE7-4794-AF39-30B013BC713C}" presName="desSpace" presStyleCnt="0"/>
      <dgm:spPr/>
    </dgm:pt>
    <dgm:pt modelId="{3DBAE878-818D-4A04-921D-68678E6FCF11}" type="pres">
      <dgm:prSet presAssocID="{774ACF48-1770-4473-A31C-38C51C5D0AD7}" presName="parComposite" presStyleCnt="0"/>
      <dgm:spPr/>
    </dgm:pt>
    <dgm:pt modelId="{95CDFAFA-0063-4ACC-8EBB-BD47380AF81A}" type="pres">
      <dgm:prSet presAssocID="{774ACF48-1770-4473-A31C-38C51C5D0AD7}" presName="parBigCircle" presStyleLbl="node0" presStyleIdx="2" presStyleCnt="5"/>
      <dgm:spPr/>
    </dgm:pt>
    <dgm:pt modelId="{6FA487FC-9718-4145-A75E-41EC76F198B2}" type="pres">
      <dgm:prSet presAssocID="{774ACF48-1770-4473-A31C-38C51C5D0AD7}" presName="parTx" presStyleLbl="revTx" presStyleIdx="6" presStyleCnt="15"/>
      <dgm:spPr/>
    </dgm:pt>
    <dgm:pt modelId="{40A02A40-97D4-4C98-8D5F-B20F9EB6F5DF}" type="pres">
      <dgm:prSet presAssocID="{774ACF48-1770-4473-A31C-38C51C5D0AD7}" presName="bSpace" presStyleCnt="0"/>
      <dgm:spPr/>
    </dgm:pt>
    <dgm:pt modelId="{9CCCD5BF-BFD2-4B6E-88EB-CC5752B051D0}" type="pres">
      <dgm:prSet presAssocID="{774ACF48-1770-4473-A31C-38C51C5D0AD7}" presName="parBackupNorm" presStyleCnt="0"/>
      <dgm:spPr/>
    </dgm:pt>
    <dgm:pt modelId="{A42B3318-193D-4B55-8127-7D49865EDA42}" type="pres">
      <dgm:prSet presAssocID="{D43787F0-25CB-44DD-BC3F-1295A4D59697}" presName="parSpace" presStyleCnt="0"/>
      <dgm:spPr/>
    </dgm:pt>
    <dgm:pt modelId="{7842E963-8B38-4D16-9C4C-95BF4B70F0BC}" type="pres">
      <dgm:prSet presAssocID="{88262F74-43E2-4833-A6A0-1943C00931D2}" presName="desBackupLeftNorm" presStyleCnt="0"/>
      <dgm:spPr/>
    </dgm:pt>
    <dgm:pt modelId="{1DF887DA-16C4-4B65-86CE-5E78E006921B}" type="pres">
      <dgm:prSet presAssocID="{88262F74-43E2-4833-A6A0-1943C00931D2}" presName="desComposite" presStyleCnt="0"/>
      <dgm:spPr/>
    </dgm:pt>
    <dgm:pt modelId="{A705D8B0-CC81-440F-A83C-C01D0B1CA9D5}" type="pres">
      <dgm:prSet presAssocID="{88262F74-43E2-4833-A6A0-1943C00931D2}" presName="desCircle" presStyleLbl="node1" presStyleIdx="2" presStyleCnt="5"/>
      <dgm:spPr/>
    </dgm:pt>
    <dgm:pt modelId="{541CFD30-07FD-433B-B9DB-D5274C960486}" type="pres">
      <dgm:prSet presAssocID="{88262F74-43E2-4833-A6A0-1943C00931D2}" presName="chTx" presStyleLbl="revTx" presStyleIdx="7" presStyleCnt="15"/>
      <dgm:spPr/>
    </dgm:pt>
    <dgm:pt modelId="{B99E526B-FD7A-400B-B4D4-F2E4BFE79290}" type="pres">
      <dgm:prSet presAssocID="{88262F74-43E2-4833-A6A0-1943C00931D2}" presName="desTx" presStyleLbl="revTx" presStyleIdx="8" presStyleCnt="15">
        <dgm:presLayoutVars>
          <dgm:bulletEnabled val="1"/>
        </dgm:presLayoutVars>
      </dgm:prSet>
      <dgm:spPr/>
    </dgm:pt>
    <dgm:pt modelId="{987F4610-2BCC-4C19-9BE8-452E642A807B}" type="pres">
      <dgm:prSet presAssocID="{88262F74-43E2-4833-A6A0-1943C00931D2}" presName="desBackupRightNorm" presStyleCnt="0"/>
      <dgm:spPr/>
    </dgm:pt>
    <dgm:pt modelId="{435F442C-DE26-4C98-88BB-A844C9C711B0}" type="pres">
      <dgm:prSet presAssocID="{DF7F3938-B109-42D8-924C-0745F18339F1}" presName="desSpace" presStyleCnt="0"/>
      <dgm:spPr/>
    </dgm:pt>
    <dgm:pt modelId="{A3E24B58-0233-4226-B479-D7B586AC576C}" type="pres">
      <dgm:prSet presAssocID="{BDB39F70-19DA-4A13-B04C-1E18A7985948}" presName="desBackupLeftNorm" presStyleCnt="0"/>
      <dgm:spPr/>
    </dgm:pt>
    <dgm:pt modelId="{D20855ED-3710-4F68-9994-03A02DC89A20}" type="pres">
      <dgm:prSet presAssocID="{BDB39F70-19DA-4A13-B04C-1E18A7985948}" presName="desComposite" presStyleCnt="0"/>
      <dgm:spPr/>
    </dgm:pt>
    <dgm:pt modelId="{79C8FD01-8D4D-4D8E-9878-502E34088351}" type="pres">
      <dgm:prSet presAssocID="{BDB39F70-19DA-4A13-B04C-1E18A7985948}" presName="desCircle" presStyleLbl="node1" presStyleIdx="3" presStyleCnt="5"/>
      <dgm:spPr/>
    </dgm:pt>
    <dgm:pt modelId="{BD11BA6A-D8D4-4E9C-8E55-B958C49CA3A8}" type="pres">
      <dgm:prSet presAssocID="{BDB39F70-19DA-4A13-B04C-1E18A7985948}" presName="chTx" presStyleLbl="revTx" presStyleIdx="9" presStyleCnt="15"/>
      <dgm:spPr/>
    </dgm:pt>
    <dgm:pt modelId="{EB5A3612-7AD5-4DDA-8CFE-FC49064DDC47}" type="pres">
      <dgm:prSet presAssocID="{BDB39F70-19DA-4A13-B04C-1E18A7985948}" presName="desTx" presStyleLbl="revTx" presStyleIdx="10" presStyleCnt="15">
        <dgm:presLayoutVars>
          <dgm:bulletEnabled val="1"/>
        </dgm:presLayoutVars>
      </dgm:prSet>
      <dgm:spPr/>
    </dgm:pt>
    <dgm:pt modelId="{96FA17F7-F217-436A-B3F8-6359BF5BF688}" type="pres">
      <dgm:prSet presAssocID="{BDB39F70-19DA-4A13-B04C-1E18A7985948}" presName="desBackupRightNorm" presStyleCnt="0"/>
      <dgm:spPr/>
    </dgm:pt>
    <dgm:pt modelId="{43D7696C-473F-4295-93F8-97F327AB80A6}" type="pres">
      <dgm:prSet presAssocID="{A233FDB9-7CC6-4E20-8512-AC38339E285B}" presName="desSpace" presStyleCnt="0"/>
      <dgm:spPr/>
    </dgm:pt>
    <dgm:pt modelId="{F3A85546-6CFD-47DE-BBBF-EDCA888C537D}" type="pres">
      <dgm:prSet presAssocID="{7992DE1D-795C-42BF-A98F-8E435B960B89}" presName="parComposite" presStyleCnt="0"/>
      <dgm:spPr/>
    </dgm:pt>
    <dgm:pt modelId="{398D4E84-5CB3-4CBA-AF8B-E827A1FFD9DE}" type="pres">
      <dgm:prSet presAssocID="{7992DE1D-795C-42BF-A98F-8E435B960B89}" presName="parBigCircle" presStyleLbl="node0" presStyleIdx="3" presStyleCnt="5"/>
      <dgm:spPr/>
    </dgm:pt>
    <dgm:pt modelId="{02E08EBA-D105-4043-B3D7-74CF8E559DC6}" type="pres">
      <dgm:prSet presAssocID="{7992DE1D-795C-42BF-A98F-8E435B960B89}" presName="parTx" presStyleLbl="revTx" presStyleIdx="11" presStyleCnt="15"/>
      <dgm:spPr/>
    </dgm:pt>
    <dgm:pt modelId="{367005A9-40F3-406D-B734-B4C00C8D003E}" type="pres">
      <dgm:prSet presAssocID="{7992DE1D-795C-42BF-A98F-8E435B960B89}" presName="bSpace" presStyleCnt="0"/>
      <dgm:spPr/>
    </dgm:pt>
    <dgm:pt modelId="{50ABA346-7612-4379-B6E5-2C258CF1BC28}" type="pres">
      <dgm:prSet presAssocID="{7992DE1D-795C-42BF-A98F-8E435B960B89}" presName="parBackupNorm" presStyleCnt="0"/>
      <dgm:spPr/>
    </dgm:pt>
    <dgm:pt modelId="{7740F46D-CC21-4529-9E0A-E77756476CDB}" type="pres">
      <dgm:prSet presAssocID="{94647294-7FB6-4DDD-BF79-FF6D43372294}" presName="parSpace" presStyleCnt="0"/>
      <dgm:spPr/>
    </dgm:pt>
    <dgm:pt modelId="{FE11A366-1CE0-4846-B74B-B384944A0E54}" type="pres">
      <dgm:prSet presAssocID="{F290E909-EC67-47AD-B3B2-5562C490F4FF}" presName="desBackupLeftNorm" presStyleCnt="0"/>
      <dgm:spPr/>
    </dgm:pt>
    <dgm:pt modelId="{802266E1-2B26-44B0-B8D5-F5EEDE27AF66}" type="pres">
      <dgm:prSet presAssocID="{F290E909-EC67-47AD-B3B2-5562C490F4FF}" presName="desComposite" presStyleCnt="0"/>
      <dgm:spPr/>
    </dgm:pt>
    <dgm:pt modelId="{3FD87A58-879C-4AE5-A4CA-AD7DF27FE7CE}" type="pres">
      <dgm:prSet presAssocID="{F290E909-EC67-47AD-B3B2-5562C490F4FF}" presName="desCircle" presStyleLbl="node1" presStyleIdx="4" presStyleCnt="5"/>
      <dgm:spPr/>
    </dgm:pt>
    <dgm:pt modelId="{20412094-A717-4FE6-A3A9-AB2DA7C7351C}" type="pres">
      <dgm:prSet presAssocID="{F290E909-EC67-47AD-B3B2-5562C490F4FF}" presName="chTx" presStyleLbl="revTx" presStyleIdx="12" presStyleCnt="15"/>
      <dgm:spPr/>
    </dgm:pt>
    <dgm:pt modelId="{93003CD4-175D-49D2-9A1D-C1604FE772C7}" type="pres">
      <dgm:prSet presAssocID="{F290E909-EC67-47AD-B3B2-5562C490F4FF}" presName="desTx" presStyleLbl="revTx" presStyleIdx="13" presStyleCnt="15">
        <dgm:presLayoutVars>
          <dgm:bulletEnabled val="1"/>
        </dgm:presLayoutVars>
      </dgm:prSet>
      <dgm:spPr/>
    </dgm:pt>
    <dgm:pt modelId="{8F1B874E-21E3-4EEF-A247-B5EB00A1676B}" type="pres">
      <dgm:prSet presAssocID="{F290E909-EC67-47AD-B3B2-5562C490F4FF}" presName="desBackupRightNorm" presStyleCnt="0"/>
      <dgm:spPr/>
    </dgm:pt>
    <dgm:pt modelId="{A9D7A3E1-616A-4177-B9E6-91C588A809BD}" type="pres">
      <dgm:prSet presAssocID="{7D4A8345-85BF-49DF-962E-9B1AB7E84B8F}" presName="desSpace" presStyleCnt="0"/>
      <dgm:spPr/>
    </dgm:pt>
    <dgm:pt modelId="{14007044-5CB4-4276-A355-9C88222017D0}" type="pres">
      <dgm:prSet presAssocID="{8EB11640-7F20-4211-BD1C-FDD507E51C73}" presName="parComposite" presStyleCnt="0"/>
      <dgm:spPr/>
    </dgm:pt>
    <dgm:pt modelId="{70C4664C-FAC2-4AA5-93AD-87CAEE61A25B}" type="pres">
      <dgm:prSet presAssocID="{8EB11640-7F20-4211-BD1C-FDD507E51C73}" presName="parBigCircle" presStyleLbl="node0" presStyleIdx="4" presStyleCnt="5"/>
      <dgm:spPr/>
    </dgm:pt>
    <dgm:pt modelId="{F99D29FA-94A7-4E43-BEE5-ED5E31B1B704}" type="pres">
      <dgm:prSet presAssocID="{8EB11640-7F20-4211-BD1C-FDD507E51C73}" presName="parTx" presStyleLbl="revTx" presStyleIdx="14" presStyleCnt="15"/>
      <dgm:spPr/>
    </dgm:pt>
    <dgm:pt modelId="{DD60D8A6-7D99-475F-9EB8-B4C9AF62E6BD}" type="pres">
      <dgm:prSet presAssocID="{8EB11640-7F20-4211-BD1C-FDD507E51C73}" presName="bSpace" presStyleCnt="0"/>
      <dgm:spPr/>
    </dgm:pt>
    <dgm:pt modelId="{C2200AB2-3D3E-4DF8-AAEE-182C6B282DA6}" type="pres">
      <dgm:prSet presAssocID="{8EB11640-7F20-4211-BD1C-FDD507E51C73}" presName="parBackupNorm" presStyleCnt="0"/>
      <dgm:spPr/>
    </dgm:pt>
    <dgm:pt modelId="{D91F3866-F2E1-4EDF-8A1E-54DFABD8401F}" type="pres">
      <dgm:prSet presAssocID="{A6653AD2-ADB6-49A8-B317-C2814BEED87D}" presName="parSpace" presStyleCnt="0"/>
      <dgm:spPr/>
    </dgm:pt>
  </dgm:ptLst>
  <dgm:cxnLst>
    <dgm:cxn modelId="{C9270118-223A-4F70-8AB2-86677C4C90BB}" srcId="{7B003AA7-2EA6-41ED-8823-40BF765B96FD}" destId="{8EB11640-7F20-4211-BD1C-FDD507E51C73}" srcOrd="4" destOrd="0" parTransId="{570618EC-1290-48F1-ACF4-EAA319915C66}" sibTransId="{A6653AD2-ADB6-49A8-B317-C2814BEED87D}"/>
    <dgm:cxn modelId="{1259CA1F-EC4F-495D-B9F1-A2D1F768B813}" type="presOf" srcId="{88262F74-43E2-4833-A6A0-1943C00931D2}" destId="{541CFD30-07FD-433B-B9DB-D5274C960486}" srcOrd="0" destOrd="0" presId="urn:microsoft.com/office/officeart/2008/layout/CircleAccentTimeline"/>
    <dgm:cxn modelId="{CEA9DE28-068F-4F07-A609-9E4A08892212}" type="presOf" srcId="{F290E909-EC67-47AD-B3B2-5562C490F4FF}" destId="{20412094-A717-4FE6-A3A9-AB2DA7C7351C}" srcOrd="0" destOrd="0" presId="urn:microsoft.com/office/officeart/2008/layout/CircleAccentTimeline"/>
    <dgm:cxn modelId="{95F0662F-392C-4A6F-BC51-4A887B458A52}" type="presOf" srcId="{7992DE1D-795C-42BF-A98F-8E435B960B89}" destId="{02E08EBA-D105-4043-B3D7-74CF8E559DC6}" srcOrd="0" destOrd="0" presId="urn:microsoft.com/office/officeart/2008/layout/CircleAccentTimeline"/>
    <dgm:cxn modelId="{06958B30-FA65-4627-90DB-CB4DDD18160C}" type="presOf" srcId="{28D46CD5-5E31-42BC-971E-71897513C0EB}" destId="{3B32D27D-B40C-43F4-9766-DE2F7D123A05}" srcOrd="0" destOrd="0" presId="urn:microsoft.com/office/officeart/2008/layout/CircleAccentTimeline"/>
    <dgm:cxn modelId="{6FDA5335-0A3B-41AE-A971-B7EB54AD582A}" type="presOf" srcId="{64A86F3D-881D-4BEF-852F-E54F26F74E59}" destId="{17B7981A-B1CC-4A00-BEF4-A5C1219AFA15}" srcOrd="0" destOrd="0" presId="urn:microsoft.com/office/officeart/2008/layout/CircleAccentTimeline"/>
    <dgm:cxn modelId="{F823EA3C-11DB-47CF-984B-F42D2896F1C3}" srcId="{7B003AA7-2EA6-41ED-8823-40BF765B96FD}" destId="{774ACF48-1770-4473-A31C-38C51C5D0AD7}" srcOrd="2" destOrd="0" parTransId="{8AD33FF2-44DF-40E1-90D1-DCA0B1067B86}" sibTransId="{D43787F0-25CB-44DD-BC3F-1295A4D59697}"/>
    <dgm:cxn modelId="{55293C5F-7D18-4ACA-9549-36DC635BC514}" srcId="{7992DE1D-795C-42BF-A98F-8E435B960B89}" destId="{F290E909-EC67-47AD-B3B2-5562C490F4FF}" srcOrd="0" destOrd="0" parTransId="{831AFD9D-DEDF-4E23-86ED-21B7AC198872}" sibTransId="{7D4A8345-85BF-49DF-962E-9B1AB7E84B8F}"/>
    <dgm:cxn modelId="{4F96AE50-5CC1-480C-9157-4EAC479D3B31}" srcId="{7B003AA7-2EA6-41ED-8823-40BF765B96FD}" destId="{7992DE1D-795C-42BF-A98F-8E435B960B89}" srcOrd="3" destOrd="0" parTransId="{9E5C936C-5DDA-4FA0-A0DC-0D93322489F1}" sibTransId="{94647294-7FB6-4DDD-BF79-FF6D43372294}"/>
    <dgm:cxn modelId="{6B1FE351-3CDD-4A1C-AECA-815D99BBA564}" srcId="{5E1FFA25-41E1-42BD-B6EF-8D66F9A0A392}" destId="{87469443-C391-42A9-8D15-0D9711B2AAA8}" srcOrd="0" destOrd="0" parTransId="{05658647-507C-4DE3-A24B-491052B90627}" sibTransId="{A3B12E25-C8B7-409B-B2D5-D7BEBDC889EC}"/>
    <dgm:cxn modelId="{059B9073-3C6C-4F90-9429-6B4B8AC7C133}" srcId="{774ACF48-1770-4473-A31C-38C51C5D0AD7}" destId="{88262F74-43E2-4833-A6A0-1943C00931D2}" srcOrd="0" destOrd="0" parTransId="{1A7F9E05-7088-479A-9DEC-AE0A62EF3FAE}" sibTransId="{DF7F3938-B109-42D8-924C-0745F18339F1}"/>
    <dgm:cxn modelId="{0D2FB055-7874-4A51-AA19-900B3B1D0068}" type="presOf" srcId="{774ACF48-1770-4473-A31C-38C51C5D0AD7}" destId="{6FA487FC-9718-4145-A75E-41EC76F198B2}" srcOrd="0" destOrd="0" presId="urn:microsoft.com/office/officeart/2008/layout/CircleAccentTimeline"/>
    <dgm:cxn modelId="{2024AF9C-F61B-4959-BAB1-51D4B1B5C652}" srcId="{5E1FFA25-41E1-42BD-B6EF-8D66F9A0A392}" destId="{64A86F3D-881D-4BEF-852F-E54F26F74E59}" srcOrd="1" destOrd="0" parTransId="{A97282B7-AD42-4A12-BBFA-89C2AA701331}" sibTransId="{90A71311-2FE7-4794-AF39-30B013BC713C}"/>
    <dgm:cxn modelId="{91C3D6B0-DAA6-4994-951A-164E8BA67A69}" type="presOf" srcId="{7B003AA7-2EA6-41ED-8823-40BF765B96FD}" destId="{9F1996B7-107E-4E08-97E5-66CDB3CA3BB4}" srcOrd="0" destOrd="0" presId="urn:microsoft.com/office/officeart/2008/layout/CircleAccentTimeline"/>
    <dgm:cxn modelId="{9BEA8DBB-EDB9-4C14-B0B7-0F9E73E37CF0}" type="presOf" srcId="{8EB11640-7F20-4211-BD1C-FDD507E51C73}" destId="{F99D29FA-94A7-4E43-BEE5-ED5E31B1B704}" srcOrd="0" destOrd="0" presId="urn:microsoft.com/office/officeart/2008/layout/CircleAccentTimeline"/>
    <dgm:cxn modelId="{39C180C5-A45F-4BFA-ADFD-ED7BD1A17BB4}" srcId="{7B003AA7-2EA6-41ED-8823-40BF765B96FD}" destId="{28D46CD5-5E31-42BC-971E-71897513C0EB}" srcOrd="0" destOrd="0" parTransId="{9A647D06-9241-447E-ADE1-8F83E90E3AAE}" sibTransId="{9008EB93-C57A-4489-ADA5-930A87973B67}"/>
    <dgm:cxn modelId="{4AEB3AD3-0EF1-4A76-A81A-CD267B7023C4}" type="presOf" srcId="{5E1FFA25-41E1-42BD-B6EF-8D66F9A0A392}" destId="{1E004455-3762-447B-8151-4707BDFFB70A}" srcOrd="0" destOrd="0" presId="urn:microsoft.com/office/officeart/2008/layout/CircleAccentTimeline"/>
    <dgm:cxn modelId="{BC1E85DE-4F07-4D48-B0F8-C771FD3DB29A}" type="presOf" srcId="{BDB39F70-19DA-4A13-B04C-1E18A7985948}" destId="{BD11BA6A-D8D4-4E9C-8E55-B958C49CA3A8}" srcOrd="0" destOrd="0" presId="urn:microsoft.com/office/officeart/2008/layout/CircleAccentTimeline"/>
    <dgm:cxn modelId="{1C3AB7E0-20CE-49B2-B5E3-5BE1BD4C3E22}" srcId="{774ACF48-1770-4473-A31C-38C51C5D0AD7}" destId="{BDB39F70-19DA-4A13-B04C-1E18A7985948}" srcOrd="1" destOrd="0" parTransId="{02DA63C9-520C-4F29-BD07-DC5174C4FEFF}" sibTransId="{A233FDB9-7CC6-4E20-8512-AC38339E285B}"/>
    <dgm:cxn modelId="{D41E5DEF-ED77-40BC-AE5F-B47B239EBB68}" srcId="{7B003AA7-2EA6-41ED-8823-40BF765B96FD}" destId="{5E1FFA25-41E1-42BD-B6EF-8D66F9A0A392}" srcOrd="1" destOrd="0" parTransId="{66BBAA4D-E9A9-4E00-897A-F14D9069CA55}" sibTransId="{C188C661-19F8-4553-B73A-26DA7FC10EE1}"/>
    <dgm:cxn modelId="{C65BFEFD-B106-4616-A1F4-8CDDFB889DFB}" type="presOf" srcId="{87469443-C391-42A9-8D15-0D9711B2AAA8}" destId="{063391DA-DB05-44DA-B857-7E4D425D478B}" srcOrd="0" destOrd="0" presId="urn:microsoft.com/office/officeart/2008/layout/CircleAccentTimeline"/>
    <dgm:cxn modelId="{7BF15DED-F037-45C4-9B34-5A6F4BBD8368}" type="presParOf" srcId="{9F1996B7-107E-4E08-97E5-66CDB3CA3BB4}" destId="{E20B6517-6C95-41C8-87DC-329026972BC7}" srcOrd="0" destOrd="0" presId="urn:microsoft.com/office/officeart/2008/layout/CircleAccentTimeline"/>
    <dgm:cxn modelId="{EE80794E-785B-4A3B-B4D2-FF68CB42A4AF}" type="presParOf" srcId="{E20B6517-6C95-41C8-87DC-329026972BC7}" destId="{847B61EE-4D2C-495E-9CD4-AC6ED62242FF}" srcOrd="0" destOrd="0" presId="urn:microsoft.com/office/officeart/2008/layout/CircleAccentTimeline"/>
    <dgm:cxn modelId="{A3F16B15-D427-40A3-BC36-640B9B673877}" type="presParOf" srcId="{E20B6517-6C95-41C8-87DC-329026972BC7}" destId="{3B32D27D-B40C-43F4-9766-DE2F7D123A05}" srcOrd="1" destOrd="0" presId="urn:microsoft.com/office/officeart/2008/layout/CircleAccentTimeline"/>
    <dgm:cxn modelId="{75CFCEA7-92DF-4D0F-AFCB-5D79D10B182E}" type="presParOf" srcId="{E20B6517-6C95-41C8-87DC-329026972BC7}" destId="{B5789A66-14EA-4B9C-8F51-07F222B02DEA}" srcOrd="2" destOrd="0" presId="urn:microsoft.com/office/officeart/2008/layout/CircleAccentTimeline"/>
    <dgm:cxn modelId="{38547571-F3BE-4F5E-82E4-98B78EC365AA}" type="presParOf" srcId="{9F1996B7-107E-4E08-97E5-66CDB3CA3BB4}" destId="{C71B758C-6CFD-48E7-9E05-93F9DD178A1B}" srcOrd="1" destOrd="0" presId="urn:microsoft.com/office/officeart/2008/layout/CircleAccentTimeline"/>
    <dgm:cxn modelId="{01FF4E0C-336F-4DAA-A72C-0971B05914F2}" type="presParOf" srcId="{9F1996B7-107E-4E08-97E5-66CDB3CA3BB4}" destId="{401609AD-0EC7-4CDC-98CE-73BEE01BB597}" srcOrd="2" destOrd="0" presId="urn:microsoft.com/office/officeart/2008/layout/CircleAccentTimeline"/>
    <dgm:cxn modelId="{15FFE64C-AE9E-4C6D-9CCC-906E8DF14432}" type="presParOf" srcId="{9F1996B7-107E-4E08-97E5-66CDB3CA3BB4}" destId="{9C5990E2-04D3-44FB-94A0-BFBC81630754}" srcOrd="3" destOrd="0" presId="urn:microsoft.com/office/officeart/2008/layout/CircleAccentTimeline"/>
    <dgm:cxn modelId="{EC6F23EB-6956-454F-BB2D-0C3DE72CEC16}" type="presParOf" srcId="{9C5990E2-04D3-44FB-94A0-BFBC81630754}" destId="{BBCACB97-642B-461B-AE32-4D5D60260750}" srcOrd="0" destOrd="0" presId="urn:microsoft.com/office/officeart/2008/layout/CircleAccentTimeline"/>
    <dgm:cxn modelId="{EF4B4F4B-B7C6-4F77-943E-0BA6B60E6BDB}" type="presParOf" srcId="{9C5990E2-04D3-44FB-94A0-BFBC81630754}" destId="{1E004455-3762-447B-8151-4707BDFFB70A}" srcOrd="1" destOrd="0" presId="urn:microsoft.com/office/officeart/2008/layout/CircleAccentTimeline"/>
    <dgm:cxn modelId="{D89B06C3-2F80-4C0D-8E99-EC05457D49FF}" type="presParOf" srcId="{9C5990E2-04D3-44FB-94A0-BFBC81630754}" destId="{EE51CC88-2F7F-403B-B094-4832B51D713B}" srcOrd="2" destOrd="0" presId="urn:microsoft.com/office/officeart/2008/layout/CircleAccentTimeline"/>
    <dgm:cxn modelId="{F525A291-E09D-4774-A1FC-3478A2560425}" type="presParOf" srcId="{9F1996B7-107E-4E08-97E5-66CDB3CA3BB4}" destId="{0C9F76CC-9432-46B6-B97F-91827DB5EA24}" srcOrd="4" destOrd="0" presId="urn:microsoft.com/office/officeart/2008/layout/CircleAccentTimeline"/>
    <dgm:cxn modelId="{17105138-C38E-41EB-B887-03D5E47433C2}" type="presParOf" srcId="{9F1996B7-107E-4E08-97E5-66CDB3CA3BB4}" destId="{A51E226C-A800-4740-B5FF-B64906864E2F}" srcOrd="5" destOrd="0" presId="urn:microsoft.com/office/officeart/2008/layout/CircleAccentTimeline"/>
    <dgm:cxn modelId="{469C7267-288E-4CC0-8CA7-DD3FA92CF391}" type="presParOf" srcId="{9F1996B7-107E-4E08-97E5-66CDB3CA3BB4}" destId="{A01BA36B-0AA8-491D-AE8C-6A0B4366FE93}" srcOrd="6" destOrd="0" presId="urn:microsoft.com/office/officeart/2008/layout/CircleAccentTimeline"/>
    <dgm:cxn modelId="{0A795365-A6CF-4C9D-90D9-4C59E3E4348E}" type="presParOf" srcId="{9F1996B7-107E-4E08-97E5-66CDB3CA3BB4}" destId="{C44359AC-30AE-40C6-A874-E5A18243E146}" srcOrd="7" destOrd="0" presId="urn:microsoft.com/office/officeart/2008/layout/CircleAccentTimeline"/>
    <dgm:cxn modelId="{EE133269-F259-4EE4-958D-66BF69113242}" type="presParOf" srcId="{C44359AC-30AE-40C6-A874-E5A18243E146}" destId="{FB64DD42-DE00-46C3-8AE7-25278194F8B0}" srcOrd="0" destOrd="0" presId="urn:microsoft.com/office/officeart/2008/layout/CircleAccentTimeline"/>
    <dgm:cxn modelId="{8AE17CCD-A2D3-48C3-A73E-F83D6A2B1EC4}" type="presParOf" srcId="{C44359AC-30AE-40C6-A874-E5A18243E146}" destId="{063391DA-DB05-44DA-B857-7E4D425D478B}" srcOrd="1" destOrd="0" presId="urn:microsoft.com/office/officeart/2008/layout/CircleAccentTimeline"/>
    <dgm:cxn modelId="{D9EE8852-1D90-4042-A0B6-E4FD6FC9B3D1}" type="presParOf" srcId="{C44359AC-30AE-40C6-A874-E5A18243E146}" destId="{A6703EF2-C85D-459F-B740-514BCC6350F2}" srcOrd="2" destOrd="0" presId="urn:microsoft.com/office/officeart/2008/layout/CircleAccentTimeline"/>
    <dgm:cxn modelId="{B600857F-B61B-4F79-95EB-AE7A815EF8CB}" type="presParOf" srcId="{9F1996B7-107E-4E08-97E5-66CDB3CA3BB4}" destId="{9540F7E1-C67B-4C20-B5DE-764E0E9FFAFF}" srcOrd="8" destOrd="0" presId="urn:microsoft.com/office/officeart/2008/layout/CircleAccentTimeline"/>
    <dgm:cxn modelId="{71460697-74C3-42ED-8C87-6CB5F7C48121}" type="presParOf" srcId="{9F1996B7-107E-4E08-97E5-66CDB3CA3BB4}" destId="{FCF9E834-2FFA-4554-B4E5-127232CE56CF}" srcOrd="9" destOrd="0" presId="urn:microsoft.com/office/officeart/2008/layout/CircleAccentTimeline"/>
    <dgm:cxn modelId="{AA3FA345-288C-4EDB-A335-12F3517D2A97}" type="presParOf" srcId="{9F1996B7-107E-4E08-97E5-66CDB3CA3BB4}" destId="{174F3264-4E61-4194-A5B5-6EE4A1572C33}" srcOrd="10" destOrd="0" presId="urn:microsoft.com/office/officeart/2008/layout/CircleAccentTimeline"/>
    <dgm:cxn modelId="{3C6CBC13-0A0C-42D9-86B3-1BA06CE231A9}" type="presParOf" srcId="{9F1996B7-107E-4E08-97E5-66CDB3CA3BB4}" destId="{EE3E563C-88B5-4AD0-A222-4E620D2794B2}" srcOrd="11" destOrd="0" presId="urn:microsoft.com/office/officeart/2008/layout/CircleAccentTimeline"/>
    <dgm:cxn modelId="{FCC79E51-C382-4950-81A8-507CE45E59D0}" type="presParOf" srcId="{EE3E563C-88B5-4AD0-A222-4E620D2794B2}" destId="{C2130686-1EE7-4FC9-9104-1CD3D5FD60FD}" srcOrd="0" destOrd="0" presId="urn:microsoft.com/office/officeart/2008/layout/CircleAccentTimeline"/>
    <dgm:cxn modelId="{FE85F61D-B78F-46A0-823D-F1C5593F75B6}" type="presParOf" srcId="{EE3E563C-88B5-4AD0-A222-4E620D2794B2}" destId="{17B7981A-B1CC-4A00-BEF4-A5C1219AFA15}" srcOrd="1" destOrd="0" presId="urn:microsoft.com/office/officeart/2008/layout/CircleAccentTimeline"/>
    <dgm:cxn modelId="{3C88314D-483B-480E-88ED-73F9609CF91B}" type="presParOf" srcId="{EE3E563C-88B5-4AD0-A222-4E620D2794B2}" destId="{BD565F4E-708E-4A1C-ACAB-384C3F179BD8}" srcOrd="2" destOrd="0" presId="urn:microsoft.com/office/officeart/2008/layout/CircleAccentTimeline"/>
    <dgm:cxn modelId="{E8C71C28-0629-41AE-89A6-98F01AA97D6A}" type="presParOf" srcId="{9F1996B7-107E-4E08-97E5-66CDB3CA3BB4}" destId="{741B0AB0-0254-4CE6-BCD2-287147C74BCF}" srcOrd="12" destOrd="0" presId="urn:microsoft.com/office/officeart/2008/layout/CircleAccentTimeline"/>
    <dgm:cxn modelId="{FC94A9C1-46D5-446E-94DC-EB2F143E56E3}" type="presParOf" srcId="{9F1996B7-107E-4E08-97E5-66CDB3CA3BB4}" destId="{8C8B3FEC-1E3D-40EB-9549-23A88379D544}" srcOrd="13" destOrd="0" presId="urn:microsoft.com/office/officeart/2008/layout/CircleAccentTimeline"/>
    <dgm:cxn modelId="{1471F94E-5EB4-4154-9D7A-7BDB9B6B73D6}" type="presParOf" srcId="{9F1996B7-107E-4E08-97E5-66CDB3CA3BB4}" destId="{3DBAE878-818D-4A04-921D-68678E6FCF11}" srcOrd="14" destOrd="0" presId="urn:microsoft.com/office/officeart/2008/layout/CircleAccentTimeline"/>
    <dgm:cxn modelId="{40FE4F75-48CD-4E59-B399-1E6BCA5196E2}" type="presParOf" srcId="{3DBAE878-818D-4A04-921D-68678E6FCF11}" destId="{95CDFAFA-0063-4ACC-8EBB-BD47380AF81A}" srcOrd="0" destOrd="0" presId="urn:microsoft.com/office/officeart/2008/layout/CircleAccentTimeline"/>
    <dgm:cxn modelId="{12DCFDB3-CA16-4B51-9390-824A9DD419A0}" type="presParOf" srcId="{3DBAE878-818D-4A04-921D-68678E6FCF11}" destId="{6FA487FC-9718-4145-A75E-41EC76F198B2}" srcOrd="1" destOrd="0" presId="urn:microsoft.com/office/officeart/2008/layout/CircleAccentTimeline"/>
    <dgm:cxn modelId="{78961B30-8A8F-407F-8DFE-67AD37675819}" type="presParOf" srcId="{3DBAE878-818D-4A04-921D-68678E6FCF11}" destId="{40A02A40-97D4-4C98-8D5F-B20F9EB6F5DF}" srcOrd="2" destOrd="0" presId="urn:microsoft.com/office/officeart/2008/layout/CircleAccentTimeline"/>
    <dgm:cxn modelId="{C432DBE5-1BDE-4B5C-8350-114CC6C68990}" type="presParOf" srcId="{9F1996B7-107E-4E08-97E5-66CDB3CA3BB4}" destId="{9CCCD5BF-BFD2-4B6E-88EB-CC5752B051D0}" srcOrd="15" destOrd="0" presId="urn:microsoft.com/office/officeart/2008/layout/CircleAccentTimeline"/>
    <dgm:cxn modelId="{276614CB-4235-458E-8DE2-1C8ABA9E2734}" type="presParOf" srcId="{9F1996B7-107E-4E08-97E5-66CDB3CA3BB4}" destId="{A42B3318-193D-4B55-8127-7D49865EDA42}" srcOrd="16" destOrd="0" presId="urn:microsoft.com/office/officeart/2008/layout/CircleAccentTimeline"/>
    <dgm:cxn modelId="{2991A662-16DC-46F7-9F4E-731026D1ADF1}" type="presParOf" srcId="{9F1996B7-107E-4E08-97E5-66CDB3CA3BB4}" destId="{7842E963-8B38-4D16-9C4C-95BF4B70F0BC}" srcOrd="17" destOrd="0" presId="urn:microsoft.com/office/officeart/2008/layout/CircleAccentTimeline"/>
    <dgm:cxn modelId="{8A8DCEF2-882D-489D-A656-289B016EBF52}" type="presParOf" srcId="{9F1996B7-107E-4E08-97E5-66CDB3CA3BB4}" destId="{1DF887DA-16C4-4B65-86CE-5E78E006921B}" srcOrd="18" destOrd="0" presId="urn:microsoft.com/office/officeart/2008/layout/CircleAccentTimeline"/>
    <dgm:cxn modelId="{8ED8AC11-4F41-4155-ADBE-D05D71875015}" type="presParOf" srcId="{1DF887DA-16C4-4B65-86CE-5E78E006921B}" destId="{A705D8B0-CC81-440F-A83C-C01D0B1CA9D5}" srcOrd="0" destOrd="0" presId="urn:microsoft.com/office/officeart/2008/layout/CircleAccentTimeline"/>
    <dgm:cxn modelId="{CEC03836-C8F9-4875-A141-226507822B9F}" type="presParOf" srcId="{1DF887DA-16C4-4B65-86CE-5E78E006921B}" destId="{541CFD30-07FD-433B-B9DB-D5274C960486}" srcOrd="1" destOrd="0" presId="urn:microsoft.com/office/officeart/2008/layout/CircleAccentTimeline"/>
    <dgm:cxn modelId="{D590266A-0EE0-4EBB-8C28-78F18B675F61}" type="presParOf" srcId="{1DF887DA-16C4-4B65-86CE-5E78E006921B}" destId="{B99E526B-FD7A-400B-B4D4-F2E4BFE79290}" srcOrd="2" destOrd="0" presId="urn:microsoft.com/office/officeart/2008/layout/CircleAccentTimeline"/>
    <dgm:cxn modelId="{580F0DCD-8F6E-4121-82DE-72F56293BABD}" type="presParOf" srcId="{9F1996B7-107E-4E08-97E5-66CDB3CA3BB4}" destId="{987F4610-2BCC-4C19-9BE8-452E642A807B}" srcOrd="19" destOrd="0" presId="urn:microsoft.com/office/officeart/2008/layout/CircleAccentTimeline"/>
    <dgm:cxn modelId="{A087B480-6762-4860-B58E-78F703D846E3}" type="presParOf" srcId="{9F1996B7-107E-4E08-97E5-66CDB3CA3BB4}" destId="{435F442C-DE26-4C98-88BB-A844C9C711B0}" srcOrd="20" destOrd="0" presId="urn:microsoft.com/office/officeart/2008/layout/CircleAccentTimeline"/>
    <dgm:cxn modelId="{222764D7-AAA7-4F6C-8BC0-58430F384833}" type="presParOf" srcId="{9F1996B7-107E-4E08-97E5-66CDB3CA3BB4}" destId="{A3E24B58-0233-4226-B479-D7B586AC576C}" srcOrd="21" destOrd="0" presId="urn:microsoft.com/office/officeart/2008/layout/CircleAccentTimeline"/>
    <dgm:cxn modelId="{D3EF8134-363E-4E51-B616-4EFD3893A15C}" type="presParOf" srcId="{9F1996B7-107E-4E08-97E5-66CDB3CA3BB4}" destId="{D20855ED-3710-4F68-9994-03A02DC89A20}" srcOrd="22" destOrd="0" presId="urn:microsoft.com/office/officeart/2008/layout/CircleAccentTimeline"/>
    <dgm:cxn modelId="{2B433993-FD8E-4125-AA13-50D2BF99B9D9}" type="presParOf" srcId="{D20855ED-3710-4F68-9994-03A02DC89A20}" destId="{79C8FD01-8D4D-4D8E-9878-502E34088351}" srcOrd="0" destOrd="0" presId="urn:microsoft.com/office/officeart/2008/layout/CircleAccentTimeline"/>
    <dgm:cxn modelId="{9E8C1254-67C2-4D93-8772-8E2B684EEB9B}" type="presParOf" srcId="{D20855ED-3710-4F68-9994-03A02DC89A20}" destId="{BD11BA6A-D8D4-4E9C-8E55-B958C49CA3A8}" srcOrd="1" destOrd="0" presId="urn:microsoft.com/office/officeart/2008/layout/CircleAccentTimeline"/>
    <dgm:cxn modelId="{E7EDBE4D-A894-4A0F-8741-9853C65C934F}" type="presParOf" srcId="{D20855ED-3710-4F68-9994-03A02DC89A20}" destId="{EB5A3612-7AD5-4DDA-8CFE-FC49064DDC47}" srcOrd="2" destOrd="0" presId="urn:microsoft.com/office/officeart/2008/layout/CircleAccentTimeline"/>
    <dgm:cxn modelId="{3102C6EF-78AC-4BB6-A515-EA42A881318F}" type="presParOf" srcId="{9F1996B7-107E-4E08-97E5-66CDB3CA3BB4}" destId="{96FA17F7-F217-436A-B3F8-6359BF5BF688}" srcOrd="23" destOrd="0" presId="urn:microsoft.com/office/officeart/2008/layout/CircleAccentTimeline"/>
    <dgm:cxn modelId="{6ECBAFE4-71A3-4FE4-8AF7-1C695A281F40}" type="presParOf" srcId="{9F1996B7-107E-4E08-97E5-66CDB3CA3BB4}" destId="{43D7696C-473F-4295-93F8-97F327AB80A6}" srcOrd="24" destOrd="0" presId="urn:microsoft.com/office/officeart/2008/layout/CircleAccentTimeline"/>
    <dgm:cxn modelId="{5EDBE029-D82D-4B61-8A8C-D666A9D3A945}" type="presParOf" srcId="{9F1996B7-107E-4E08-97E5-66CDB3CA3BB4}" destId="{F3A85546-6CFD-47DE-BBBF-EDCA888C537D}" srcOrd="25" destOrd="0" presId="urn:microsoft.com/office/officeart/2008/layout/CircleAccentTimeline"/>
    <dgm:cxn modelId="{BF78C999-1E41-4CB0-A021-9F7F4AB210BA}" type="presParOf" srcId="{F3A85546-6CFD-47DE-BBBF-EDCA888C537D}" destId="{398D4E84-5CB3-4CBA-AF8B-E827A1FFD9DE}" srcOrd="0" destOrd="0" presId="urn:microsoft.com/office/officeart/2008/layout/CircleAccentTimeline"/>
    <dgm:cxn modelId="{F8215B9C-F384-4FE1-B28A-170D80DC7E4D}" type="presParOf" srcId="{F3A85546-6CFD-47DE-BBBF-EDCA888C537D}" destId="{02E08EBA-D105-4043-B3D7-74CF8E559DC6}" srcOrd="1" destOrd="0" presId="urn:microsoft.com/office/officeart/2008/layout/CircleAccentTimeline"/>
    <dgm:cxn modelId="{514C1FEF-455F-4ABB-BDEC-FB011E60003F}" type="presParOf" srcId="{F3A85546-6CFD-47DE-BBBF-EDCA888C537D}" destId="{367005A9-40F3-406D-B734-B4C00C8D003E}" srcOrd="2" destOrd="0" presId="urn:microsoft.com/office/officeart/2008/layout/CircleAccentTimeline"/>
    <dgm:cxn modelId="{8C12822E-2467-4AF2-BE6A-7F15D41A27D6}" type="presParOf" srcId="{9F1996B7-107E-4E08-97E5-66CDB3CA3BB4}" destId="{50ABA346-7612-4379-B6E5-2C258CF1BC28}" srcOrd="26" destOrd="0" presId="urn:microsoft.com/office/officeart/2008/layout/CircleAccentTimeline"/>
    <dgm:cxn modelId="{FB335DFB-525B-4093-922D-CFAFD2641616}" type="presParOf" srcId="{9F1996B7-107E-4E08-97E5-66CDB3CA3BB4}" destId="{7740F46D-CC21-4529-9E0A-E77756476CDB}" srcOrd="27" destOrd="0" presId="urn:microsoft.com/office/officeart/2008/layout/CircleAccentTimeline"/>
    <dgm:cxn modelId="{684CE6FE-3840-4827-81A9-9788B17D5DA6}" type="presParOf" srcId="{9F1996B7-107E-4E08-97E5-66CDB3CA3BB4}" destId="{FE11A366-1CE0-4846-B74B-B384944A0E54}" srcOrd="28" destOrd="0" presId="urn:microsoft.com/office/officeart/2008/layout/CircleAccentTimeline"/>
    <dgm:cxn modelId="{94B207B1-A35A-496C-B870-4D5A7B2127C3}" type="presParOf" srcId="{9F1996B7-107E-4E08-97E5-66CDB3CA3BB4}" destId="{802266E1-2B26-44B0-B8D5-F5EEDE27AF66}" srcOrd="29" destOrd="0" presId="urn:microsoft.com/office/officeart/2008/layout/CircleAccentTimeline"/>
    <dgm:cxn modelId="{E8AE4A40-47D9-486F-9B56-AFF8210F5680}" type="presParOf" srcId="{802266E1-2B26-44B0-B8D5-F5EEDE27AF66}" destId="{3FD87A58-879C-4AE5-A4CA-AD7DF27FE7CE}" srcOrd="0" destOrd="0" presId="urn:microsoft.com/office/officeart/2008/layout/CircleAccentTimeline"/>
    <dgm:cxn modelId="{DBE1D2C2-3CE6-4E40-9211-44A892E341AB}" type="presParOf" srcId="{802266E1-2B26-44B0-B8D5-F5EEDE27AF66}" destId="{20412094-A717-4FE6-A3A9-AB2DA7C7351C}" srcOrd="1" destOrd="0" presId="urn:microsoft.com/office/officeart/2008/layout/CircleAccentTimeline"/>
    <dgm:cxn modelId="{6E0521C4-8EAB-453C-A55A-A23F97E3878C}" type="presParOf" srcId="{802266E1-2B26-44B0-B8D5-F5EEDE27AF66}" destId="{93003CD4-175D-49D2-9A1D-C1604FE772C7}" srcOrd="2" destOrd="0" presId="urn:microsoft.com/office/officeart/2008/layout/CircleAccentTimeline"/>
    <dgm:cxn modelId="{F485BA25-B554-49EB-8A21-83B80A5408E5}" type="presParOf" srcId="{9F1996B7-107E-4E08-97E5-66CDB3CA3BB4}" destId="{8F1B874E-21E3-4EEF-A247-B5EB00A1676B}" srcOrd="30" destOrd="0" presId="urn:microsoft.com/office/officeart/2008/layout/CircleAccentTimeline"/>
    <dgm:cxn modelId="{B61D3F91-37B6-47C2-86D8-3A64804A959F}" type="presParOf" srcId="{9F1996B7-107E-4E08-97E5-66CDB3CA3BB4}" destId="{A9D7A3E1-616A-4177-B9E6-91C588A809BD}" srcOrd="31" destOrd="0" presId="urn:microsoft.com/office/officeart/2008/layout/CircleAccentTimeline"/>
    <dgm:cxn modelId="{D0BE8242-4211-4216-9C29-F9B0F17E5BAD}" type="presParOf" srcId="{9F1996B7-107E-4E08-97E5-66CDB3CA3BB4}" destId="{14007044-5CB4-4276-A355-9C88222017D0}" srcOrd="32" destOrd="0" presId="urn:microsoft.com/office/officeart/2008/layout/CircleAccentTimeline"/>
    <dgm:cxn modelId="{3E38CE7F-18C5-44A3-B7A3-B8BEC4BB4346}" type="presParOf" srcId="{14007044-5CB4-4276-A355-9C88222017D0}" destId="{70C4664C-FAC2-4AA5-93AD-87CAEE61A25B}" srcOrd="0" destOrd="0" presId="urn:microsoft.com/office/officeart/2008/layout/CircleAccentTimeline"/>
    <dgm:cxn modelId="{1941FCFB-D075-463B-A371-5C0ECF8B3C48}" type="presParOf" srcId="{14007044-5CB4-4276-A355-9C88222017D0}" destId="{F99D29FA-94A7-4E43-BEE5-ED5E31B1B704}" srcOrd="1" destOrd="0" presId="urn:microsoft.com/office/officeart/2008/layout/CircleAccentTimeline"/>
    <dgm:cxn modelId="{B4D64A66-EBC3-41FE-AAB0-9659C99314C1}" type="presParOf" srcId="{14007044-5CB4-4276-A355-9C88222017D0}" destId="{DD60D8A6-7D99-475F-9EB8-B4C9AF62E6BD}" srcOrd="2" destOrd="0" presId="urn:microsoft.com/office/officeart/2008/layout/CircleAccentTimeline"/>
    <dgm:cxn modelId="{6D6AF93B-EA15-4112-B2A9-A40CE87BCEEE}" type="presParOf" srcId="{9F1996B7-107E-4E08-97E5-66CDB3CA3BB4}" destId="{C2200AB2-3D3E-4DF8-AAEE-182C6B282DA6}" srcOrd="33" destOrd="0" presId="urn:microsoft.com/office/officeart/2008/layout/CircleAccentTimeline"/>
    <dgm:cxn modelId="{3516EF84-B53E-4FB0-AA4F-7241901FBEC9}" type="presParOf" srcId="{9F1996B7-107E-4E08-97E5-66CDB3CA3BB4}" destId="{D91F3866-F2E1-4EDF-8A1E-54DFABD8401F}" srcOrd="3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003AA7-2EA6-41ED-8823-40BF765B96F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8D46CD5-5E31-42BC-971E-71897513C0EB}">
      <dgm:prSet phldrT="[Testo]"/>
      <dgm:spPr/>
      <dgm:t>
        <a:bodyPr/>
        <a:lstStyle/>
        <a:p>
          <a:r>
            <a:rPr lang="it-IT" b="1" dirty="0"/>
            <a:t>Input Layer</a:t>
          </a:r>
        </a:p>
      </dgm:t>
    </dgm:pt>
    <dgm:pt modelId="{9A647D06-9241-447E-ADE1-8F83E90E3AAE}" type="parTrans" cxnId="{39C180C5-A45F-4BFA-ADFD-ED7BD1A17BB4}">
      <dgm:prSet/>
      <dgm:spPr/>
      <dgm:t>
        <a:bodyPr/>
        <a:lstStyle/>
        <a:p>
          <a:endParaRPr lang="it-IT"/>
        </a:p>
      </dgm:t>
    </dgm:pt>
    <dgm:pt modelId="{9008EB93-C57A-4489-ADA5-930A87973B67}" type="sibTrans" cxnId="{39C180C5-A45F-4BFA-ADFD-ED7BD1A17BB4}">
      <dgm:prSet/>
      <dgm:spPr/>
      <dgm:t>
        <a:bodyPr/>
        <a:lstStyle/>
        <a:p>
          <a:endParaRPr lang="it-IT"/>
        </a:p>
      </dgm:t>
    </dgm:pt>
    <dgm:pt modelId="{87469443-C391-42A9-8D15-0D9711B2AAA8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05658647-507C-4DE3-A24B-491052B90627}" type="parTrans" cxnId="{6B1FE351-3CDD-4A1C-AECA-815D99BBA564}">
      <dgm:prSet/>
      <dgm:spPr/>
      <dgm:t>
        <a:bodyPr/>
        <a:lstStyle/>
        <a:p>
          <a:endParaRPr lang="it-IT"/>
        </a:p>
      </dgm:t>
    </dgm:pt>
    <dgm:pt modelId="{A3B12E25-C8B7-409B-B2D5-D7BEBDC889EC}" type="sibTrans" cxnId="{6B1FE351-3CDD-4A1C-AECA-815D99BBA564}">
      <dgm:prSet/>
      <dgm:spPr/>
      <dgm:t>
        <a:bodyPr/>
        <a:lstStyle/>
        <a:p>
          <a:endParaRPr lang="it-IT"/>
        </a:p>
      </dgm:t>
    </dgm:pt>
    <dgm:pt modelId="{64A86F3D-881D-4BEF-852F-E54F26F74E59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A97282B7-AD42-4A12-BBFA-89C2AA701331}" type="parTrans" cxnId="{2024AF9C-F61B-4959-BAB1-51D4B1B5C652}">
      <dgm:prSet/>
      <dgm:spPr/>
      <dgm:t>
        <a:bodyPr/>
        <a:lstStyle/>
        <a:p>
          <a:endParaRPr lang="it-IT"/>
        </a:p>
      </dgm:t>
    </dgm:pt>
    <dgm:pt modelId="{90A71311-2FE7-4794-AF39-30B013BC713C}" type="sibTrans" cxnId="{2024AF9C-F61B-4959-BAB1-51D4B1B5C652}">
      <dgm:prSet/>
      <dgm:spPr/>
      <dgm:t>
        <a:bodyPr/>
        <a:lstStyle/>
        <a:p>
          <a:endParaRPr lang="it-IT"/>
        </a:p>
      </dgm:t>
    </dgm:pt>
    <dgm:pt modelId="{774ACF48-1770-4473-A31C-38C51C5D0AD7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2</a:t>
          </a:r>
        </a:p>
      </dgm:t>
    </dgm:pt>
    <dgm:pt modelId="{8AD33FF2-44DF-40E1-90D1-DCA0B1067B86}" type="parTrans" cxnId="{F823EA3C-11DB-47CF-984B-F42D2896F1C3}">
      <dgm:prSet/>
      <dgm:spPr/>
      <dgm:t>
        <a:bodyPr/>
        <a:lstStyle/>
        <a:p>
          <a:endParaRPr lang="it-IT"/>
        </a:p>
      </dgm:t>
    </dgm:pt>
    <dgm:pt modelId="{D43787F0-25CB-44DD-BC3F-1295A4D59697}" type="sibTrans" cxnId="{F823EA3C-11DB-47CF-984B-F42D2896F1C3}">
      <dgm:prSet/>
      <dgm:spPr/>
      <dgm:t>
        <a:bodyPr/>
        <a:lstStyle/>
        <a:p>
          <a:endParaRPr lang="it-IT"/>
        </a:p>
      </dgm:t>
    </dgm:pt>
    <dgm:pt modelId="{88262F74-43E2-4833-A6A0-1943C00931D2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1A7F9E05-7088-479A-9DEC-AE0A62EF3FAE}" type="parTrans" cxnId="{059B9073-3C6C-4F90-9429-6B4B8AC7C133}">
      <dgm:prSet/>
      <dgm:spPr/>
      <dgm:t>
        <a:bodyPr/>
        <a:lstStyle/>
        <a:p>
          <a:endParaRPr lang="it-IT"/>
        </a:p>
      </dgm:t>
    </dgm:pt>
    <dgm:pt modelId="{DF7F3938-B109-42D8-924C-0745F18339F1}" type="sibTrans" cxnId="{059B9073-3C6C-4F90-9429-6B4B8AC7C133}">
      <dgm:prSet/>
      <dgm:spPr/>
      <dgm:t>
        <a:bodyPr/>
        <a:lstStyle/>
        <a:p>
          <a:endParaRPr lang="it-IT"/>
        </a:p>
      </dgm:t>
    </dgm:pt>
    <dgm:pt modelId="{BDB39F70-19DA-4A13-B04C-1E18A7985948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02DA63C9-520C-4F29-BD07-DC5174C4FEFF}" type="parTrans" cxnId="{1C3AB7E0-20CE-49B2-B5E3-5BE1BD4C3E22}">
      <dgm:prSet/>
      <dgm:spPr/>
      <dgm:t>
        <a:bodyPr/>
        <a:lstStyle/>
        <a:p>
          <a:endParaRPr lang="it-IT"/>
        </a:p>
      </dgm:t>
    </dgm:pt>
    <dgm:pt modelId="{A233FDB9-7CC6-4E20-8512-AC38339E285B}" type="sibTrans" cxnId="{1C3AB7E0-20CE-49B2-B5E3-5BE1BD4C3E22}">
      <dgm:prSet/>
      <dgm:spPr/>
      <dgm:t>
        <a:bodyPr/>
        <a:lstStyle/>
        <a:p>
          <a:endParaRPr lang="it-IT"/>
        </a:p>
      </dgm:t>
    </dgm:pt>
    <dgm:pt modelId="{5E1FFA25-41E1-42BD-B6EF-8D66F9A0A392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 1</a:t>
          </a:r>
        </a:p>
      </dgm:t>
    </dgm:pt>
    <dgm:pt modelId="{66BBAA4D-E9A9-4E00-897A-F14D9069CA55}" type="parTrans" cxnId="{D41E5DEF-ED77-40BC-AE5F-B47B239EBB68}">
      <dgm:prSet/>
      <dgm:spPr/>
      <dgm:t>
        <a:bodyPr/>
        <a:lstStyle/>
        <a:p>
          <a:endParaRPr lang="it-IT"/>
        </a:p>
      </dgm:t>
    </dgm:pt>
    <dgm:pt modelId="{C188C661-19F8-4553-B73A-26DA7FC10EE1}" type="sibTrans" cxnId="{D41E5DEF-ED77-40BC-AE5F-B47B239EBB68}">
      <dgm:prSet/>
      <dgm:spPr/>
      <dgm:t>
        <a:bodyPr/>
        <a:lstStyle/>
        <a:p>
          <a:endParaRPr lang="it-IT"/>
        </a:p>
      </dgm:t>
    </dgm:pt>
    <dgm:pt modelId="{7992DE1D-795C-42BF-A98F-8E435B960B89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3</a:t>
          </a:r>
        </a:p>
      </dgm:t>
    </dgm:pt>
    <dgm:pt modelId="{9E5C936C-5DDA-4FA0-A0DC-0D93322489F1}" type="parTrans" cxnId="{4F96AE50-5CC1-480C-9157-4EAC479D3B31}">
      <dgm:prSet/>
      <dgm:spPr/>
      <dgm:t>
        <a:bodyPr/>
        <a:lstStyle/>
        <a:p>
          <a:endParaRPr lang="it-IT"/>
        </a:p>
      </dgm:t>
    </dgm:pt>
    <dgm:pt modelId="{94647294-7FB6-4DDD-BF79-FF6D43372294}" type="sibTrans" cxnId="{4F96AE50-5CC1-480C-9157-4EAC479D3B31}">
      <dgm:prSet/>
      <dgm:spPr/>
      <dgm:t>
        <a:bodyPr/>
        <a:lstStyle/>
        <a:p>
          <a:endParaRPr lang="it-IT"/>
        </a:p>
      </dgm:t>
    </dgm:pt>
    <dgm:pt modelId="{F290E909-EC67-47AD-B3B2-5562C490F4FF}">
      <dgm:prSet phldrT="[Testo]"/>
      <dgm:spPr/>
      <dgm:t>
        <a:bodyPr/>
        <a:lstStyle/>
        <a:p>
          <a:r>
            <a:rPr lang="it-IT" dirty="0"/>
            <a:t>Log </a:t>
          </a:r>
          <a:r>
            <a:rPr lang="it-IT" dirty="0" err="1"/>
            <a:t>softmax</a:t>
          </a:r>
          <a:endParaRPr lang="it-IT" dirty="0"/>
        </a:p>
      </dgm:t>
    </dgm:pt>
    <dgm:pt modelId="{831AFD9D-DEDF-4E23-86ED-21B7AC198872}" type="parTrans" cxnId="{55293C5F-7D18-4ACA-9549-36DC635BC514}">
      <dgm:prSet/>
      <dgm:spPr/>
      <dgm:t>
        <a:bodyPr/>
        <a:lstStyle/>
        <a:p>
          <a:endParaRPr lang="it-IT"/>
        </a:p>
      </dgm:t>
    </dgm:pt>
    <dgm:pt modelId="{7D4A8345-85BF-49DF-962E-9B1AB7E84B8F}" type="sibTrans" cxnId="{55293C5F-7D18-4ACA-9549-36DC635BC514}">
      <dgm:prSet/>
      <dgm:spPr/>
      <dgm:t>
        <a:bodyPr/>
        <a:lstStyle/>
        <a:p>
          <a:endParaRPr lang="it-IT"/>
        </a:p>
      </dgm:t>
    </dgm:pt>
    <dgm:pt modelId="{8EB11640-7F20-4211-BD1C-FDD507E51C73}">
      <dgm:prSet phldrT="[Testo]"/>
      <dgm:spPr/>
      <dgm:t>
        <a:bodyPr/>
        <a:lstStyle/>
        <a:p>
          <a:r>
            <a:rPr lang="it-IT" b="1" dirty="0"/>
            <a:t>Output</a:t>
          </a:r>
        </a:p>
      </dgm:t>
    </dgm:pt>
    <dgm:pt modelId="{570618EC-1290-48F1-ACF4-EAA319915C66}" type="parTrans" cxnId="{C9270118-223A-4F70-8AB2-86677C4C90BB}">
      <dgm:prSet/>
      <dgm:spPr/>
      <dgm:t>
        <a:bodyPr/>
        <a:lstStyle/>
        <a:p>
          <a:endParaRPr lang="it-IT"/>
        </a:p>
      </dgm:t>
    </dgm:pt>
    <dgm:pt modelId="{A6653AD2-ADB6-49A8-B317-C2814BEED87D}" type="sibTrans" cxnId="{C9270118-223A-4F70-8AB2-86677C4C90BB}">
      <dgm:prSet/>
      <dgm:spPr/>
      <dgm:t>
        <a:bodyPr/>
        <a:lstStyle/>
        <a:p>
          <a:endParaRPr lang="it-IT"/>
        </a:p>
      </dgm:t>
    </dgm:pt>
    <dgm:pt modelId="{9F1996B7-107E-4E08-97E5-66CDB3CA3BB4}" type="pres">
      <dgm:prSet presAssocID="{7B003AA7-2EA6-41ED-8823-40BF765B96FD}" presName="Name0" presStyleCnt="0">
        <dgm:presLayoutVars>
          <dgm:dir/>
        </dgm:presLayoutVars>
      </dgm:prSet>
      <dgm:spPr/>
    </dgm:pt>
    <dgm:pt modelId="{E20B6517-6C95-41C8-87DC-329026972BC7}" type="pres">
      <dgm:prSet presAssocID="{28D46CD5-5E31-42BC-971E-71897513C0EB}" presName="parComposite" presStyleCnt="0"/>
      <dgm:spPr/>
    </dgm:pt>
    <dgm:pt modelId="{847B61EE-4D2C-495E-9CD4-AC6ED62242FF}" type="pres">
      <dgm:prSet presAssocID="{28D46CD5-5E31-42BC-971E-71897513C0EB}" presName="parBigCircle" presStyleLbl="node0" presStyleIdx="0" presStyleCnt="5"/>
      <dgm:spPr/>
    </dgm:pt>
    <dgm:pt modelId="{3B32D27D-B40C-43F4-9766-DE2F7D123A05}" type="pres">
      <dgm:prSet presAssocID="{28D46CD5-5E31-42BC-971E-71897513C0EB}" presName="parTx" presStyleLbl="revTx" presStyleIdx="0" presStyleCnt="15"/>
      <dgm:spPr/>
    </dgm:pt>
    <dgm:pt modelId="{B5789A66-14EA-4B9C-8F51-07F222B02DEA}" type="pres">
      <dgm:prSet presAssocID="{28D46CD5-5E31-42BC-971E-71897513C0EB}" presName="bSpace" presStyleCnt="0"/>
      <dgm:spPr/>
    </dgm:pt>
    <dgm:pt modelId="{C71B758C-6CFD-48E7-9E05-93F9DD178A1B}" type="pres">
      <dgm:prSet presAssocID="{28D46CD5-5E31-42BC-971E-71897513C0EB}" presName="parBackupNorm" presStyleCnt="0"/>
      <dgm:spPr/>
    </dgm:pt>
    <dgm:pt modelId="{401609AD-0EC7-4CDC-98CE-73BEE01BB597}" type="pres">
      <dgm:prSet presAssocID="{9008EB93-C57A-4489-ADA5-930A87973B67}" presName="parSpace" presStyleCnt="0"/>
      <dgm:spPr/>
    </dgm:pt>
    <dgm:pt modelId="{9C5990E2-04D3-44FB-94A0-BFBC81630754}" type="pres">
      <dgm:prSet presAssocID="{5E1FFA25-41E1-42BD-B6EF-8D66F9A0A392}" presName="parComposite" presStyleCnt="0"/>
      <dgm:spPr/>
    </dgm:pt>
    <dgm:pt modelId="{BBCACB97-642B-461B-AE32-4D5D60260750}" type="pres">
      <dgm:prSet presAssocID="{5E1FFA25-41E1-42BD-B6EF-8D66F9A0A392}" presName="parBigCircle" presStyleLbl="node0" presStyleIdx="1" presStyleCnt="5"/>
      <dgm:spPr/>
    </dgm:pt>
    <dgm:pt modelId="{1E004455-3762-447B-8151-4707BDFFB70A}" type="pres">
      <dgm:prSet presAssocID="{5E1FFA25-41E1-42BD-B6EF-8D66F9A0A392}" presName="parTx" presStyleLbl="revTx" presStyleIdx="1" presStyleCnt="15"/>
      <dgm:spPr/>
    </dgm:pt>
    <dgm:pt modelId="{EE51CC88-2F7F-403B-B094-4832B51D713B}" type="pres">
      <dgm:prSet presAssocID="{5E1FFA25-41E1-42BD-B6EF-8D66F9A0A392}" presName="bSpace" presStyleCnt="0"/>
      <dgm:spPr/>
    </dgm:pt>
    <dgm:pt modelId="{0C9F76CC-9432-46B6-B97F-91827DB5EA24}" type="pres">
      <dgm:prSet presAssocID="{5E1FFA25-41E1-42BD-B6EF-8D66F9A0A392}" presName="parBackupNorm" presStyleCnt="0"/>
      <dgm:spPr/>
    </dgm:pt>
    <dgm:pt modelId="{A51E226C-A800-4740-B5FF-B64906864E2F}" type="pres">
      <dgm:prSet presAssocID="{C188C661-19F8-4553-B73A-26DA7FC10EE1}" presName="parSpace" presStyleCnt="0"/>
      <dgm:spPr/>
    </dgm:pt>
    <dgm:pt modelId="{A01BA36B-0AA8-491D-AE8C-6A0B4366FE93}" type="pres">
      <dgm:prSet presAssocID="{87469443-C391-42A9-8D15-0D9711B2AAA8}" presName="desBackupLeftNorm" presStyleCnt="0"/>
      <dgm:spPr/>
    </dgm:pt>
    <dgm:pt modelId="{C44359AC-30AE-40C6-A874-E5A18243E146}" type="pres">
      <dgm:prSet presAssocID="{87469443-C391-42A9-8D15-0D9711B2AAA8}" presName="desComposite" presStyleCnt="0"/>
      <dgm:spPr/>
    </dgm:pt>
    <dgm:pt modelId="{FB64DD42-DE00-46C3-8AE7-25278194F8B0}" type="pres">
      <dgm:prSet presAssocID="{87469443-C391-42A9-8D15-0D9711B2AAA8}" presName="desCircle" presStyleLbl="node1" presStyleIdx="0" presStyleCnt="5"/>
      <dgm:spPr/>
    </dgm:pt>
    <dgm:pt modelId="{063391DA-DB05-44DA-B857-7E4D425D478B}" type="pres">
      <dgm:prSet presAssocID="{87469443-C391-42A9-8D15-0D9711B2AAA8}" presName="chTx" presStyleLbl="revTx" presStyleIdx="2" presStyleCnt="15"/>
      <dgm:spPr/>
    </dgm:pt>
    <dgm:pt modelId="{A6703EF2-C85D-459F-B740-514BCC6350F2}" type="pres">
      <dgm:prSet presAssocID="{87469443-C391-42A9-8D15-0D9711B2AAA8}" presName="desTx" presStyleLbl="revTx" presStyleIdx="3" presStyleCnt="15">
        <dgm:presLayoutVars>
          <dgm:bulletEnabled val="1"/>
        </dgm:presLayoutVars>
      </dgm:prSet>
      <dgm:spPr/>
    </dgm:pt>
    <dgm:pt modelId="{9540F7E1-C67B-4C20-B5DE-764E0E9FFAFF}" type="pres">
      <dgm:prSet presAssocID="{87469443-C391-42A9-8D15-0D9711B2AAA8}" presName="desBackupRightNorm" presStyleCnt="0"/>
      <dgm:spPr/>
    </dgm:pt>
    <dgm:pt modelId="{FCF9E834-2FFA-4554-B4E5-127232CE56CF}" type="pres">
      <dgm:prSet presAssocID="{A3B12E25-C8B7-409B-B2D5-D7BEBDC889EC}" presName="desSpace" presStyleCnt="0"/>
      <dgm:spPr/>
    </dgm:pt>
    <dgm:pt modelId="{174F3264-4E61-4194-A5B5-6EE4A1572C33}" type="pres">
      <dgm:prSet presAssocID="{64A86F3D-881D-4BEF-852F-E54F26F74E59}" presName="desBackupLeftNorm" presStyleCnt="0"/>
      <dgm:spPr/>
    </dgm:pt>
    <dgm:pt modelId="{EE3E563C-88B5-4AD0-A222-4E620D2794B2}" type="pres">
      <dgm:prSet presAssocID="{64A86F3D-881D-4BEF-852F-E54F26F74E59}" presName="desComposite" presStyleCnt="0"/>
      <dgm:spPr/>
    </dgm:pt>
    <dgm:pt modelId="{C2130686-1EE7-4FC9-9104-1CD3D5FD60FD}" type="pres">
      <dgm:prSet presAssocID="{64A86F3D-881D-4BEF-852F-E54F26F74E59}" presName="desCircle" presStyleLbl="node1" presStyleIdx="1" presStyleCnt="5"/>
      <dgm:spPr/>
    </dgm:pt>
    <dgm:pt modelId="{17B7981A-B1CC-4A00-BEF4-A5C1219AFA15}" type="pres">
      <dgm:prSet presAssocID="{64A86F3D-881D-4BEF-852F-E54F26F74E59}" presName="chTx" presStyleLbl="revTx" presStyleIdx="4" presStyleCnt="15"/>
      <dgm:spPr/>
    </dgm:pt>
    <dgm:pt modelId="{BD565F4E-708E-4A1C-ACAB-384C3F179BD8}" type="pres">
      <dgm:prSet presAssocID="{64A86F3D-881D-4BEF-852F-E54F26F74E59}" presName="desTx" presStyleLbl="revTx" presStyleIdx="5" presStyleCnt="15">
        <dgm:presLayoutVars>
          <dgm:bulletEnabled val="1"/>
        </dgm:presLayoutVars>
      </dgm:prSet>
      <dgm:spPr/>
    </dgm:pt>
    <dgm:pt modelId="{741B0AB0-0254-4CE6-BCD2-287147C74BCF}" type="pres">
      <dgm:prSet presAssocID="{64A86F3D-881D-4BEF-852F-E54F26F74E59}" presName="desBackupRightNorm" presStyleCnt="0"/>
      <dgm:spPr/>
    </dgm:pt>
    <dgm:pt modelId="{8C8B3FEC-1E3D-40EB-9549-23A88379D544}" type="pres">
      <dgm:prSet presAssocID="{90A71311-2FE7-4794-AF39-30B013BC713C}" presName="desSpace" presStyleCnt="0"/>
      <dgm:spPr/>
    </dgm:pt>
    <dgm:pt modelId="{3DBAE878-818D-4A04-921D-68678E6FCF11}" type="pres">
      <dgm:prSet presAssocID="{774ACF48-1770-4473-A31C-38C51C5D0AD7}" presName="parComposite" presStyleCnt="0"/>
      <dgm:spPr/>
    </dgm:pt>
    <dgm:pt modelId="{95CDFAFA-0063-4ACC-8EBB-BD47380AF81A}" type="pres">
      <dgm:prSet presAssocID="{774ACF48-1770-4473-A31C-38C51C5D0AD7}" presName="parBigCircle" presStyleLbl="node0" presStyleIdx="2" presStyleCnt="5"/>
      <dgm:spPr/>
    </dgm:pt>
    <dgm:pt modelId="{6FA487FC-9718-4145-A75E-41EC76F198B2}" type="pres">
      <dgm:prSet presAssocID="{774ACF48-1770-4473-A31C-38C51C5D0AD7}" presName="parTx" presStyleLbl="revTx" presStyleIdx="6" presStyleCnt="15"/>
      <dgm:spPr/>
    </dgm:pt>
    <dgm:pt modelId="{40A02A40-97D4-4C98-8D5F-B20F9EB6F5DF}" type="pres">
      <dgm:prSet presAssocID="{774ACF48-1770-4473-A31C-38C51C5D0AD7}" presName="bSpace" presStyleCnt="0"/>
      <dgm:spPr/>
    </dgm:pt>
    <dgm:pt modelId="{9CCCD5BF-BFD2-4B6E-88EB-CC5752B051D0}" type="pres">
      <dgm:prSet presAssocID="{774ACF48-1770-4473-A31C-38C51C5D0AD7}" presName="parBackupNorm" presStyleCnt="0"/>
      <dgm:spPr/>
    </dgm:pt>
    <dgm:pt modelId="{A42B3318-193D-4B55-8127-7D49865EDA42}" type="pres">
      <dgm:prSet presAssocID="{D43787F0-25CB-44DD-BC3F-1295A4D59697}" presName="parSpace" presStyleCnt="0"/>
      <dgm:spPr/>
    </dgm:pt>
    <dgm:pt modelId="{7842E963-8B38-4D16-9C4C-95BF4B70F0BC}" type="pres">
      <dgm:prSet presAssocID="{88262F74-43E2-4833-A6A0-1943C00931D2}" presName="desBackupLeftNorm" presStyleCnt="0"/>
      <dgm:spPr/>
    </dgm:pt>
    <dgm:pt modelId="{1DF887DA-16C4-4B65-86CE-5E78E006921B}" type="pres">
      <dgm:prSet presAssocID="{88262F74-43E2-4833-A6A0-1943C00931D2}" presName="desComposite" presStyleCnt="0"/>
      <dgm:spPr/>
    </dgm:pt>
    <dgm:pt modelId="{A705D8B0-CC81-440F-A83C-C01D0B1CA9D5}" type="pres">
      <dgm:prSet presAssocID="{88262F74-43E2-4833-A6A0-1943C00931D2}" presName="desCircle" presStyleLbl="node1" presStyleIdx="2" presStyleCnt="5"/>
      <dgm:spPr/>
    </dgm:pt>
    <dgm:pt modelId="{541CFD30-07FD-433B-B9DB-D5274C960486}" type="pres">
      <dgm:prSet presAssocID="{88262F74-43E2-4833-A6A0-1943C00931D2}" presName="chTx" presStyleLbl="revTx" presStyleIdx="7" presStyleCnt="15"/>
      <dgm:spPr/>
    </dgm:pt>
    <dgm:pt modelId="{B99E526B-FD7A-400B-B4D4-F2E4BFE79290}" type="pres">
      <dgm:prSet presAssocID="{88262F74-43E2-4833-A6A0-1943C00931D2}" presName="desTx" presStyleLbl="revTx" presStyleIdx="8" presStyleCnt="15">
        <dgm:presLayoutVars>
          <dgm:bulletEnabled val="1"/>
        </dgm:presLayoutVars>
      </dgm:prSet>
      <dgm:spPr/>
    </dgm:pt>
    <dgm:pt modelId="{987F4610-2BCC-4C19-9BE8-452E642A807B}" type="pres">
      <dgm:prSet presAssocID="{88262F74-43E2-4833-A6A0-1943C00931D2}" presName="desBackupRightNorm" presStyleCnt="0"/>
      <dgm:spPr/>
    </dgm:pt>
    <dgm:pt modelId="{435F442C-DE26-4C98-88BB-A844C9C711B0}" type="pres">
      <dgm:prSet presAssocID="{DF7F3938-B109-42D8-924C-0745F18339F1}" presName="desSpace" presStyleCnt="0"/>
      <dgm:spPr/>
    </dgm:pt>
    <dgm:pt modelId="{A3E24B58-0233-4226-B479-D7B586AC576C}" type="pres">
      <dgm:prSet presAssocID="{BDB39F70-19DA-4A13-B04C-1E18A7985948}" presName="desBackupLeftNorm" presStyleCnt="0"/>
      <dgm:spPr/>
    </dgm:pt>
    <dgm:pt modelId="{D20855ED-3710-4F68-9994-03A02DC89A20}" type="pres">
      <dgm:prSet presAssocID="{BDB39F70-19DA-4A13-B04C-1E18A7985948}" presName="desComposite" presStyleCnt="0"/>
      <dgm:spPr/>
    </dgm:pt>
    <dgm:pt modelId="{79C8FD01-8D4D-4D8E-9878-502E34088351}" type="pres">
      <dgm:prSet presAssocID="{BDB39F70-19DA-4A13-B04C-1E18A7985948}" presName="desCircle" presStyleLbl="node1" presStyleIdx="3" presStyleCnt="5"/>
      <dgm:spPr/>
    </dgm:pt>
    <dgm:pt modelId="{BD11BA6A-D8D4-4E9C-8E55-B958C49CA3A8}" type="pres">
      <dgm:prSet presAssocID="{BDB39F70-19DA-4A13-B04C-1E18A7985948}" presName="chTx" presStyleLbl="revTx" presStyleIdx="9" presStyleCnt="15"/>
      <dgm:spPr/>
    </dgm:pt>
    <dgm:pt modelId="{EB5A3612-7AD5-4DDA-8CFE-FC49064DDC47}" type="pres">
      <dgm:prSet presAssocID="{BDB39F70-19DA-4A13-B04C-1E18A7985948}" presName="desTx" presStyleLbl="revTx" presStyleIdx="10" presStyleCnt="15">
        <dgm:presLayoutVars>
          <dgm:bulletEnabled val="1"/>
        </dgm:presLayoutVars>
      </dgm:prSet>
      <dgm:spPr/>
    </dgm:pt>
    <dgm:pt modelId="{96FA17F7-F217-436A-B3F8-6359BF5BF688}" type="pres">
      <dgm:prSet presAssocID="{BDB39F70-19DA-4A13-B04C-1E18A7985948}" presName="desBackupRightNorm" presStyleCnt="0"/>
      <dgm:spPr/>
    </dgm:pt>
    <dgm:pt modelId="{43D7696C-473F-4295-93F8-97F327AB80A6}" type="pres">
      <dgm:prSet presAssocID="{A233FDB9-7CC6-4E20-8512-AC38339E285B}" presName="desSpace" presStyleCnt="0"/>
      <dgm:spPr/>
    </dgm:pt>
    <dgm:pt modelId="{F3A85546-6CFD-47DE-BBBF-EDCA888C537D}" type="pres">
      <dgm:prSet presAssocID="{7992DE1D-795C-42BF-A98F-8E435B960B89}" presName="parComposite" presStyleCnt="0"/>
      <dgm:spPr/>
    </dgm:pt>
    <dgm:pt modelId="{398D4E84-5CB3-4CBA-AF8B-E827A1FFD9DE}" type="pres">
      <dgm:prSet presAssocID="{7992DE1D-795C-42BF-A98F-8E435B960B89}" presName="parBigCircle" presStyleLbl="node0" presStyleIdx="3" presStyleCnt="5"/>
      <dgm:spPr/>
    </dgm:pt>
    <dgm:pt modelId="{02E08EBA-D105-4043-B3D7-74CF8E559DC6}" type="pres">
      <dgm:prSet presAssocID="{7992DE1D-795C-42BF-A98F-8E435B960B89}" presName="parTx" presStyleLbl="revTx" presStyleIdx="11" presStyleCnt="15"/>
      <dgm:spPr/>
    </dgm:pt>
    <dgm:pt modelId="{367005A9-40F3-406D-B734-B4C00C8D003E}" type="pres">
      <dgm:prSet presAssocID="{7992DE1D-795C-42BF-A98F-8E435B960B89}" presName="bSpace" presStyleCnt="0"/>
      <dgm:spPr/>
    </dgm:pt>
    <dgm:pt modelId="{50ABA346-7612-4379-B6E5-2C258CF1BC28}" type="pres">
      <dgm:prSet presAssocID="{7992DE1D-795C-42BF-A98F-8E435B960B89}" presName="parBackupNorm" presStyleCnt="0"/>
      <dgm:spPr/>
    </dgm:pt>
    <dgm:pt modelId="{7740F46D-CC21-4529-9E0A-E77756476CDB}" type="pres">
      <dgm:prSet presAssocID="{94647294-7FB6-4DDD-BF79-FF6D43372294}" presName="parSpace" presStyleCnt="0"/>
      <dgm:spPr/>
    </dgm:pt>
    <dgm:pt modelId="{FE11A366-1CE0-4846-B74B-B384944A0E54}" type="pres">
      <dgm:prSet presAssocID="{F290E909-EC67-47AD-B3B2-5562C490F4FF}" presName="desBackupLeftNorm" presStyleCnt="0"/>
      <dgm:spPr/>
    </dgm:pt>
    <dgm:pt modelId="{802266E1-2B26-44B0-B8D5-F5EEDE27AF66}" type="pres">
      <dgm:prSet presAssocID="{F290E909-EC67-47AD-B3B2-5562C490F4FF}" presName="desComposite" presStyleCnt="0"/>
      <dgm:spPr/>
    </dgm:pt>
    <dgm:pt modelId="{3FD87A58-879C-4AE5-A4CA-AD7DF27FE7CE}" type="pres">
      <dgm:prSet presAssocID="{F290E909-EC67-47AD-B3B2-5562C490F4FF}" presName="desCircle" presStyleLbl="node1" presStyleIdx="4" presStyleCnt="5"/>
      <dgm:spPr/>
    </dgm:pt>
    <dgm:pt modelId="{20412094-A717-4FE6-A3A9-AB2DA7C7351C}" type="pres">
      <dgm:prSet presAssocID="{F290E909-EC67-47AD-B3B2-5562C490F4FF}" presName="chTx" presStyleLbl="revTx" presStyleIdx="12" presStyleCnt="15"/>
      <dgm:spPr/>
    </dgm:pt>
    <dgm:pt modelId="{93003CD4-175D-49D2-9A1D-C1604FE772C7}" type="pres">
      <dgm:prSet presAssocID="{F290E909-EC67-47AD-B3B2-5562C490F4FF}" presName="desTx" presStyleLbl="revTx" presStyleIdx="13" presStyleCnt="15">
        <dgm:presLayoutVars>
          <dgm:bulletEnabled val="1"/>
        </dgm:presLayoutVars>
      </dgm:prSet>
      <dgm:spPr/>
    </dgm:pt>
    <dgm:pt modelId="{8F1B874E-21E3-4EEF-A247-B5EB00A1676B}" type="pres">
      <dgm:prSet presAssocID="{F290E909-EC67-47AD-B3B2-5562C490F4FF}" presName="desBackupRightNorm" presStyleCnt="0"/>
      <dgm:spPr/>
    </dgm:pt>
    <dgm:pt modelId="{A9D7A3E1-616A-4177-B9E6-91C588A809BD}" type="pres">
      <dgm:prSet presAssocID="{7D4A8345-85BF-49DF-962E-9B1AB7E84B8F}" presName="desSpace" presStyleCnt="0"/>
      <dgm:spPr/>
    </dgm:pt>
    <dgm:pt modelId="{14007044-5CB4-4276-A355-9C88222017D0}" type="pres">
      <dgm:prSet presAssocID="{8EB11640-7F20-4211-BD1C-FDD507E51C73}" presName="parComposite" presStyleCnt="0"/>
      <dgm:spPr/>
    </dgm:pt>
    <dgm:pt modelId="{70C4664C-FAC2-4AA5-93AD-87CAEE61A25B}" type="pres">
      <dgm:prSet presAssocID="{8EB11640-7F20-4211-BD1C-FDD507E51C73}" presName="parBigCircle" presStyleLbl="node0" presStyleIdx="4" presStyleCnt="5"/>
      <dgm:spPr/>
    </dgm:pt>
    <dgm:pt modelId="{F99D29FA-94A7-4E43-BEE5-ED5E31B1B704}" type="pres">
      <dgm:prSet presAssocID="{8EB11640-7F20-4211-BD1C-FDD507E51C73}" presName="parTx" presStyleLbl="revTx" presStyleIdx="14" presStyleCnt="15"/>
      <dgm:spPr/>
    </dgm:pt>
    <dgm:pt modelId="{DD60D8A6-7D99-475F-9EB8-B4C9AF62E6BD}" type="pres">
      <dgm:prSet presAssocID="{8EB11640-7F20-4211-BD1C-FDD507E51C73}" presName="bSpace" presStyleCnt="0"/>
      <dgm:spPr/>
    </dgm:pt>
    <dgm:pt modelId="{C2200AB2-3D3E-4DF8-AAEE-182C6B282DA6}" type="pres">
      <dgm:prSet presAssocID="{8EB11640-7F20-4211-BD1C-FDD507E51C73}" presName="parBackupNorm" presStyleCnt="0"/>
      <dgm:spPr/>
    </dgm:pt>
    <dgm:pt modelId="{D91F3866-F2E1-4EDF-8A1E-54DFABD8401F}" type="pres">
      <dgm:prSet presAssocID="{A6653AD2-ADB6-49A8-B317-C2814BEED87D}" presName="parSpace" presStyleCnt="0"/>
      <dgm:spPr/>
    </dgm:pt>
  </dgm:ptLst>
  <dgm:cxnLst>
    <dgm:cxn modelId="{C9270118-223A-4F70-8AB2-86677C4C90BB}" srcId="{7B003AA7-2EA6-41ED-8823-40BF765B96FD}" destId="{8EB11640-7F20-4211-BD1C-FDD507E51C73}" srcOrd="4" destOrd="0" parTransId="{570618EC-1290-48F1-ACF4-EAA319915C66}" sibTransId="{A6653AD2-ADB6-49A8-B317-C2814BEED87D}"/>
    <dgm:cxn modelId="{1259CA1F-EC4F-495D-B9F1-A2D1F768B813}" type="presOf" srcId="{88262F74-43E2-4833-A6A0-1943C00931D2}" destId="{541CFD30-07FD-433B-B9DB-D5274C960486}" srcOrd="0" destOrd="0" presId="urn:microsoft.com/office/officeart/2008/layout/CircleAccentTimeline"/>
    <dgm:cxn modelId="{CEA9DE28-068F-4F07-A609-9E4A08892212}" type="presOf" srcId="{F290E909-EC67-47AD-B3B2-5562C490F4FF}" destId="{20412094-A717-4FE6-A3A9-AB2DA7C7351C}" srcOrd="0" destOrd="0" presId="urn:microsoft.com/office/officeart/2008/layout/CircleAccentTimeline"/>
    <dgm:cxn modelId="{95F0662F-392C-4A6F-BC51-4A887B458A52}" type="presOf" srcId="{7992DE1D-795C-42BF-A98F-8E435B960B89}" destId="{02E08EBA-D105-4043-B3D7-74CF8E559DC6}" srcOrd="0" destOrd="0" presId="urn:microsoft.com/office/officeart/2008/layout/CircleAccentTimeline"/>
    <dgm:cxn modelId="{06958B30-FA65-4627-90DB-CB4DDD18160C}" type="presOf" srcId="{28D46CD5-5E31-42BC-971E-71897513C0EB}" destId="{3B32D27D-B40C-43F4-9766-DE2F7D123A05}" srcOrd="0" destOrd="0" presId="urn:microsoft.com/office/officeart/2008/layout/CircleAccentTimeline"/>
    <dgm:cxn modelId="{6FDA5335-0A3B-41AE-A971-B7EB54AD582A}" type="presOf" srcId="{64A86F3D-881D-4BEF-852F-E54F26F74E59}" destId="{17B7981A-B1CC-4A00-BEF4-A5C1219AFA15}" srcOrd="0" destOrd="0" presId="urn:microsoft.com/office/officeart/2008/layout/CircleAccentTimeline"/>
    <dgm:cxn modelId="{F823EA3C-11DB-47CF-984B-F42D2896F1C3}" srcId="{7B003AA7-2EA6-41ED-8823-40BF765B96FD}" destId="{774ACF48-1770-4473-A31C-38C51C5D0AD7}" srcOrd="2" destOrd="0" parTransId="{8AD33FF2-44DF-40E1-90D1-DCA0B1067B86}" sibTransId="{D43787F0-25CB-44DD-BC3F-1295A4D59697}"/>
    <dgm:cxn modelId="{55293C5F-7D18-4ACA-9549-36DC635BC514}" srcId="{7992DE1D-795C-42BF-A98F-8E435B960B89}" destId="{F290E909-EC67-47AD-B3B2-5562C490F4FF}" srcOrd="0" destOrd="0" parTransId="{831AFD9D-DEDF-4E23-86ED-21B7AC198872}" sibTransId="{7D4A8345-85BF-49DF-962E-9B1AB7E84B8F}"/>
    <dgm:cxn modelId="{4F96AE50-5CC1-480C-9157-4EAC479D3B31}" srcId="{7B003AA7-2EA6-41ED-8823-40BF765B96FD}" destId="{7992DE1D-795C-42BF-A98F-8E435B960B89}" srcOrd="3" destOrd="0" parTransId="{9E5C936C-5DDA-4FA0-A0DC-0D93322489F1}" sibTransId="{94647294-7FB6-4DDD-BF79-FF6D43372294}"/>
    <dgm:cxn modelId="{6B1FE351-3CDD-4A1C-AECA-815D99BBA564}" srcId="{5E1FFA25-41E1-42BD-B6EF-8D66F9A0A392}" destId="{87469443-C391-42A9-8D15-0D9711B2AAA8}" srcOrd="0" destOrd="0" parTransId="{05658647-507C-4DE3-A24B-491052B90627}" sibTransId="{A3B12E25-C8B7-409B-B2D5-D7BEBDC889EC}"/>
    <dgm:cxn modelId="{059B9073-3C6C-4F90-9429-6B4B8AC7C133}" srcId="{774ACF48-1770-4473-A31C-38C51C5D0AD7}" destId="{88262F74-43E2-4833-A6A0-1943C00931D2}" srcOrd="0" destOrd="0" parTransId="{1A7F9E05-7088-479A-9DEC-AE0A62EF3FAE}" sibTransId="{DF7F3938-B109-42D8-924C-0745F18339F1}"/>
    <dgm:cxn modelId="{0D2FB055-7874-4A51-AA19-900B3B1D0068}" type="presOf" srcId="{774ACF48-1770-4473-A31C-38C51C5D0AD7}" destId="{6FA487FC-9718-4145-A75E-41EC76F198B2}" srcOrd="0" destOrd="0" presId="urn:microsoft.com/office/officeart/2008/layout/CircleAccentTimeline"/>
    <dgm:cxn modelId="{2024AF9C-F61B-4959-BAB1-51D4B1B5C652}" srcId="{5E1FFA25-41E1-42BD-B6EF-8D66F9A0A392}" destId="{64A86F3D-881D-4BEF-852F-E54F26F74E59}" srcOrd="1" destOrd="0" parTransId="{A97282B7-AD42-4A12-BBFA-89C2AA701331}" sibTransId="{90A71311-2FE7-4794-AF39-30B013BC713C}"/>
    <dgm:cxn modelId="{91C3D6B0-DAA6-4994-951A-164E8BA67A69}" type="presOf" srcId="{7B003AA7-2EA6-41ED-8823-40BF765B96FD}" destId="{9F1996B7-107E-4E08-97E5-66CDB3CA3BB4}" srcOrd="0" destOrd="0" presId="urn:microsoft.com/office/officeart/2008/layout/CircleAccentTimeline"/>
    <dgm:cxn modelId="{9BEA8DBB-EDB9-4C14-B0B7-0F9E73E37CF0}" type="presOf" srcId="{8EB11640-7F20-4211-BD1C-FDD507E51C73}" destId="{F99D29FA-94A7-4E43-BEE5-ED5E31B1B704}" srcOrd="0" destOrd="0" presId="urn:microsoft.com/office/officeart/2008/layout/CircleAccentTimeline"/>
    <dgm:cxn modelId="{39C180C5-A45F-4BFA-ADFD-ED7BD1A17BB4}" srcId="{7B003AA7-2EA6-41ED-8823-40BF765B96FD}" destId="{28D46CD5-5E31-42BC-971E-71897513C0EB}" srcOrd="0" destOrd="0" parTransId="{9A647D06-9241-447E-ADE1-8F83E90E3AAE}" sibTransId="{9008EB93-C57A-4489-ADA5-930A87973B67}"/>
    <dgm:cxn modelId="{4AEB3AD3-0EF1-4A76-A81A-CD267B7023C4}" type="presOf" srcId="{5E1FFA25-41E1-42BD-B6EF-8D66F9A0A392}" destId="{1E004455-3762-447B-8151-4707BDFFB70A}" srcOrd="0" destOrd="0" presId="urn:microsoft.com/office/officeart/2008/layout/CircleAccentTimeline"/>
    <dgm:cxn modelId="{BC1E85DE-4F07-4D48-B0F8-C771FD3DB29A}" type="presOf" srcId="{BDB39F70-19DA-4A13-B04C-1E18A7985948}" destId="{BD11BA6A-D8D4-4E9C-8E55-B958C49CA3A8}" srcOrd="0" destOrd="0" presId="urn:microsoft.com/office/officeart/2008/layout/CircleAccentTimeline"/>
    <dgm:cxn modelId="{1C3AB7E0-20CE-49B2-B5E3-5BE1BD4C3E22}" srcId="{774ACF48-1770-4473-A31C-38C51C5D0AD7}" destId="{BDB39F70-19DA-4A13-B04C-1E18A7985948}" srcOrd="1" destOrd="0" parTransId="{02DA63C9-520C-4F29-BD07-DC5174C4FEFF}" sibTransId="{A233FDB9-7CC6-4E20-8512-AC38339E285B}"/>
    <dgm:cxn modelId="{D41E5DEF-ED77-40BC-AE5F-B47B239EBB68}" srcId="{7B003AA7-2EA6-41ED-8823-40BF765B96FD}" destId="{5E1FFA25-41E1-42BD-B6EF-8D66F9A0A392}" srcOrd="1" destOrd="0" parTransId="{66BBAA4D-E9A9-4E00-897A-F14D9069CA55}" sibTransId="{C188C661-19F8-4553-B73A-26DA7FC10EE1}"/>
    <dgm:cxn modelId="{C65BFEFD-B106-4616-A1F4-8CDDFB889DFB}" type="presOf" srcId="{87469443-C391-42A9-8D15-0D9711B2AAA8}" destId="{063391DA-DB05-44DA-B857-7E4D425D478B}" srcOrd="0" destOrd="0" presId="urn:microsoft.com/office/officeart/2008/layout/CircleAccentTimeline"/>
    <dgm:cxn modelId="{7BF15DED-F037-45C4-9B34-5A6F4BBD8368}" type="presParOf" srcId="{9F1996B7-107E-4E08-97E5-66CDB3CA3BB4}" destId="{E20B6517-6C95-41C8-87DC-329026972BC7}" srcOrd="0" destOrd="0" presId="urn:microsoft.com/office/officeart/2008/layout/CircleAccentTimeline"/>
    <dgm:cxn modelId="{EE80794E-785B-4A3B-B4D2-FF68CB42A4AF}" type="presParOf" srcId="{E20B6517-6C95-41C8-87DC-329026972BC7}" destId="{847B61EE-4D2C-495E-9CD4-AC6ED62242FF}" srcOrd="0" destOrd="0" presId="urn:microsoft.com/office/officeart/2008/layout/CircleAccentTimeline"/>
    <dgm:cxn modelId="{A3F16B15-D427-40A3-BC36-640B9B673877}" type="presParOf" srcId="{E20B6517-6C95-41C8-87DC-329026972BC7}" destId="{3B32D27D-B40C-43F4-9766-DE2F7D123A05}" srcOrd="1" destOrd="0" presId="urn:microsoft.com/office/officeart/2008/layout/CircleAccentTimeline"/>
    <dgm:cxn modelId="{75CFCEA7-92DF-4D0F-AFCB-5D79D10B182E}" type="presParOf" srcId="{E20B6517-6C95-41C8-87DC-329026972BC7}" destId="{B5789A66-14EA-4B9C-8F51-07F222B02DEA}" srcOrd="2" destOrd="0" presId="urn:microsoft.com/office/officeart/2008/layout/CircleAccentTimeline"/>
    <dgm:cxn modelId="{38547571-F3BE-4F5E-82E4-98B78EC365AA}" type="presParOf" srcId="{9F1996B7-107E-4E08-97E5-66CDB3CA3BB4}" destId="{C71B758C-6CFD-48E7-9E05-93F9DD178A1B}" srcOrd="1" destOrd="0" presId="urn:microsoft.com/office/officeart/2008/layout/CircleAccentTimeline"/>
    <dgm:cxn modelId="{01FF4E0C-336F-4DAA-A72C-0971B05914F2}" type="presParOf" srcId="{9F1996B7-107E-4E08-97E5-66CDB3CA3BB4}" destId="{401609AD-0EC7-4CDC-98CE-73BEE01BB597}" srcOrd="2" destOrd="0" presId="urn:microsoft.com/office/officeart/2008/layout/CircleAccentTimeline"/>
    <dgm:cxn modelId="{15FFE64C-AE9E-4C6D-9CCC-906E8DF14432}" type="presParOf" srcId="{9F1996B7-107E-4E08-97E5-66CDB3CA3BB4}" destId="{9C5990E2-04D3-44FB-94A0-BFBC81630754}" srcOrd="3" destOrd="0" presId="urn:microsoft.com/office/officeart/2008/layout/CircleAccentTimeline"/>
    <dgm:cxn modelId="{EC6F23EB-6956-454F-BB2D-0C3DE72CEC16}" type="presParOf" srcId="{9C5990E2-04D3-44FB-94A0-BFBC81630754}" destId="{BBCACB97-642B-461B-AE32-4D5D60260750}" srcOrd="0" destOrd="0" presId="urn:microsoft.com/office/officeart/2008/layout/CircleAccentTimeline"/>
    <dgm:cxn modelId="{EF4B4F4B-B7C6-4F77-943E-0BA6B60E6BDB}" type="presParOf" srcId="{9C5990E2-04D3-44FB-94A0-BFBC81630754}" destId="{1E004455-3762-447B-8151-4707BDFFB70A}" srcOrd="1" destOrd="0" presId="urn:microsoft.com/office/officeart/2008/layout/CircleAccentTimeline"/>
    <dgm:cxn modelId="{D89B06C3-2F80-4C0D-8E99-EC05457D49FF}" type="presParOf" srcId="{9C5990E2-04D3-44FB-94A0-BFBC81630754}" destId="{EE51CC88-2F7F-403B-B094-4832B51D713B}" srcOrd="2" destOrd="0" presId="urn:microsoft.com/office/officeart/2008/layout/CircleAccentTimeline"/>
    <dgm:cxn modelId="{F525A291-E09D-4774-A1FC-3478A2560425}" type="presParOf" srcId="{9F1996B7-107E-4E08-97E5-66CDB3CA3BB4}" destId="{0C9F76CC-9432-46B6-B97F-91827DB5EA24}" srcOrd="4" destOrd="0" presId="urn:microsoft.com/office/officeart/2008/layout/CircleAccentTimeline"/>
    <dgm:cxn modelId="{17105138-C38E-41EB-B887-03D5E47433C2}" type="presParOf" srcId="{9F1996B7-107E-4E08-97E5-66CDB3CA3BB4}" destId="{A51E226C-A800-4740-B5FF-B64906864E2F}" srcOrd="5" destOrd="0" presId="urn:microsoft.com/office/officeart/2008/layout/CircleAccentTimeline"/>
    <dgm:cxn modelId="{469C7267-288E-4CC0-8CA7-DD3FA92CF391}" type="presParOf" srcId="{9F1996B7-107E-4E08-97E5-66CDB3CA3BB4}" destId="{A01BA36B-0AA8-491D-AE8C-6A0B4366FE93}" srcOrd="6" destOrd="0" presId="urn:microsoft.com/office/officeart/2008/layout/CircleAccentTimeline"/>
    <dgm:cxn modelId="{0A795365-A6CF-4C9D-90D9-4C59E3E4348E}" type="presParOf" srcId="{9F1996B7-107E-4E08-97E5-66CDB3CA3BB4}" destId="{C44359AC-30AE-40C6-A874-E5A18243E146}" srcOrd="7" destOrd="0" presId="urn:microsoft.com/office/officeart/2008/layout/CircleAccentTimeline"/>
    <dgm:cxn modelId="{EE133269-F259-4EE4-958D-66BF69113242}" type="presParOf" srcId="{C44359AC-30AE-40C6-A874-E5A18243E146}" destId="{FB64DD42-DE00-46C3-8AE7-25278194F8B0}" srcOrd="0" destOrd="0" presId="urn:microsoft.com/office/officeart/2008/layout/CircleAccentTimeline"/>
    <dgm:cxn modelId="{8AE17CCD-A2D3-48C3-A73E-F83D6A2B1EC4}" type="presParOf" srcId="{C44359AC-30AE-40C6-A874-E5A18243E146}" destId="{063391DA-DB05-44DA-B857-7E4D425D478B}" srcOrd="1" destOrd="0" presId="urn:microsoft.com/office/officeart/2008/layout/CircleAccentTimeline"/>
    <dgm:cxn modelId="{D9EE8852-1D90-4042-A0B6-E4FD6FC9B3D1}" type="presParOf" srcId="{C44359AC-30AE-40C6-A874-E5A18243E146}" destId="{A6703EF2-C85D-459F-B740-514BCC6350F2}" srcOrd="2" destOrd="0" presId="urn:microsoft.com/office/officeart/2008/layout/CircleAccentTimeline"/>
    <dgm:cxn modelId="{B600857F-B61B-4F79-95EB-AE7A815EF8CB}" type="presParOf" srcId="{9F1996B7-107E-4E08-97E5-66CDB3CA3BB4}" destId="{9540F7E1-C67B-4C20-B5DE-764E0E9FFAFF}" srcOrd="8" destOrd="0" presId="urn:microsoft.com/office/officeart/2008/layout/CircleAccentTimeline"/>
    <dgm:cxn modelId="{71460697-74C3-42ED-8C87-6CB5F7C48121}" type="presParOf" srcId="{9F1996B7-107E-4E08-97E5-66CDB3CA3BB4}" destId="{FCF9E834-2FFA-4554-B4E5-127232CE56CF}" srcOrd="9" destOrd="0" presId="urn:microsoft.com/office/officeart/2008/layout/CircleAccentTimeline"/>
    <dgm:cxn modelId="{AA3FA345-288C-4EDB-A335-12F3517D2A97}" type="presParOf" srcId="{9F1996B7-107E-4E08-97E5-66CDB3CA3BB4}" destId="{174F3264-4E61-4194-A5B5-6EE4A1572C33}" srcOrd="10" destOrd="0" presId="urn:microsoft.com/office/officeart/2008/layout/CircleAccentTimeline"/>
    <dgm:cxn modelId="{3C6CBC13-0A0C-42D9-86B3-1BA06CE231A9}" type="presParOf" srcId="{9F1996B7-107E-4E08-97E5-66CDB3CA3BB4}" destId="{EE3E563C-88B5-4AD0-A222-4E620D2794B2}" srcOrd="11" destOrd="0" presId="urn:microsoft.com/office/officeart/2008/layout/CircleAccentTimeline"/>
    <dgm:cxn modelId="{FCC79E51-C382-4950-81A8-507CE45E59D0}" type="presParOf" srcId="{EE3E563C-88B5-4AD0-A222-4E620D2794B2}" destId="{C2130686-1EE7-4FC9-9104-1CD3D5FD60FD}" srcOrd="0" destOrd="0" presId="urn:microsoft.com/office/officeart/2008/layout/CircleAccentTimeline"/>
    <dgm:cxn modelId="{FE85F61D-B78F-46A0-823D-F1C5593F75B6}" type="presParOf" srcId="{EE3E563C-88B5-4AD0-A222-4E620D2794B2}" destId="{17B7981A-B1CC-4A00-BEF4-A5C1219AFA15}" srcOrd="1" destOrd="0" presId="urn:microsoft.com/office/officeart/2008/layout/CircleAccentTimeline"/>
    <dgm:cxn modelId="{3C88314D-483B-480E-88ED-73F9609CF91B}" type="presParOf" srcId="{EE3E563C-88B5-4AD0-A222-4E620D2794B2}" destId="{BD565F4E-708E-4A1C-ACAB-384C3F179BD8}" srcOrd="2" destOrd="0" presId="urn:microsoft.com/office/officeart/2008/layout/CircleAccentTimeline"/>
    <dgm:cxn modelId="{E8C71C28-0629-41AE-89A6-98F01AA97D6A}" type="presParOf" srcId="{9F1996B7-107E-4E08-97E5-66CDB3CA3BB4}" destId="{741B0AB0-0254-4CE6-BCD2-287147C74BCF}" srcOrd="12" destOrd="0" presId="urn:microsoft.com/office/officeart/2008/layout/CircleAccentTimeline"/>
    <dgm:cxn modelId="{FC94A9C1-46D5-446E-94DC-EB2F143E56E3}" type="presParOf" srcId="{9F1996B7-107E-4E08-97E5-66CDB3CA3BB4}" destId="{8C8B3FEC-1E3D-40EB-9549-23A88379D544}" srcOrd="13" destOrd="0" presId="urn:microsoft.com/office/officeart/2008/layout/CircleAccentTimeline"/>
    <dgm:cxn modelId="{1471F94E-5EB4-4154-9D7A-7BDB9B6B73D6}" type="presParOf" srcId="{9F1996B7-107E-4E08-97E5-66CDB3CA3BB4}" destId="{3DBAE878-818D-4A04-921D-68678E6FCF11}" srcOrd="14" destOrd="0" presId="urn:microsoft.com/office/officeart/2008/layout/CircleAccentTimeline"/>
    <dgm:cxn modelId="{40FE4F75-48CD-4E59-B399-1E6BCA5196E2}" type="presParOf" srcId="{3DBAE878-818D-4A04-921D-68678E6FCF11}" destId="{95CDFAFA-0063-4ACC-8EBB-BD47380AF81A}" srcOrd="0" destOrd="0" presId="urn:microsoft.com/office/officeart/2008/layout/CircleAccentTimeline"/>
    <dgm:cxn modelId="{12DCFDB3-CA16-4B51-9390-824A9DD419A0}" type="presParOf" srcId="{3DBAE878-818D-4A04-921D-68678E6FCF11}" destId="{6FA487FC-9718-4145-A75E-41EC76F198B2}" srcOrd="1" destOrd="0" presId="urn:microsoft.com/office/officeart/2008/layout/CircleAccentTimeline"/>
    <dgm:cxn modelId="{78961B30-8A8F-407F-8DFE-67AD37675819}" type="presParOf" srcId="{3DBAE878-818D-4A04-921D-68678E6FCF11}" destId="{40A02A40-97D4-4C98-8D5F-B20F9EB6F5DF}" srcOrd="2" destOrd="0" presId="urn:microsoft.com/office/officeart/2008/layout/CircleAccentTimeline"/>
    <dgm:cxn modelId="{C432DBE5-1BDE-4B5C-8350-114CC6C68990}" type="presParOf" srcId="{9F1996B7-107E-4E08-97E5-66CDB3CA3BB4}" destId="{9CCCD5BF-BFD2-4B6E-88EB-CC5752B051D0}" srcOrd="15" destOrd="0" presId="urn:microsoft.com/office/officeart/2008/layout/CircleAccentTimeline"/>
    <dgm:cxn modelId="{276614CB-4235-458E-8DE2-1C8ABA9E2734}" type="presParOf" srcId="{9F1996B7-107E-4E08-97E5-66CDB3CA3BB4}" destId="{A42B3318-193D-4B55-8127-7D49865EDA42}" srcOrd="16" destOrd="0" presId="urn:microsoft.com/office/officeart/2008/layout/CircleAccentTimeline"/>
    <dgm:cxn modelId="{2991A662-16DC-46F7-9F4E-731026D1ADF1}" type="presParOf" srcId="{9F1996B7-107E-4E08-97E5-66CDB3CA3BB4}" destId="{7842E963-8B38-4D16-9C4C-95BF4B70F0BC}" srcOrd="17" destOrd="0" presId="urn:microsoft.com/office/officeart/2008/layout/CircleAccentTimeline"/>
    <dgm:cxn modelId="{8A8DCEF2-882D-489D-A656-289B016EBF52}" type="presParOf" srcId="{9F1996B7-107E-4E08-97E5-66CDB3CA3BB4}" destId="{1DF887DA-16C4-4B65-86CE-5E78E006921B}" srcOrd="18" destOrd="0" presId="urn:microsoft.com/office/officeart/2008/layout/CircleAccentTimeline"/>
    <dgm:cxn modelId="{8ED8AC11-4F41-4155-ADBE-D05D71875015}" type="presParOf" srcId="{1DF887DA-16C4-4B65-86CE-5E78E006921B}" destId="{A705D8B0-CC81-440F-A83C-C01D0B1CA9D5}" srcOrd="0" destOrd="0" presId="urn:microsoft.com/office/officeart/2008/layout/CircleAccentTimeline"/>
    <dgm:cxn modelId="{CEC03836-C8F9-4875-A141-226507822B9F}" type="presParOf" srcId="{1DF887DA-16C4-4B65-86CE-5E78E006921B}" destId="{541CFD30-07FD-433B-B9DB-D5274C960486}" srcOrd="1" destOrd="0" presId="urn:microsoft.com/office/officeart/2008/layout/CircleAccentTimeline"/>
    <dgm:cxn modelId="{D590266A-0EE0-4EBB-8C28-78F18B675F61}" type="presParOf" srcId="{1DF887DA-16C4-4B65-86CE-5E78E006921B}" destId="{B99E526B-FD7A-400B-B4D4-F2E4BFE79290}" srcOrd="2" destOrd="0" presId="urn:microsoft.com/office/officeart/2008/layout/CircleAccentTimeline"/>
    <dgm:cxn modelId="{580F0DCD-8F6E-4121-82DE-72F56293BABD}" type="presParOf" srcId="{9F1996B7-107E-4E08-97E5-66CDB3CA3BB4}" destId="{987F4610-2BCC-4C19-9BE8-452E642A807B}" srcOrd="19" destOrd="0" presId="urn:microsoft.com/office/officeart/2008/layout/CircleAccentTimeline"/>
    <dgm:cxn modelId="{A087B480-6762-4860-B58E-78F703D846E3}" type="presParOf" srcId="{9F1996B7-107E-4E08-97E5-66CDB3CA3BB4}" destId="{435F442C-DE26-4C98-88BB-A844C9C711B0}" srcOrd="20" destOrd="0" presId="urn:microsoft.com/office/officeart/2008/layout/CircleAccentTimeline"/>
    <dgm:cxn modelId="{222764D7-AAA7-4F6C-8BC0-58430F384833}" type="presParOf" srcId="{9F1996B7-107E-4E08-97E5-66CDB3CA3BB4}" destId="{A3E24B58-0233-4226-B479-D7B586AC576C}" srcOrd="21" destOrd="0" presId="urn:microsoft.com/office/officeart/2008/layout/CircleAccentTimeline"/>
    <dgm:cxn modelId="{D3EF8134-363E-4E51-B616-4EFD3893A15C}" type="presParOf" srcId="{9F1996B7-107E-4E08-97E5-66CDB3CA3BB4}" destId="{D20855ED-3710-4F68-9994-03A02DC89A20}" srcOrd="22" destOrd="0" presId="urn:microsoft.com/office/officeart/2008/layout/CircleAccentTimeline"/>
    <dgm:cxn modelId="{2B433993-FD8E-4125-AA13-50D2BF99B9D9}" type="presParOf" srcId="{D20855ED-3710-4F68-9994-03A02DC89A20}" destId="{79C8FD01-8D4D-4D8E-9878-502E34088351}" srcOrd="0" destOrd="0" presId="urn:microsoft.com/office/officeart/2008/layout/CircleAccentTimeline"/>
    <dgm:cxn modelId="{9E8C1254-67C2-4D93-8772-8E2B684EEB9B}" type="presParOf" srcId="{D20855ED-3710-4F68-9994-03A02DC89A20}" destId="{BD11BA6A-D8D4-4E9C-8E55-B958C49CA3A8}" srcOrd="1" destOrd="0" presId="urn:microsoft.com/office/officeart/2008/layout/CircleAccentTimeline"/>
    <dgm:cxn modelId="{E7EDBE4D-A894-4A0F-8741-9853C65C934F}" type="presParOf" srcId="{D20855ED-3710-4F68-9994-03A02DC89A20}" destId="{EB5A3612-7AD5-4DDA-8CFE-FC49064DDC47}" srcOrd="2" destOrd="0" presId="urn:microsoft.com/office/officeart/2008/layout/CircleAccentTimeline"/>
    <dgm:cxn modelId="{3102C6EF-78AC-4BB6-A515-EA42A881318F}" type="presParOf" srcId="{9F1996B7-107E-4E08-97E5-66CDB3CA3BB4}" destId="{96FA17F7-F217-436A-B3F8-6359BF5BF688}" srcOrd="23" destOrd="0" presId="urn:microsoft.com/office/officeart/2008/layout/CircleAccentTimeline"/>
    <dgm:cxn modelId="{6ECBAFE4-71A3-4FE4-8AF7-1C695A281F40}" type="presParOf" srcId="{9F1996B7-107E-4E08-97E5-66CDB3CA3BB4}" destId="{43D7696C-473F-4295-93F8-97F327AB80A6}" srcOrd="24" destOrd="0" presId="urn:microsoft.com/office/officeart/2008/layout/CircleAccentTimeline"/>
    <dgm:cxn modelId="{5EDBE029-D82D-4B61-8A8C-D666A9D3A945}" type="presParOf" srcId="{9F1996B7-107E-4E08-97E5-66CDB3CA3BB4}" destId="{F3A85546-6CFD-47DE-BBBF-EDCA888C537D}" srcOrd="25" destOrd="0" presId="urn:microsoft.com/office/officeart/2008/layout/CircleAccentTimeline"/>
    <dgm:cxn modelId="{BF78C999-1E41-4CB0-A021-9F7F4AB210BA}" type="presParOf" srcId="{F3A85546-6CFD-47DE-BBBF-EDCA888C537D}" destId="{398D4E84-5CB3-4CBA-AF8B-E827A1FFD9DE}" srcOrd="0" destOrd="0" presId="urn:microsoft.com/office/officeart/2008/layout/CircleAccentTimeline"/>
    <dgm:cxn modelId="{F8215B9C-F384-4FE1-B28A-170D80DC7E4D}" type="presParOf" srcId="{F3A85546-6CFD-47DE-BBBF-EDCA888C537D}" destId="{02E08EBA-D105-4043-B3D7-74CF8E559DC6}" srcOrd="1" destOrd="0" presId="urn:microsoft.com/office/officeart/2008/layout/CircleAccentTimeline"/>
    <dgm:cxn modelId="{514C1FEF-455F-4ABB-BDEC-FB011E60003F}" type="presParOf" srcId="{F3A85546-6CFD-47DE-BBBF-EDCA888C537D}" destId="{367005A9-40F3-406D-B734-B4C00C8D003E}" srcOrd="2" destOrd="0" presId="urn:microsoft.com/office/officeart/2008/layout/CircleAccentTimeline"/>
    <dgm:cxn modelId="{8C12822E-2467-4AF2-BE6A-7F15D41A27D6}" type="presParOf" srcId="{9F1996B7-107E-4E08-97E5-66CDB3CA3BB4}" destId="{50ABA346-7612-4379-B6E5-2C258CF1BC28}" srcOrd="26" destOrd="0" presId="urn:microsoft.com/office/officeart/2008/layout/CircleAccentTimeline"/>
    <dgm:cxn modelId="{FB335DFB-525B-4093-922D-CFAFD2641616}" type="presParOf" srcId="{9F1996B7-107E-4E08-97E5-66CDB3CA3BB4}" destId="{7740F46D-CC21-4529-9E0A-E77756476CDB}" srcOrd="27" destOrd="0" presId="urn:microsoft.com/office/officeart/2008/layout/CircleAccentTimeline"/>
    <dgm:cxn modelId="{684CE6FE-3840-4827-81A9-9788B17D5DA6}" type="presParOf" srcId="{9F1996B7-107E-4E08-97E5-66CDB3CA3BB4}" destId="{FE11A366-1CE0-4846-B74B-B384944A0E54}" srcOrd="28" destOrd="0" presId="urn:microsoft.com/office/officeart/2008/layout/CircleAccentTimeline"/>
    <dgm:cxn modelId="{94B207B1-A35A-496C-B870-4D5A7B2127C3}" type="presParOf" srcId="{9F1996B7-107E-4E08-97E5-66CDB3CA3BB4}" destId="{802266E1-2B26-44B0-B8D5-F5EEDE27AF66}" srcOrd="29" destOrd="0" presId="urn:microsoft.com/office/officeart/2008/layout/CircleAccentTimeline"/>
    <dgm:cxn modelId="{E8AE4A40-47D9-486F-9B56-AFF8210F5680}" type="presParOf" srcId="{802266E1-2B26-44B0-B8D5-F5EEDE27AF66}" destId="{3FD87A58-879C-4AE5-A4CA-AD7DF27FE7CE}" srcOrd="0" destOrd="0" presId="urn:microsoft.com/office/officeart/2008/layout/CircleAccentTimeline"/>
    <dgm:cxn modelId="{DBE1D2C2-3CE6-4E40-9211-44A892E341AB}" type="presParOf" srcId="{802266E1-2B26-44B0-B8D5-F5EEDE27AF66}" destId="{20412094-A717-4FE6-A3A9-AB2DA7C7351C}" srcOrd="1" destOrd="0" presId="urn:microsoft.com/office/officeart/2008/layout/CircleAccentTimeline"/>
    <dgm:cxn modelId="{6E0521C4-8EAB-453C-A55A-A23F97E3878C}" type="presParOf" srcId="{802266E1-2B26-44B0-B8D5-F5EEDE27AF66}" destId="{93003CD4-175D-49D2-9A1D-C1604FE772C7}" srcOrd="2" destOrd="0" presId="urn:microsoft.com/office/officeart/2008/layout/CircleAccentTimeline"/>
    <dgm:cxn modelId="{F485BA25-B554-49EB-8A21-83B80A5408E5}" type="presParOf" srcId="{9F1996B7-107E-4E08-97E5-66CDB3CA3BB4}" destId="{8F1B874E-21E3-4EEF-A247-B5EB00A1676B}" srcOrd="30" destOrd="0" presId="urn:microsoft.com/office/officeart/2008/layout/CircleAccentTimeline"/>
    <dgm:cxn modelId="{B61D3F91-37B6-47C2-86D8-3A64804A959F}" type="presParOf" srcId="{9F1996B7-107E-4E08-97E5-66CDB3CA3BB4}" destId="{A9D7A3E1-616A-4177-B9E6-91C588A809BD}" srcOrd="31" destOrd="0" presId="urn:microsoft.com/office/officeart/2008/layout/CircleAccentTimeline"/>
    <dgm:cxn modelId="{D0BE8242-4211-4216-9C29-F9B0F17E5BAD}" type="presParOf" srcId="{9F1996B7-107E-4E08-97E5-66CDB3CA3BB4}" destId="{14007044-5CB4-4276-A355-9C88222017D0}" srcOrd="32" destOrd="0" presId="urn:microsoft.com/office/officeart/2008/layout/CircleAccentTimeline"/>
    <dgm:cxn modelId="{3E38CE7F-18C5-44A3-B7A3-B8BEC4BB4346}" type="presParOf" srcId="{14007044-5CB4-4276-A355-9C88222017D0}" destId="{70C4664C-FAC2-4AA5-93AD-87CAEE61A25B}" srcOrd="0" destOrd="0" presId="urn:microsoft.com/office/officeart/2008/layout/CircleAccentTimeline"/>
    <dgm:cxn modelId="{1941FCFB-D075-463B-A371-5C0ECF8B3C48}" type="presParOf" srcId="{14007044-5CB4-4276-A355-9C88222017D0}" destId="{F99D29FA-94A7-4E43-BEE5-ED5E31B1B704}" srcOrd="1" destOrd="0" presId="urn:microsoft.com/office/officeart/2008/layout/CircleAccentTimeline"/>
    <dgm:cxn modelId="{B4D64A66-EBC3-41FE-AAB0-9659C99314C1}" type="presParOf" srcId="{14007044-5CB4-4276-A355-9C88222017D0}" destId="{DD60D8A6-7D99-475F-9EB8-B4C9AF62E6BD}" srcOrd="2" destOrd="0" presId="urn:microsoft.com/office/officeart/2008/layout/CircleAccentTimeline"/>
    <dgm:cxn modelId="{6D6AF93B-EA15-4112-B2A9-A40CE87BCEEE}" type="presParOf" srcId="{9F1996B7-107E-4E08-97E5-66CDB3CA3BB4}" destId="{C2200AB2-3D3E-4DF8-AAEE-182C6B282DA6}" srcOrd="33" destOrd="0" presId="urn:microsoft.com/office/officeart/2008/layout/CircleAccentTimeline"/>
    <dgm:cxn modelId="{3516EF84-B53E-4FB0-AA4F-7241901FBEC9}" type="presParOf" srcId="{9F1996B7-107E-4E08-97E5-66CDB3CA3BB4}" destId="{D91F3866-F2E1-4EDF-8A1E-54DFABD8401F}" srcOrd="3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243F6-FFEB-4F1C-9736-A424057C1B32}">
      <dsp:nvSpPr>
        <dsp:cNvPr id="0" name=""/>
        <dsp:cNvSpPr/>
      </dsp:nvSpPr>
      <dsp:spPr>
        <a:xfrm>
          <a:off x="311918" y="443134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FC796-F149-48B0-B3D1-D987F23F992F}">
      <dsp:nvSpPr>
        <dsp:cNvPr id="0" name=""/>
        <dsp:cNvSpPr/>
      </dsp:nvSpPr>
      <dsp:spPr>
        <a:xfrm>
          <a:off x="519182" y="650398"/>
          <a:ext cx="558017" cy="55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71BBD-1137-4C39-8D30-D3B47700E5E0}">
      <dsp:nvSpPr>
        <dsp:cNvPr id="0" name=""/>
        <dsp:cNvSpPr/>
      </dsp:nvSpPr>
      <dsp:spPr>
        <a:xfrm>
          <a:off x="1022" y="171860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Librerie utilizzate</a:t>
          </a:r>
          <a:endParaRPr lang="en-US" sz="1300" kern="1200"/>
        </a:p>
      </dsp:txBody>
      <dsp:txXfrm>
        <a:off x="1022" y="1718603"/>
        <a:ext cx="1594335" cy="637734"/>
      </dsp:txXfrm>
    </dsp:sp>
    <dsp:sp modelId="{5A1F9196-DECC-4168-BCE7-E0D589405A9D}">
      <dsp:nvSpPr>
        <dsp:cNvPr id="0" name=""/>
        <dsp:cNvSpPr/>
      </dsp:nvSpPr>
      <dsp:spPr>
        <a:xfrm>
          <a:off x="2185263" y="443134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F923A-DA40-4C06-BE27-730CBAAAC176}">
      <dsp:nvSpPr>
        <dsp:cNvPr id="0" name=""/>
        <dsp:cNvSpPr/>
      </dsp:nvSpPr>
      <dsp:spPr>
        <a:xfrm>
          <a:off x="2392526" y="650398"/>
          <a:ext cx="558017" cy="55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B9AFB-1B7F-4E35-A7A2-D84430684061}">
      <dsp:nvSpPr>
        <dsp:cNvPr id="0" name=""/>
        <dsp:cNvSpPr/>
      </dsp:nvSpPr>
      <dsp:spPr>
        <a:xfrm>
          <a:off x="1874367" y="171860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Preprocessing dei dati</a:t>
          </a:r>
          <a:endParaRPr lang="en-US" sz="1300" kern="1200"/>
        </a:p>
      </dsp:txBody>
      <dsp:txXfrm>
        <a:off x="1874367" y="1718603"/>
        <a:ext cx="1594335" cy="637734"/>
      </dsp:txXfrm>
    </dsp:sp>
    <dsp:sp modelId="{1E4F03E7-9DC7-4707-B0BD-3242D8C39121}">
      <dsp:nvSpPr>
        <dsp:cNvPr id="0" name=""/>
        <dsp:cNvSpPr/>
      </dsp:nvSpPr>
      <dsp:spPr>
        <a:xfrm>
          <a:off x="4058607" y="443134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E2953-D61D-464C-8922-945CF3D8FCE3}">
      <dsp:nvSpPr>
        <dsp:cNvPr id="0" name=""/>
        <dsp:cNvSpPr/>
      </dsp:nvSpPr>
      <dsp:spPr>
        <a:xfrm>
          <a:off x="4265871" y="650398"/>
          <a:ext cx="558017" cy="55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05D54-E8A0-4247-BE34-BD413B3830A1}">
      <dsp:nvSpPr>
        <dsp:cNvPr id="0" name=""/>
        <dsp:cNvSpPr/>
      </dsp:nvSpPr>
      <dsp:spPr>
        <a:xfrm>
          <a:off x="3747712" y="171860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Architettura del modello</a:t>
          </a:r>
          <a:endParaRPr lang="en-US" sz="1300" kern="1200"/>
        </a:p>
      </dsp:txBody>
      <dsp:txXfrm>
        <a:off x="3747712" y="1718603"/>
        <a:ext cx="1594335" cy="637734"/>
      </dsp:txXfrm>
    </dsp:sp>
    <dsp:sp modelId="{B2CED1BD-C271-41F7-A467-0B1BBDA242DF}">
      <dsp:nvSpPr>
        <dsp:cNvPr id="0" name=""/>
        <dsp:cNvSpPr/>
      </dsp:nvSpPr>
      <dsp:spPr>
        <a:xfrm>
          <a:off x="5931952" y="443134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02027-587D-4520-8C0E-C7C841E70000}">
      <dsp:nvSpPr>
        <dsp:cNvPr id="0" name=""/>
        <dsp:cNvSpPr/>
      </dsp:nvSpPr>
      <dsp:spPr>
        <a:xfrm>
          <a:off x="6139216" y="650398"/>
          <a:ext cx="558017" cy="55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94D41-6C0E-4A4B-B609-9A4D4659C79D}">
      <dsp:nvSpPr>
        <dsp:cNvPr id="0" name=""/>
        <dsp:cNvSpPr/>
      </dsp:nvSpPr>
      <dsp:spPr>
        <a:xfrm>
          <a:off x="5621057" y="171860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Addestramento</a:t>
          </a:r>
          <a:endParaRPr lang="en-US" sz="1300" kern="1200"/>
        </a:p>
      </dsp:txBody>
      <dsp:txXfrm>
        <a:off x="5621057" y="1718603"/>
        <a:ext cx="1594335" cy="637734"/>
      </dsp:txXfrm>
    </dsp:sp>
    <dsp:sp modelId="{069737D5-4883-45F4-A17A-080D160CD143}">
      <dsp:nvSpPr>
        <dsp:cNvPr id="0" name=""/>
        <dsp:cNvSpPr/>
      </dsp:nvSpPr>
      <dsp:spPr>
        <a:xfrm>
          <a:off x="1248590" y="2754921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0B4B0-7753-4D55-B908-4171610232C7}">
      <dsp:nvSpPr>
        <dsp:cNvPr id="0" name=""/>
        <dsp:cNvSpPr/>
      </dsp:nvSpPr>
      <dsp:spPr>
        <a:xfrm>
          <a:off x="1455854" y="2962185"/>
          <a:ext cx="558017" cy="5580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DA61B-B03D-4765-8DC6-F1D0DA85FA78}">
      <dsp:nvSpPr>
        <dsp:cNvPr id="0" name=""/>
        <dsp:cNvSpPr/>
      </dsp:nvSpPr>
      <dsp:spPr>
        <a:xfrm>
          <a:off x="937695" y="4030390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Risultati della valutazione</a:t>
          </a:r>
          <a:endParaRPr lang="en-US" sz="1300" kern="1200"/>
        </a:p>
      </dsp:txBody>
      <dsp:txXfrm>
        <a:off x="937695" y="4030390"/>
        <a:ext cx="1594335" cy="637734"/>
      </dsp:txXfrm>
    </dsp:sp>
    <dsp:sp modelId="{4249599C-40C3-4B00-9E1A-69B01623ECAA}">
      <dsp:nvSpPr>
        <dsp:cNvPr id="0" name=""/>
        <dsp:cNvSpPr/>
      </dsp:nvSpPr>
      <dsp:spPr>
        <a:xfrm>
          <a:off x="3121935" y="2754921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AAD97-F0C1-48E4-A44D-13EE0C3553BD}">
      <dsp:nvSpPr>
        <dsp:cNvPr id="0" name=""/>
        <dsp:cNvSpPr/>
      </dsp:nvSpPr>
      <dsp:spPr>
        <a:xfrm>
          <a:off x="3329199" y="2962185"/>
          <a:ext cx="558017" cy="5580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C5693-289B-4046-9787-B25D097BDDB6}">
      <dsp:nvSpPr>
        <dsp:cNvPr id="0" name=""/>
        <dsp:cNvSpPr/>
      </dsp:nvSpPr>
      <dsp:spPr>
        <a:xfrm>
          <a:off x="2811040" y="4030390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Performance del modello</a:t>
          </a:r>
          <a:endParaRPr lang="en-US" sz="1300" kern="1200"/>
        </a:p>
      </dsp:txBody>
      <dsp:txXfrm>
        <a:off x="2811040" y="4030390"/>
        <a:ext cx="1594335" cy="637734"/>
      </dsp:txXfrm>
    </dsp:sp>
    <dsp:sp modelId="{77F4F25D-7C72-4885-83DB-87253DD94A57}">
      <dsp:nvSpPr>
        <dsp:cNvPr id="0" name=""/>
        <dsp:cNvSpPr/>
      </dsp:nvSpPr>
      <dsp:spPr>
        <a:xfrm>
          <a:off x="4995280" y="2754921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41A0A-E5A0-4C20-A643-02E7ECC4A852}">
      <dsp:nvSpPr>
        <dsp:cNvPr id="0" name=""/>
        <dsp:cNvSpPr/>
      </dsp:nvSpPr>
      <dsp:spPr>
        <a:xfrm>
          <a:off x="5202543" y="2962185"/>
          <a:ext cx="558017" cy="5580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30801-356B-4C25-A4C8-A0EF52EE4455}">
      <dsp:nvSpPr>
        <dsp:cNvPr id="0" name=""/>
        <dsp:cNvSpPr/>
      </dsp:nvSpPr>
      <dsp:spPr>
        <a:xfrm>
          <a:off x="4684384" y="4030390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 dirty="0"/>
            <a:t>Sfide incontrate e Raccomandazioni per miglioramenti</a:t>
          </a:r>
          <a:endParaRPr lang="en-US" sz="1300" kern="1200" dirty="0"/>
        </a:p>
      </dsp:txBody>
      <dsp:txXfrm>
        <a:off x="4684384" y="4030390"/>
        <a:ext cx="1594335" cy="637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E24F9-60E7-4F8C-9C3C-08ED053525CB}">
      <dsp:nvSpPr>
        <dsp:cNvPr id="0" name=""/>
        <dsp:cNvSpPr/>
      </dsp:nvSpPr>
      <dsp:spPr>
        <a:xfrm>
          <a:off x="0" y="45710"/>
          <a:ext cx="7216416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 err="1"/>
            <a:t>NetworkX</a:t>
          </a:r>
          <a:endParaRPr lang="en-US" sz="4800" kern="1200" dirty="0"/>
        </a:p>
      </dsp:txBody>
      <dsp:txXfrm>
        <a:off x="56201" y="101911"/>
        <a:ext cx="7104014" cy="1038877"/>
      </dsp:txXfrm>
    </dsp:sp>
    <dsp:sp modelId="{FDE9421D-8897-4CFA-BD5A-6AF1C518E4C3}">
      <dsp:nvSpPr>
        <dsp:cNvPr id="0" name=""/>
        <dsp:cNvSpPr/>
      </dsp:nvSpPr>
      <dsp:spPr>
        <a:xfrm>
          <a:off x="0" y="1335230"/>
          <a:ext cx="7216416" cy="1151279"/>
        </a:xfrm>
        <a:prstGeom prst="roundRect">
          <a:avLst/>
        </a:prstGeom>
        <a:solidFill>
          <a:schemeClr val="accent2">
            <a:hueOff val="500719"/>
            <a:satOff val="901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 err="1"/>
            <a:t>PyTorch</a:t>
          </a:r>
          <a:endParaRPr lang="en-US" sz="4800" kern="1200" dirty="0"/>
        </a:p>
      </dsp:txBody>
      <dsp:txXfrm>
        <a:off x="56201" y="1391431"/>
        <a:ext cx="7104014" cy="1038877"/>
      </dsp:txXfrm>
    </dsp:sp>
    <dsp:sp modelId="{A26329B3-8041-4B4D-A79E-D4F585951C1E}">
      <dsp:nvSpPr>
        <dsp:cNvPr id="0" name=""/>
        <dsp:cNvSpPr/>
      </dsp:nvSpPr>
      <dsp:spPr>
        <a:xfrm>
          <a:off x="0" y="2624750"/>
          <a:ext cx="7216416" cy="1151279"/>
        </a:xfrm>
        <a:prstGeom prst="roundRect">
          <a:avLst/>
        </a:prstGeom>
        <a:solidFill>
          <a:schemeClr val="accent2">
            <a:hueOff val="1001438"/>
            <a:satOff val="180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 err="1"/>
            <a:t>PyTorch</a:t>
          </a:r>
          <a:r>
            <a:rPr lang="it-IT" sz="4800" kern="1200" dirty="0"/>
            <a:t> </a:t>
          </a:r>
          <a:r>
            <a:rPr lang="it-IT" sz="4800" kern="1200" dirty="0" err="1"/>
            <a:t>Geometric</a:t>
          </a:r>
          <a:endParaRPr lang="en-US" sz="4800" kern="1200" dirty="0"/>
        </a:p>
      </dsp:txBody>
      <dsp:txXfrm>
        <a:off x="56201" y="2680951"/>
        <a:ext cx="7104014" cy="1038877"/>
      </dsp:txXfrm>
    </dsp:sp>
    <dsp:sp modelId="{66915DE1-5E43-4C9C-9280-C56FCD784865}">
      <dsp:nvSpPr>
        <dsp:cNvPr id="0" name=""/>
        <dsp:cNvSpPr/>
      </dsp:nvSpPr>
      <dsp:spPr>
        <a:xfrm>
          <a:off x="0" y="3914270"/>
          <a:ext cx="7216416" cy="1151279"/>
        </a:xfrm>
        <a:prstGeom prst="roundRect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 err="1"/>
            <a:t>Scikit-learn</a:t>
          </a:r>
          <a:endParaRPr lang="en-US" sz="4800" kern="1200" dirty="0"/>
        </a:p>
      </dsp:txBody>
      <dsp:txXfrm>
        <a:off x="56201" y="3970471"/>
        <a:ext cx="7104014" cy="103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F1CCC-8397-4E2A-9BF0-A3FA9A9486D1}">
      <dsp:nvSpPr>
        <dsp:cNvPr id="0" name=""/>
        <dsp:cNvSpPr/>
      </dsp:nvSpPr>
      <dsp:spPr>
        <a:xfrm>
          <a:off x="1637" y="0"/>
          <a:ext cx="7132587" cy="143931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 dirty="0"/>
            <a:t>Suddivisione del Dataset</a:t>
          </a:r>
        </a:p>
      </dsp:txBody>
      <dsp:txXfrm>
        <a:off x="43793" y="42156"/>
        <a:ext cx="7048275" cy="1355000"/>
      </dsp:txXfrm>
    </dsp:sp>
    <dsp:sp modelId="{D99091EC-3155-4779-9902-64611E75D7D2}">
      <dsp:nvSpPr>
        <dsp:cNvPr id="0" name=""/>
        <dsp:cNvSpPr/>
      </dsp:nvSpPr>
      <dsp:spPr>
        <a:xfrm>
          <a:off x="818" y="1565392"/>
          <a:ext cx="4659227" cy="1439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Train and </a:t>
          </a:r>
          <a:r>
            <a:rPr lang="it-IT" sz="3800" kern="1200" dirty="0" err="1"/>
            <a:t>Validation</a:t>
          </a:r>
          <a:r>
            <a:rPr lang="it-IT" sz="3800" kern="1200" dirty="0"/>
            <a:t> set (80%)</a:t>
          </a:r>
        </a:p>
      </dsp:txBody>
      <dsp:txXfrm>
        <a:off x="42974" y="1607548"/>
        <a:ext cx="4574915" cy="1355000"/>
      </dsp:txXfrm>
    </dsp:sp>
    <dsp:sp modelId="{BF9377AF-8D89-4F90-A2BC-D068B934E19B}">
      <dsp:nvSpPr>
        <dsp:cNvPr id="0" name=""/>
        <dsp:cNvSpPr/>
      </dsp:nvSpPr>
      <dsp:spPr>
        <a:xfrm>
          <a:off x="818" y="3130529"/>
          <a:ext cx="2281697" cy="1439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Train set (80%)</a:t>
          </a:r>
        </a:p>
      </dsp:txBody>
      <dsp:txXfrm>
        <a:off x="42974" y="3172685"/>
        <a:ext cx="2197385" cy="1355000"/>
      </dsp:txXfrm>
    </dsp:sp>
    <dsp:sp modelId="{51605A2C-AB12-4C3E-BC52-3F9F7CB48D41}">
      <dsp:nvSpPr>
        <dsp:cNvPr id="0" name=""/>
        <dsp:cNvSpPr/>
      </dsp:nvSpPr>
      <dsp:spPr>
        <a:xfrm>
          <a:off x="2378347" y="3130529"/>
          <a:ext cx="2281697" cy="1439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 err="1"/>
            <a:t>Validation</a:t>
          </a:r>
          <a:r>
            <a:rPr lang="it-IT" sz="3400" kern="1200" dirty="0"/>
            <a:t> set (20%)</a:t>
          </a:r>
        </a:p>
      </dsp:txBody>
      <dsp:txXfrm>
        <a:off x="2420503" y="3172685"/>
        <a:ext cx="2197385" cy="1355000"/>
      </dsp:txXfrm>
    </dsp:sp>
    <dsp:sp modelId="{283C4EEC-F391-46D5-8AD4-3DB1937EB6C2}">
      <dsp:nvSpPr>
        <dsp:cNvPr id="0" name=""/>
        <dsp:cNvSpPr/>
      </dsp:nvSpPr>
      <dsp:spPr>
        <a:xfrm>
          <a:off x="4851708" y="1565392"/>
          <a:ext cx="2281697" cy="1439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Test set (20%)</a:t>
          </a:r>
        </a:p>
      </dsp:txBody>
      <dsp:txXfrm>
        <a:off x="4893864" y="1607548"/>
        <a:ext cx="2197385" cy="13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B61EE-4D2C-495E-9CD4-AC6ED62242FF}">
      <dsp:nvSpPr>
        <dsp:cNvPr id="0" name=""/>
        <dsp:cNvSpPr/>
      </dsp:nvSpPr>
      <dsp:spPr>
        <a:xfrm>
          <a:off x="75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2D27D-B40C-43F4-9766-DE2F7D123A05}">
      <dsp:nvSpPr>
        <dsp:cNvPr id="0" name=""/>
        <dsp:cNvSpPr/>
      </dsp:nvSpPr>
      <dsp:spPr>
        <a:xfrm rot="17700000">
          <a:off x="24771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Input Layer</a:t>
          </a:r>
        </a:p>
      </dsp:txBody>
      <dsp:txXfrm>
        <a:off x="247710" y="1444638"/>
        <a:ext cx="871258" cy="419879"/>
      </dsp:txXfrm>
    </dsp:sp>
    <dsp:sp modelId="{BBCACB97-642B-461B-AE32-4D5D60260750}">
      <dsp:nvSpPr>
        <dsp:cNvPr id="0" name=""/>
        <dsp:cNvSpPr/>
      </dsp:nvSpPr>
      <dsp:spPr>
        <a:xfrm>
          <a:off x="754473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4455-3762-447B-8151-4707BDFFB70A}">
      <dsp:nvSpPr>
        <dsp:cNvPr id="0" name=""/>
        <dsp:cNvSpPr/>
      </dsp:nvSpPr>
      <dsp:spPr>
        <a:xfrm rot="17700000">
          <a:off x="1001428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 1</a:t>
          </a:r>
        </a:p>
      </dsp:txBody>
      <dsp:txXfrm>
        <a:off x="1001428" y="1444638"/>
        <a:ext cx="871258" cy="419879"/>
      </dsp:txXfrm>
    </dsp:sp>
    <dsp:sp modelId="{FB64DD42-DE00-46C3-8AE7-25278194F8B0}">
      <dsp:nvSpPr>
        <dsp:cNvPr id="0" name=""/>
        <dsp:cNvSpPr/>
      </dsp:nvSpPr>
      <dsp:spPr>
        <a:xfrm>
          <a:off x="1508135" y="2184527"/>
          <a:ext cx="363795" cy="3637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91DA-DB05-44DA-B857-7E4D425D478B}">
      <dsp:nvSpPr>
        <dsp:cNvPr id="0" name=""/>
        <dsp:cNvSpPr/>
      </dsp:nvSpPr>
      <dsp:spPr>
        <a:xfrm rot="17700000">
          <a:off x="1077268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1077268" y="2690873"/>
        <a:ext cx="753679" cy="363396"/>
      </dsp:txXfrm>
    </dsp:sp>
    <dsp:sp modelId="{A6703EF2-C85D-459F-B740-514BCC6350F2}">
      <dsp:nvSpPr>
        <dsp:cNvPr id="0" name=""/>
        <dsp:cNvSpPr/>
      </dsp:nvSpPr>
      <dsp:spPr>
        <a:xfrm rot="17700000">
          <a:off x="1549117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30686-1EE7-4FC9-9104-1CD3D5FD60FD}">
      <dsp:nvSpPr>
        <dsp:cNvPr id="0" name=""/>
        <dsp:cNvSpPr/>
      </dsp:nvSpPr>
      <dsp:spPr>
        <a:xfrm>
          <a:off x="1924666" y="2184527"/>
          <a:ext cx="363795" cy="363795"/>
        </a:xfrm>
        <a:prstGeom prst="ellipse">
          <a:avLst/>
        </a:prstGeom>
        <a:solidFill>
          <a:schemeClr val="accent2">
            <a:hueOff val="375539"/>
            <a:satOff val="676"/>
            <a:lumOff val="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981A-B1CC-4A00-BEF4-A5C1219AFA15}">
      <dsp:nvSpPr>
        <dsp:cNvPr id="0" name=""/>
        <dsp:cNvSpPr/>
      </dsp:nvSpPr>
      <dsp:spPr>
        <a:xfrm rot="17700000">
          <a:off x="149380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1493800" y="2690873"/>
        <a:ext cx="753679" cy="363396"/>
      </dsp:txXfrm>
    </dsp:sp>
    <dsp:sp modelId="{BD565F4E-708E-4A1C-ACAB-384C3F179BD8}">
      <dsp:nvSpPr>
        <dsp:cNvPr id="0" name=""/>
        <dsp:cNvSpPr/>
      </dsp:nvSpPr>
      <dsp:spPr>
        <a:xfrm rot="17700000">
          <a:off x="196564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DFAFA-0063-4ACC-8EBB-BD47380AF81A}">
      <dsp:nvSpPr>
        <dsp:cNvPr id="0" name=""/>
        <dsp:cNvSpPr/>
      </dsp:nvSpPr>
      <dsp:spPr>
        <a:xfrm>
          <a:off x="234125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87FC-9718-4145-A75E-41EC76F198B2}">
      <dsp:nvSpPr>
        <dsp:cNvPr id="0" name=""/>
        <dsp:cNvSpPr/>
      </dsp:nvSpPr>
      <dsp:spPr>
        <a:xfrm rot="17700000">
          <a:off x="258820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2</a:t>
          </a:r>
        </a:p>
      </dsp:txBody>
      <dsp:txXfrm>
        <a:off x="2588209" y="1444638"/>
        <a:ext cx="871258" cy="419879"/>
      </dsp:txXfrm>
    </dsp:sp>
    <dsp:sp modelId="{A705D8B0-CC81-440F-A83C-C01D0B1CA9D5}">
      <dsp:nvSpPr>
        <dsp:cNvPr id="0" name=""/>
        <dsp:cNvSpPr/>
      </dsp:nvSpPr>
      <dsp:spPr>
        <a:xfrm>
          <a:off x="3094916" y="2184527"/>
          <a:ext cx="363795" cy="363795"/>
        </a:xfrm>
        <a:prstGeom prst="ellipse">
          <a:avLst/>
        </a:prstGeom>
        <a:solidFill>
          <a:schemeClr val="accent2">
            <a:hueOff val="751078"/>
            <a:satOff val="1351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FD30-07FD-433B-B9DB-D5274C960486}">
      <dsp:nvSpPr>
        <dsp:cNvPr id="0" name=""/>
        <dsp:cNvSpPr/>
      </dsp:nvSpPr>
      <dsp:spPr>
        <a:xfrm rot="17700000">
          <a:off x="2664049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2664049" y="2690873"/>
        <a:ext cx="753679" cy="363396"/>
      </dsp:txXfrm>
    </dsp:sp>
    <dsp:sp modelId="{B99E526B-FD7A-400B-B4D4-F2E4BFE79290}">
      <dsp:nvSpPr>
        <dsp:cNvPr id="0" name=""/>
        <dsp:cNvSpPr/>
      </dsp:nvSpPr>
      <dsp:spPr>
        <a:xfrm rot="17700000">
          <a:off x="313589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8FD01-8D4D-4D8E-9878-502E34088351}">
      <dsp:nvSpPr>
        <dsp:cNvPr id="0" name=""/>
        <dsp:cNvSpPr/>
      </dsp:nvSpPr>
      <dsp:spPr>
        <a:xfrm>
          <a:off x="3511447" y="2184527"/>
          <a:ext cx="363795" cy="363795"/>
        </a:xfrm>
        <a:prstGeom prst="ellipse">
          <a:avLst/>
        </a:prstGeom>
        <a:solidFill>
          <a:schemeClr val="accent2">
            <a:hueOff val="1126618"/>
            <a:satOff val="2027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BA6A-D8D4-4E9C-8E55-B958C49CA3A8}">
      <dsp:nvSpPr>
        <dsp:cNvPr id="0" name=""/>
        <dsp:cNvSpPr/>
      </dsp:nvSpPr>
      <dsp:spPr>
        <a:xfrm rot="17700000">
          <a:off x="3080581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3080581" y="2690873"/>
        <a:ext cx="753679" cy="363396"/>
      </dsp:txXfrm>
    </dsp:sp>
    <dsp:sp modelId="{EB5A3612-7AD5-4DDA-8CFE-FC49064DDC47}">
      <dsp:nvSpPr>
        <dsp:cNvPr id="0" name=""/>
        <dsp:cNvSpPr/>
      </dsp:nvSpPr>
      <dsp:spPr>
        <a:xfrm rot="17700000">
          <a:off x="355242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4E84-5CB3-4CBA-AF8B-E827A1FFD9DE}">
      <dsp:nvSpPr>
        <dsp:cNvPr id="0" name=""/>
        <dsp:cNvSpPr/>
      </dsp:nvSpPr>
      <dsp:spPr>
        <a:xfrm>
          <a:off x="392803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8EBA-D105-4043-B3D7-74CF8E559DC6}">
      <dsp:nvSpPr>
        <dsp:cNvPr id="0" name=""/>
        <dsp:cNvSpPr/>
      </dsp:nvSpPr>
      <dsp:spPr>
        <a:xfrm rot="17700000">
          <a:off x="417499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3</a:t>
          </a:r>
        </a:p>
      </dsp:txBody>
      <dsp:txXfrm>
        <a:off x="4174990" y="1444638"/>
        <a:ext cx="871258" cy="419879"/>
      </dsp:txXfrm>
    </dsp:sp>
    <dsp:sp modelId="{3FD87A58-879C-4AE5-A4CA-AD7DF27FE7CE}">
      <dsp:nvSpPr>
        <dsp:cNvPr id="0" name=""/>
        <dsp:cNvSpPr/>
      </dsp:nvSpPr>
      <dsp:spPr>
        <a:xfrm>
          <a:off x="4681697" y="2184527"/>
          <a:ext cx="363795" cy="363795"/>
        </a:xfrm>
        <a:prstGeom prst="ellipse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2094-A717-4FE6-A3A9-AB2DA7C7351C}">
      <dsp:nvSpPr>
        <dsp:cNvPr id="0" name=""/>
        <dsp:cNvSpPr/>
      </dsp:nvSpPr>
      <dsp:spPr>
        <a:xfrm rot="17700000">
          <a:off x="425083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Log </a:t>
          </a:r>
          <a:r>
            <a:rPr lang="it-IT" sz="1300" kern="1200" dirty="0" err="1"/>
            <a:t>softmax</a:t>
          </a:r>
          <a:endParaRPr lang="it-IT" sz="1300" kern="1200" dirty="0"/>
        </a:p>
      </dsp:txBody>
      <dsp:txXfrm>
        <a:off x="4250830" y="2690873"/>
        <a:ext cx="753679" cy="363396"/>
      </dsp:txXfrm>
    </dsp:sp>
    <dsp:sp modelId="{93003CD4-175D-49D2-9A1D-C1604FE772C7}">
      <dsp:nvSpPr>
        <dsp:cNvPr id="0" name=""/>
        <dsp:cNvSpPr/>
      </dsp:nvSpPr>
      <dsp:spPr>
        <a:xfrm rot="17700000">
          <a:off x="472267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4664C-FAC2-4AA5-93AD-87CAEE61A25B}">
      <dsp:nvSpPr>
        <dsp:cNvPr id="0" name=""/>
        <dsp:cNvSpPr/>
      </dsp:nvSpPr>
      <dsp:spPr>
        <a:xfrm>
          <a:off x="509828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29FA-94A7-4E43-BEE5-ED5E31B1B704}">
      <dsp:nvSpPr>
        <dsp:cNvPr id="0" name=""/>
        <dsp:cNvSpPr/>
      </dsp:nvSpPr>
      <dsp:spPr>
        <a:xfrm rot="17700000">
          <a:off x="534523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Output</a:t>
          </a:r>
        </a:p>
      </dsp:txBody>
      <dsp:txXfrm>
        <a:off x="5345239" y="1444638"/>
        <a:ext cx="871258" cy="419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B61EE-4D2C-495E-9CD4-AC6ED62242FF}">
      <dsp:nvSpPr>
        <dsp:cNvPr id="0" name=""/>
        <dsp:cNvSpPr/>
      </dsp:nvSpPr>
      <dsp:spPr>
        <a:xfrm>
          <a:off x="75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2D27D-B40C-43F4-9766-DE2F7D123A05}">
      <dsp:nvSpPr>
        <dsp:cNvPr id="0" name=""/>
        <dsp:cNvSpPr/>
      </dsp:nvSpPr>
      <dsp:spPr>
        <a:xfrm rot="17700000">
          <a:off x="24771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Input Layer</a:t>
          </a:r>
        </a:p>
      </dsp:txBody>
      <dsp:txXfrm>
        <a:off x="247710" y="1444638"/>
        <a:ext cx="871258" cy="419879"/>
      </dsp:txXfrm>
    </dsp:sp>
    <dsp:sp modelId="{BBCACB97-642B-461B-AE32-4D5D60260750}">
      <dsp:nvSpPr>
        <dsp:cNvPr id="0" name=""/>
        <dsp:cNvSpPr/>
      </dsp:nvSpPr>
      <dsp:spPr>
        <a:xfrm>
          <a:off x="754473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4455-3762-447B-8151-4707BDFFB70A}">
      <dsp:nvSpPr>
        <dsp:cNvPr id="0" name=""/>
        <dsp:cNvSpPr/>
      </dsp:nvSpPr>
      <dsp:spPr>
        <a:xfrm rot="17700000">
          <a:off x="1001428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 1</a:t>
          </a:r>
        </a:p>
      </dsp:txBody>
      <dsp:txXfrm>
        <a:off x="1001428" y="1444638"/>
        <a:ext cx="871258" cy="419879"/>
      </dsp:txXfrm>
    </dsp:sp>
    <dsp:sp modelId="{FB64DD42-DE00-46C3-8AE7-25278194F8B0}">
      <dsp:nvSpPr>
        <dsp:cNvPr id="0" name=""/>
        <dsp:cNvSpPr/>
      </dsp:nvSpPr>
      <dsp:spPr>
        <a:xfrm>
          <a:off x="1508135" y="2184527"/>
          <a:ext cx="363795" cy="3637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91DA-DB05-44DA-B857-7E4D425D478B}">
      <dsp:nvSpPr>
        <dsp:cNvPr id="0" name=""/>
        <dsp:cNvSpPr/>
      </dsp:nvSpPr>
      <dsp:spPr>
        <a:xfrm rot="17700000">
          <a:off x="1077268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1077268" y="2690873"/>
        <a:ext cx="753679" cy="363396"/>
      </dsp:txXfrm>
    </dsp:sp>
    <dsp:sp modelId="{A6703EF2-C85D-459F-B740-514BCC6350F2}">
      <dsp:nvSpPr>
        <dsp:cNvPr id="0" name=""/>
        <dsp:cNvSpPr/>
      </dsp:nvSpPr>
      <dsp:spPr>
        <a:xfrm rot="17700000">
          <a:off x="1549117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30686-1EE7-4FC9-9104-1CD3D5FD60FD}">
      <dsp:nvSpPr>
        <dsp:cNvPr id="0" name=""/>
        <dsp:cNvSpPr/>
      </dsp:nvSpPr>
      <dsp:spPr>
        <a:xfrm>
          <a:off x="1924666" y="2184527"/>
          <a:ext cx="363795" cy="363795"/>
        </a:xfrm>
        <a:prstGeom prst="ellipse">
          <a:avLst/>
        </a:prstGeom>
        <a:solidFill>
          <a:schemeClr val="accent2">
            <a:hueOff val="375539"/>
            <a:satOff val="676"/>
            <a:lumOff val="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981A-B1CC-4A00-BEF4-A5C1219AFA15}">
      <dsp:nvSpPr>
        <dsp:cNvPr id="0" name=""/>
        <dsp:cNvSpPr/>
      </dsp:nvSpPr>
      <dsp:spPr>
        <a:xfrm rot="17700000">
          <a:off x="149380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1493800" y="2690873"/>
        <a:ext cx="753679" cy="363396"/>
      </dsp:txXfrm>
    </dsp:sp>
    <dsp:sp modelId="{BD565F4E-708E-4A1C-ACAB-384C3F179BD8}">
      <dsp:nvSpPr>
        <dsp:cNvPr id="0" name=""/>
        <dsp:cNvSpPr/>
      </dsp:nvSpPr>
      <dsp:spPr>
        <a:xfrm rot="17700000">
          <a:off x="196564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DFAFA-0063-4ACC-8EBB-BD47380AF81A}">
      <dsp:nvSpPr>
        <dsp:cNvPr id="0" name=""/>
        <dsp:cNvSpPr/>
      </dsp:nvSpPr>
      <dsp:spPr>
        <a:xfrm>
          <a:off x="234125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87FC-9718-4145-A75E-41EC76F198B2}">
      <dsp:nvSpPr>
        <dsp:cNvPr id="0" name=""/>
        <dsp:cNvSpPr/>
      </dsp:nvSpPr>
      <dsp:spPr>
        <a:xfrm rot="17700000">
          <a:off x="258820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2</a:t>
          </a:r>
        </a:p>
      </dsp:txBody>
      <dsp:txXfrm>
        <a:off x="2588209" y="1444638"/>
        <a:ext cx="871258" cy="419879"/>
      </dsp:txXfrm>
    </dsp:sp>
    <dsp:sp modelId="{A705D8B0-CC81-440F-A83C-C01D0B1CA9D5}">
      <dsp:nvSpPr>
        <dsp:cNvPr id="0" name=""/>
        <dsp:cNvSpPr/>
      </dsp:nvSpPr>
      <dsp:spPr>
        <a:xfrm>
          <a:off x="3094916" y="2184527"/>
          <a:ext cx="363795" cy="363795"/>
        </a:xfrm>
        <a:prstGeom prst="ellipse">
          <a:avLst/>
        </a:prstGeom>
        <a:solidFill>
          <a:schemeClr val="accent2">
            <a:hueOff val="751078"/>
            <a:satOff val="1351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FD30-07FD-433B-B9DB-D5274C960486}">
      <dsp:nvSpPr>
        <dsp:cNvPr id="0" name=""/>
        <dsp:cNvSpPr/>
      </dsp:nvSpPr>
      <dsp:spPr>
        <a:xfrm rot="17700000">
          <a:off x="2664049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2664049" y="2690873"/>
        <a:ext cx="753679" cy="363396"/>
      </dsp:txXfrm>
    </dsp:sp>
    <dsp:sp modelId="{B99E526B-FD7A-400B-B4D4-F2E4BFE79290}">
      <dsp:nvSpPr>
        <dsp:cNvPr id="0" name=""/>
        <dsp:cNvSpPr/>
      </dsp:nvSpPr>
      <dsp:spPr>
        <a:xfrm rot="17700000">
          <a:off x="313589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8FD01-8D4D-4D8E-9878-502E34088351}">
      <dsp:nvSpPr>
        <dsp:cNvPr id="0" name=""/>
        <dsp:cNvSpPr/>
      </dsp:nvSpPr>
      <dsp:spPr>
        <a:xfrm>
          <a:off x="3511447" y="2184527"/>
          <a:ext cx="363795" cy="363795"/>
        </a:xfrm>
        <a:prstGeom prst="ellipse">
          <a:avLst/>
        </a:prstGeom>
        <a:solidFill>
          <a:schemeClr val="accent2">
            <a:hueOff val="1126618"/>
            <a:satOff val="2027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BA6A-D8D4-4E9C-8E55-B958C49CA3A8}">
      <dsp:nvSpPr>
        <dsp:cNvPr id="0" name=""/>
        <dsp:cNvSpPr/>
      </dsp:nvSpPr>
      <dsp:spPr>
        <a:xfrm rot="17700000">
          <a:off x="3080581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3080581" y="2690873"/>
        <a:ext cx="753679" cy="363396"/>
      </dsp:txXfrm>
    </dsp:sp>
    <dsp:sp modelId="{EB5A3612-7AD5-4DDA-8CFE-FC49064DDC47}">
      <dsp:nvSpPr>
        <dsp:cNvPr id="0" name=""/>
        <dsp:cNvSpPr/>
      </dsp:nvSpPr>
      <dsp:spPr>
        <a:xfrm rot="17700000">
          <a:off x="355242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4E84-5CB3-4CBA-AF8B-E827A1FFD9DE}">
      <dsp:nvSpPr>
        <dsp:cNvPr id="0" name=""/>
        <dsp:cNvSpPr/>
      </dsp:nvSpPr>
      <dsp:spPr>
        <a:xfrm>
          <a:off x="392803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8EBA-D105-4043-B3D7-74CF8E559DC6}">
      <dsp:nvSpPr>
        <dsp:cNvPr id="0" name=""/>
        <dsp:cNvSpPr/>
      </dsp:nvSpPr>
      <dsp:spPr>
        <a:xfrm rot="17700000">
          <a:off x="417499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3</a:t>
          </a:r>
        </a:p>
      </dsp:txBody>
      <dsp:txXfrm>
        <a:off x="4174990" y="1444638"/>
        <a:ext cx="871258" cy="419879"/>
      </dsp:txXfrm>
    </dsp:sp>
    <dsp:sp modelId="{3FD87A58-879C-4AE5-A4CA-AD7DF27FE7CE}">
      <dsp:nvSpPr>
        <dsp:cNvPr id="0" name=""/>
        <dsp:cNvSpPr/>
      </dsp:nvSpPr>
      <dsp:spPr>
        <a:xfrm>
          <a:off x="4681697" y="2184527"/>
          <a:ext cx="363795" cy="363795"/>
        </a:xfrm>
        <a:prstGeom prst="ellipse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2094-A717-4FE6-A3A9-AB2DA7C7351C}">
      <dsp:nvSpPr>
        <dsp:cNvPr id="0" name=""/>
        <dsp:cNvSpPr/>
      </dsp:nvSpPr>
      <dsp:spPr>
        <a:xfrm rot="17700000">
          <a:off x="425083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Log </a:t>
          </a:r>
          <a:r>
            <a:rPr lang="it-IT" sz="1300" kern="1200" dirty="0" err="1"/>
            <a:t>softmax</a:t>
          </a:r>
          <a:endParaRPr lang="it-IT" sz="1300" kern="1200" dirty="0"/>
        </a:p>
      </dsp:txBody>
      <dsp:txXfrm>
        <a:off x="4250830" y="2690873"/>
        <a:ext cx="753679" cy="363396"/>
      </dsp:txXfrm>
    </dsp:sp>
    <dsp:sp modelId="{93003CD4-175D-49D2-9A1D-C1604FE772C7}">
      <dsp:nvSpPr>
        <dsp:cNvPr id="0" name=""/>
        <dsp:cNvSpPr/>
      </dsp:nvSpPr>
      <dsp:spPr>
        <a:xfrm rot="17700000">
          <a:off x="472267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4664C-FAC2-4AA5-93AD-87CAEE61A25B}">
      <dsp:nvSpPr>
        <dsp:cNvPr id="0" name=""/>
        <dsp:cNvSpPr/>
      </dsp:nvSpPr>
      <dsp:spPr>
        <a:xfrm>
          <a:off x="509828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29FA-94A7-4E43-BEE5-ED5E31B1B704}">
      <dsp:nvSpPr>
        <dsp:cNvPr id="0" name=""/>
        <dsp:cNvSpPr/>
      </dsp:nvSpPr>
      <dsp:spPr>
        <a:xfrm rot="17700000">
          <a:off x="534523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Output</a:t>
          </a:r>
        </a:p>
      </dsp:txBody>
      <dsp:txXfrm>
        <a:off x="5345239" y="1444638"/>
        <a:ext cx="871258" cy="4198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B61EE-4D2C-495E-9CD4-AC6ED62242FF}">
      <dsp:nvSpPr>
        <dsp:cNvPr id="0" name=""/>
        <dsp:cNvSpPr/>
      </dsp:nvSpPr>
      <dsp:spPr>
        <a:xfrm>
          <a:off x="75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2D27D-B40C-43F4-9766-DE2F7D123A05}">
      <dsp:nvSpPr>
        <dsp:cNvPr id="0" name=""/>
        <dsp:cNvSpPr/>
      </dsp:nvSpPr>
      <dsp:spPr>
        <a:xfrm rot="17700000">
          <a:off x="24771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Input Layer</a:t>
          </a:r>
        </a:p>
      </dsp:txBody>
      <dsp:txXfrm>
        <a:off x="247710" y="1444638"/>
        <a:ext cx="871258" cy="419879"/>
      </dsp:txXfrm>
    </dsp:sp>
    <dsp:sp modelId="{BBCACB97-642B-461B-AE32-4D5D60260750}">
      <dsp:nvSpPr>
        <dsp:cNvPr id="0" name=""/>
        <dsp:cNvSpPr/>
      </dsp:nvSpPr>
      <dsp:spPr>
        <a:xfrm>
          <a:off x="754473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4455-3762-447B-8151-4707BDFFB70A}">
      <dsp:nvSpPr>
        <dsp:cNvPr id="0" name=""/>
        <dsp:cNvSpPr/>
      </dsp:nvSpPr>
      <dsp:spPr>
        <a:xfrm rot="17700000">
          <a:off x="1001428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 1</a:t>
          </a:r>
        </a:p>
      </dsp:txBody>
      <dsp:txXfrm>
        <a:off x="1001428" y="1444638"/>
        <a:ext cx="871258" cy="419879"/>
      </dsp:txXfrm>
    </dsp:sp>
    <dsp:sp modelId="{FB64DD42-DE00-46C3-8AE7-25278194F8B0}">
      <dsp:nvSpPr>
        <dsp:cNvPr id="0" name=""/>
        <dsp:cNvSpPr/>
      </dsp:nvSpPr>
      <dsp:spPr>
        <a:xfrm>
          <a:off x="1508135" y="2184527"/>
          <a:ext cx="363795" cy="3637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91DA-DB05-44DA-B857-7E4D425D478B}">
      <dsp:nvSpPr>
        <dsp:cNvPr id="0" name=""/>
        <dsp:cNvSpPr/>
      </dsp:nvSpPr>
      <dsp:spPr>
        <a:xfrm rot="17700000">
          <a:off x="1077268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1077268" y="2690873"/>
        <a:ext cx="753679" cy="363396"/>
      </dsp:txXfrm>
    </dsp:sp>
    <dsp:sp modelId="{A6703EF2-C85D-459F-B740-514BCC6350F2}">
      <dsp:nvSpPr>
        <dsp:cNvPr id="0" name=""/>
        <dsp:cNvSpPr/>
      </dsp:nvSpPr>
      <dsp:spPr>
        <a:xfrm rot="17700000">
          <a:off x="1549117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30686-1EE7-4FC9-9104-1CD3D5FD60FD}">
      <dsp:nvSpPr>
        <dsp:cNvPr id="0" name=""/>
        <dsp:cNvSpPr/>
      </dsp:nvSpPr>
      <dsp:spPr>
        <a:xfrm>
          <a:off x="1924666" y="2184527"/>
          <a:ext cx="363795" cy="363795"/>
        </a:xfrm>
        <a:prstGeom prst="ellipse">
          <a:avLst/>
        </a:prstGeom>
        <a:solidFill>
          <a:schemeClr val="accent2">
            <a:hueOff val="375539"/>
            <a:satOff val="676"/>
            <a:lumOff val="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981A-B1CC-4A00-BEF4-A5C1219AFA15}">
      <dsp:nvSpPr>
        <dsp:cNvPr id="0" name=""/>
        <dsp:cNvSpPr/>
      </dsp:nvSpPr>
      <dsp:spPr>
        <a:xfrm rot="17700000">
          <a:off x="149380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1493800" y="2690873"/>
        <a:ext cx="753679" cy="363396"/>
      </dsp:txXfrm>
    </dsp:sp>
    <dsp:sp modelId="{BD565F4E-708E-4A1C-ACAB-384C3F179BD8}">
      <dsp:nvSpPr>
        <dsp:cNvPr id="0" name=""/>
        <dsp:cNvSpPr/>
      </dsp:nvSpPr>
      <dsp:spPr>
        <a:xfrm rot="17700000">
          <a:off x="196564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DFAFA-0063-4ACC-8EBB-BD47380AF81A}">
      <dsp:nvSpPr>
        <dsp:cNvPr id="0" name=""/>
        <dsp:cNvSpPr/>
      </dsp:nvSpPr>
      <dsp:spPr>
        <a:xfrm>
          <a:off x="234125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87FC-9718-4145-A75E-41EC76F198B2}">
      <dsp:nvSpPr>
        <dsp:cNvPr id="0" name=""/>
        <dsp:cNvSpPr/>
      </dsp:nvSpPr>
      <dsp:spPr>
        <a:xfrm rot="17700000">
          <a:off x="258820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2</a:t>
          </a:r>
        </a:p>
      </dsp:txBody>
      <dsp:txXfrm>
        <a:off x="2588209" y="1444638"/>
        <a:ext cx="871258" cy="419879"/>
      </dsp:txXfrm>
    </dsp:sp>
    <dsp:sp modelId="{A705D8B0-CC81-440F-A83C-C01D0B1CA9D5}">
      <dsp:nvSpPr>
        <dsp:cNvPr id="0" name=""/>
        <dsp:cNvSpPr/>
      </dsp:nvSpPr>
      <dsp:spPr>
        <a:xfrm>
          <a:off x="3094916" y="2184527"/>
          <a:ext cx="363795" cy="363795"/>
        </a:xfrm>
        <a:prstGeom prst="ellipse">
          <a:avLst/>
        </a:prstGeom>
        <a:solidFill>
          <a:schemeClr val="accent2">
            <a:hueOff val="751078"/>
            <a:satOff val="1351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FD30-07FD-433B-B9DB-D5274C960486}">
      <dsp:nvSpPr>
        <dsp:cNvPr id="0" name=""/>
        <dsp:cNvSpPr/>
      </dsp:nvSpPr>
      <dsp:spPr>
        <a:xfrm rot="17700000">
          <a:off x="2664049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2664049" y="2690873"/>
        <a:ext cx="753679" cy="363396"/>
      </dsp:txXfrm>
    </dsp:sp>
    <dsp:sp modelId="{B99E526B-FD7A-400B-B4D4-F2E4BFE79290}">
      <dsp:nvSpPr>
        <dsp:cNvPr id="0" name=""/>
        <dsp:cNvSpPr/>
      </dsp:nvSpPr>
      <dsp:spPr>
        <a:xfrm rot="17700000">
          <a:off x="313589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8FD01-8D4D-4D8E-9878-502E34088351}">
      <dsp:nvSpPr>
        <dsp:cNvPr id="0" name=""/>
        <dsp:cNvSpPr/>
      </dsp:nvSpPr>
      <dsp:spPr>
        <a:xfrm>
          <a:off x="3511447" y="2184527"/>
          <a:ext cx="363795" cy="363795"/>
        </a:xfrm>
        <a:prstGeom prst="ellipse">
          <a:avLst/>
        </a:prstGeom>
        <a:solidFill>
          <a:schemeClr val="accent2">
            <a:hueOff val="1126618"/>
            <a:satOff val="2027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BA6A-D8D4-4E9C-8E55-B958C49CA3A8}">
      <dsp:nvSpPr>
        <dsp:cNvPr id="0" name=""/>
        <dsp:cNvSpPr/>
      </dsp:nvSpPr>
      <dsp:spPr>
        <a:xfrm rot="17700000">
          <a:off x="3080581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3080581" y="2690873"/>
        <a:ext cx="753679" cy="363396"/>
      </dsp:txXfrm>
    </dsp:sp>
    <dsp:sp modelId="{EB5A3612-7AD5-4DDA-8CFE-FC49064DDC47}">
      <dsp:nvSpPr>
        <dsp:cNvPr id="0" name=""/>
        <dsp:cNvSpPr/>
      </dsp:nvSpPr>
      <dsp:spPr>
        <a:xfrm rot="17700000">
          <a:off x="355242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4E84-5CB3-4CBA-AF8B-E827A1FFD9DE}">
      <dsp:nvSpPr>
        <dsp:cNvPr id="0" name=""/>
        <dsp:cNvSpPr/>
      </dsp:nvSpPr>
      <dsp:spPr>
        <a:xfrm>
          <a:off x="392803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8EBA-D105-4043-B3D7-74CF8E559DC6}">
      <dsp:nvSpPr>
        <dsp:cNvPr id="0" name=""/>
        <dsp:cNvSpPr/>
      </dsp:nvSpPr>
      <dsp:spPr>
        <a:xfrm rot="17700000">
          <a:off x="417499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3</a:t>
          </a:r>
        </a:p>
      </dsp:txBody>
      <dsp:txXfrm>
        <a:off x="4174990" y="1444638"/>
        <a:ext cx="871258" cy="419879"/>
      </dsp:txXfrm>
    </dsp:sp>
    <dsp:sp modelId="{3FD87A58-879C-4AE5-A4CA-AD7DF27FE7CE}">
      <dsp:nvSpPr>
        <dsp:cNvPr id="0" name=""/>
        <dsp:cNvSpPr/>
      </dsp:nvSpPr>
      <dsp:spPr>
        <a:xfrm>
          <a:off x="4681697" y="2184527"/>
          <a:ext cx="363795" cy="363795"/>
        </a:xfrm>
        <a:prstGeom prst="ellipse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2094-A717-4FE6-A3A9-AB2DA7C7351C}">
      <dsp:nvSpPr>
        <dsp:cNvPr id="0" name=""/>
        <dsp:cNvSpPr/>
      </dsp:nvSpPr>
      <dsp:spPr>
        <a:xfrm rot="17700000">
          <a:off x="425083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Log </a:t>
          </a:r>
          <a:r>
            <a:rPr lang="it-IT" sz="1300" kern="1200" dirty="0" err="1"/>
            <a:t>softmax</a:t>
          </a:r>
          <a:endParaRPr lang="it-IT" sz="1300" kern="1200" dirty="0"/>
        </a:p>
      </dsp:txBody>
      <dsp:txXfrm>
        <a:off x="4250830" y="2690873"/>
        <a:ext cx="753679" cy="363396"/>
      </dsp:txXfrm>
    </dsp:sp>
    <dsp:sp modelId="{93003CD4-175D-49D2-9A1D-C1604FE772C7}">
      <dsp:nvSpPr>
        <dsp:cNvPr id="0" name=""/>
        <dsp:cNvSpPr/>
      </dsp:nvSpPr>
      <dsp:spPr>
        <a:xfrm rot="17700000">
          <a:off x="472267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4664C-FAC2-4AA5-93AD-87CAEE61A25B}">
      <dsp:nvSpPr>
        <dsp:cNvPr id="0" name=""/>
        <dsp:cNvSpPr/>
      </dsp:nvSpPr>
      <dsp:spPr>
        <a:xfrm>
          <a:off x="509828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29FA-94A7-4E43-BEE5-ED5E31B1B704}">
      <dsp:nvSpPr>
        <dsp:cNvPr id="0" name=""/>
        <dsp:cNvSpPr/>
      </dsp:nvSpPr>
      <dsp:spPr>
        <a:xfrm rot="17700000">
          <a:off x="534523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Output</a:t>
          </a:r>
        </a:p>
      </dsp:txBody>
      <dsp:txXfrm>
        <a:off x="5345239" y="1444638"/>
        <a:ext cx="871258" cy="41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58C7787-3094-7343-A14D-35C8F2C56E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Political Blog Classification using Graph Convolutional Networks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A25D86-2013-D019-3057-3DB0B68E4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8AADF-4BF5-4578-9D40-F82ABC41827E}" type="datetimeFigureOut">
              <a:rPr lang="it-IT" smtClean="0"/>
              <a:t>25/07/2024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7DC5046-FEEC-4C08-7379-16C604F5D7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A5D6D5-B965-66B5-7B17-F3EFF7FBBB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63EB-222E-442C-BB28-07F59991A2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55467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Political Blog Classification using Graph Convolutional Networks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B4621-1795-4D15-B852-233EE59E650C}" type="datetimeFigureOut">
              <a:rPr lang="it-IT" smtClean="0"/>
              <a:t>25/07/2024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5B458-EFED-4B1F-9676-B1D5CADD0B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7252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EBFA-B789-4EDE-A4B3-639F8E61DF7E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8593-2DD0-4861-959F-50B0636C9CF5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5F3-2344-4F92-8112-4B6BFFE0091D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0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742D-E8AB-438F-9A75-A6DE731BC905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638D-5E6E-47C5-B5BD-10A03EF27AE5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3305-540B-480D-B829-69740ABD48CB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DA4E-9761-45DB-BDB3-66ED743D6025}" type="datetime1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E4FD-818B-44E1-AB7D-86A1CA30226F}" type="datetime1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1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21B-5EE3-424D-A0D4-0B1C38771F28}" type="datetime1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65D9-5478-4C7E-AD29-CD7009778451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12F0-037C-433B-AD71-1C68A9C2D654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53A5D24-3B85-41A2-850B-45CB99290074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0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197C33C2-BCE5-4802-C9A4-6841BFB0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6737" b="1701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638441B-2849-838E-7251-9763DCE30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09456"/>
            <a:ext cx="7393922" cy="306646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Political Blog Classification using Graph Convolutional Networks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0B46CC-A76A-8772-AF7F-34204DFAB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393922" cy="1329888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assignment vi a</a:t>
            </a: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4382DE62-A245-CD27-0EA5-6250CA121060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74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it-IT" sz="4400" dirty="0"/>
              <a:t>Contenuti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8AC65FB-0CBB-4548-291F-6EBACB060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91757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EE9D0065-0989-AC5A-7A3B-A2FAA826204B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95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it-IT" sz="4400" dirty="0"/>
              <a:t>Librerie utilizzate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8AC65FB-0CBB-4548-291F-6EBACB060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2740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nettore 9">
            <a:extLst>
              <a:ext uri="{FF2B5EF4-FFF2-40B4-BE49-F238E27FC236}">
                <a16:creationId xmlns:a16="http://schemas.microsoft.com/office/drawing/2014/main" id="{CFD8E412-E29F-F06B-9FF9-177500B21D6B}"/>
              </a:ext>
            </a:extLst>
          </p:cNvPr>
          <p:cNvSpPr/>
          <p:nvPr/>
        </p:nvSpPr>
        <p:spPr>
          <a:xfrm>
            <a:off x="10303995" y="2304287"/>
            <a:ext cx="1008000" cy="1008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E8FA5D52-6DB1-FD47-4852-150799390006}"/>
              </a:ext>
            </a:extLst>
          </p:cNvPr>
          <p:cNvSpPr/>
          <p:nvPr/>
        </p:nvSpPr>
        <p:spPr>
          <a:xfrm>
            <a:off x="10303995" y="3587539"/>
            <a:ext cx="1008000" cy="1008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251150D6-94AE-7418-83EA-BA5C02B48F82}"/>
              </a:ext>
            </a:extLst>
          </p:cNvPr>
          <p:cNvSpPr/>
          <p:nvPr/>
        </p:nvSpPr>
        <p:spPr>
          <a:xfrm>
            <a:off x="10303995" y="4870791"/>
            <a:ext cx="1008000" cy="1008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96C584F-A64B-9DCE-9F0A-772F4ECD6D0F}"/>
              </a:ext>
            </a:extLst>
          </p:cNvPr>
          <p:cNvSpPr/>
          <p:nvPr/>
        </p:nvSpPr>
        <p:spPr>
          <a:xfrm>
            <a:off x="10303995" y="1021035"/>
            <a:ext cx="1008000" cy="1008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EF1CB95-1CD2-B473-77A6-4AF93EE74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8639" y="5142939"/>
            <a:ext cx="858711" cy="46370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E998F04-8F83-F68C-8829-510CB05B0C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2433" y="3754954"/>
            <a:ext cx="724781" cy="71881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53154AE-4DB0-AB7C-1E61-9CC36EFF2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3995" y="2298953"/>
            <a:ext cx="1008000" cy="1008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FF926EB-CC43-1D12-41D6-495B220A11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4788" y="1158038"/>
            <a:ext cx="733993" cy="733993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B276AC92-817D-0769-B403-D2B6F180A435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50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746E0EBF-0CBC-F1B0-E62A-6A4BE2690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874051"/>
              </p:ext>
            </p:extLst>
          </p:nvPr>
        </p:nvGraphicFramePr>
        <p:xfrm>
          <a:off x="4638675" y="1117472"/>
          <a:ext cx="7134225" cy="4570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76450"/>
            <a:ext cx="11132820" cy="39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/>
              <a:t>Struttura del dataset:</a:t>
            </a:r>
            <a:r>
              <a:rPr lang="it-IT" b="1" dirty="0"/>
              <a:t>                        </a:t>
            </a:r>
            <a:r>
              <a:rPr lang="it-IT" b="1" u="sng" dirty="0"/>
              <a:t>Suddivisione del dataset:</a:t>
            </a:r>
          </a:p>
          <a:p>
            <a:r>
              <a:rPr lang="it-IT" sz="1800" dirty="0"/>
              <a:t>Grafo diretto</a:t>
            </a:r>
          </a:p>
          <a:p>
            <a:r>
              <a:rPr lang="it-IT" sz="1800" dirty="0"/>
              <a:t>1490 nodi</a:t>
            </a:r>
          </a:p>
          <a:p>
            <a:r>
              <a:rPr lang="it-IT" sz="1800" dirty="0"/>
              <a:t>19025 </a:t>
            </a:r>
            <a:r>
              <a:rPr lang="it-IT" sz="1800" dirty="0" err="1"/>
              <a:t>edge</a:t>
            </a:r>
            <a:endParaRPr lang="it-IT" sz="1800" dirty="0"/>
          </a:p>
          <a:p>
            <a:pPr marL="0" indent="0">
              <a:buNone/>
            </a:pPr>
            <a:r>
              <a:rPr lang="it-IT" b="1" u="sng" dirty="0"/>
              <a:t>Struttura del nodo:</a:t>
            </a:r>
          </a:p>
          <a:p>
            <a:r>
              <a:rPr lang="it-IT" sz="1800" dirty="0"/>
              <a:t>Source</a:t>
            </a:r>
          </a:p>
          <a:p>
            <a:r>
              <a:rPr lang="it-IT" sz="1800" b="1" dirty="0"/>
              <a:t>Value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 err="1"/>
              <a:t>Preprocessing</a:t>
            </a:r>
            <a:r>
              <a:rPr lang="it-IT" sz="4400" dirty="0"/>
              <a:t> dei dati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2BF79D-40B1-FC25-F10A-3291F52AAE33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54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Architettura del modello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76450"/>
            <a:ext cx="4693920" cy="39128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2900" b="1" u="sng" dirty="0"/>
              <a:t>Struttura della GCN:</a:t>
            </a:r>
          </a:p>
          <a:p>
            <a:r>
              <a:rPr lang="it-IT" sz="2600" dirty="0"/>
              <a:t>Tre strati </a:t>
            </a:r>
            <a:r>
              <a:rPr lang="it-IT" sz="2600" dirty="0" err="1"/>
              <a:t>convoluzionali</a:t>
            </a:r>
            <a:r>
              <a:rPr lang="it-IT" sz="2600" dirty="0"/>
              <a:t> (</a:t>
            </a:r>
            <a:r>
              <a:rPr lang="it-IT" sz="2600" dirty="0" err="1"/>
              <a:t>GCNConv</a:t>
            </a:r>
            <a:r>
              <a:rPr lang="it-IT" sz="2600" dirty="0"/>
              <a:t>):</a:t>
            </a:r>
          </a:p>
          <a:p>
            <a:pPr lvl="1"/>
            <a:r>
              <a:rPr lang="it-IT" i="1" dirty="0"/>
              <a:t>Primo strato: </a:t>
            </a:r>
            <a:r>
              <a:rPr lang="it-IT" dirty="0"/>
              <a:t>input </a:t>
            </a:r>
            <a:r>
              <a:rPr lang="it-IT" dirty="0" err="1"/>
              <a:t>channels→hidden</a:t>
            </a:r>
            <a:r>
              <a:rPr lang="it-IT" dirty="0"/>
              <a:t> </a:t>
            </a:r>
            <a:r>
              <a:rPr lang="it-IT" dirty="0" err="1"/>
              <a:t>channels</a:t>
            </a:r>
            <a:r>
              <a:rPr lang="it-IT" dirty="0"/>
              <a:t>[0]</a:t>
            </a:r>
          </a:p>
          <a:p>
            <a:pPr lvl="1"/>
            <a:r>
              <a:rPr lang="it-IT" i="1" dirty="0"/>
              <a:t>Secondo strato: </a:t>
            </a:r>
            <a:r>
              <a:rPr lang="it-IT" dirty="0" err="1"/>
              <a:t>hidden</a:t>
            </a:r>
            <a:r>
              <a:rPr lang="it-IT" dirty="0"/>
              <a:t> </a:t>
            </a:r>
            <a:r>
              <a:rPr lang="it-IT" dirty="0" err="1"/>
              <a:t>channels</a:t>
            </a:r>
            <a:r>
              <a:rPr lang="it-IT" dirty="0"/>
              <a:t>[0]→</a:t>
            </a:r>
            <a:r>
              <a:rPr lang="it-IT" dirty="0" err="1"/>
              <a:t>hidden</a:t>
            </a:r>
            <a:r>
              <a:rPr lang="it-IT" dirty="0"/>
              <a:t> </a:t>
            </a:r>
            <a:r>
              <a:rPr lang="it-IT" dirty="0" err="1"/>
              <a:t>channels</a:t>
            </a:r>
            <a:r>
              <a:rPr lang="it-IT" dirty="0"/>
              <a:t>[1]</a:t>
            </a:r>
          </a:p>
          <a:p>
            <a:pPr lvl="1"/>
            <a:r>
              <a:rPr lang="it-IT" i="1" dirty="0"/>
              <a:t>Terzo strato: </a:t>
            </a:r>
            <a:r>
              <a:rPr lang="it-IT" dirty="0" err="1"/>
              <a:t>hidden</a:t>
            </a:r>
            <a:r>
              <a:rPr lang="it-IT" dirty="0"/>
              <a:t> </a:t>
            </a:r>
            <a:r>
              <a:rPr lang="it-IT" dirty="0" err="1"/>
              <a:t>channels</a:t>
            </a:r>
            <a:r>
              <a:rPr lang="it-IT" dirty="0"/>
              <a:t>[1]→output </a:t>
            </a:r>
            <a:r>
              <a:rPr lang="it-IT" dirty="0" err="1"/>
              <a:t>channels</a:t>
            </a:r>
            <a:endParaRPr lang="it-IT" dirty="0"/>
          </a:p>
          <a:p>
            <a:r>
              <a:rPr lang="it-IT" sz="2600" dirty="0"/>
              <a:t>Funzione di attivazione </a:t>
            </a:r>
            <a:r>
              <a:rPr lang="it-IT" sz="2600" dirty="0" err="1"/>
              <a:t>ReLU</a:t>
            </a:r>
            <a:r>
              <a:rPr lang="it-IT" sz="2600" dirty="0"/>
              <a:t> dopo il primo e secondo strato.</a:t>
            </a:r>
          </a:p>
          <a:p>
            <a:r>
              <a:rPr lang="it-IT" sz="2600" dirty="0"/>
              <a:t>Dropout tra il primo e il secondo strato, e tra il secondo e il terzo strato.</a:t>
            </a:r>
          </a:p>
          <a:p>
            <a:r>
              <a:rPr lang="it-IT" sz="2600" dirty="0"/>
              <a:t>Funzione log </a:t>
            </a:r>
            <a:r>
              <a:rPr lang="it-IT" sz="2600" dirty="0" err="1"/>
              <a:t>softmax</a:t>
            </a:r>
            <a:r>
              <a:rPr lang="it-IT" sz="2600" dirty="0"/>
              <a:t> dopo il terzo strato per ottenere la predizione finale.              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E52F8700-59F1-CAE2-2454-B12D8DA17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629888"/>
              </p:ext>
            </p:extLst>
          </p:nvPr>
        </p:nvGraphicFramePr>
        <p:xfrm>
          <a:off x="5685000" y="1800104"/>
          <a:ext cx="6156000" cy="446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57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Addestramento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E52F8700-59F1-CAE2-2454-B12D8DA17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5000" y="1800104"/>
          <a:ext cx="6156000" cy="446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76450"/>
            <a:ext cx="11285220" cy="4150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u="sng" dirty="0"/>
              <a:t>Passi della funzione </a:t>
            </a:r>
            <a:r>
              <a:rPr lang="it-IT" b="1" i="1" u="sng" dirty="0" err="1"/>
              <a:t>train</a:t>
            </a:r>
            <a:r>
              <a:rPr lang="it-IT" b="1" i="1" u="sng" dirty="0"/>
              <a:t>()</a:t>
            </a:r>
            <a:r>
              <a:rPr lang="it-IT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Impostazione della Modalità di Training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Azzeramento dei Gradienti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/>
              <a:t>Forward</a:t>
            </a:r>
            <a:r>
              <a:rPr lang="it-IT" sz="1800" dirty="0"/>
              <a:t> Pass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Calcolo della Loss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/>
              <a:t>Backward</a:t>
            </a:r>
            <a:r>
              <a:rPr lang="it-IT" sz="1800" dirty="0"/>
              <a:t> Pass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Aggiornamento dei Pesi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Il modello viene addestrato per 200 epoche, valutato sul </a:t>
            </a:r>
            <a:r>
              <a:rPr lang="it-IT" sz="1600" dirty="0" err="1"/>
              <a:t>validation</a:t>
            </a:r>
            <a:r>
              <a:rPr lang="it-IT" sz="1600" dirty="0"/>
              <a:t> set e vengono scelti gli </a:t>
            </a:r>
            <a:r>
              <a:rPr lang="it-IT" sz="1600" dirty="0" err="1"/>
              <a:t>iperparametri</a:t>
            </a:r>
            <a:r>
              <a:rPr lang="it-IT" sz="1600" dirty="0"/>
              <a:t> del modello con migliore accuratezza sul </a:t>
            </a:r>
            <a:r>
              <a:rPr lang="it-IT" sz="1600" dirty="0" err="1"/>
              <a:t>validation</a:t>
            </a:r>
            <a:r>
              <a:rPr lang="it-IT" sz="1600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365933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Risultati della valutazione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E52F8700-59F1-CAE2-2454-B12D8DA17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5000" y="1800104"/>
          <a:ext cx="6156000" cy="446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48040"/>
            <a:ext cx="11285220" cy="41504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it-IT" b="1" u="sng" dirty="0"/>
              <a:t>Passi della funzione </a:t>
            </a:r>
            <a:r>
              <a:rPr lang="it-IT" b="1" i="1" u="sng" dirty="0" err="1"/>
              <a:t>evaluate</a:t>
            </a:r>
            <a:r>
              <a:rPr lang="it-IT" b="1" i="1" u="sng" dirty="0"/>
              <a:t>()</a:t>
            </a:r>
            <a:r>
              <a:rPr lang="it-IT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Impostazione della Modalità di Valutazione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/>
              <a:t>Forward</a:t>
            </a:r>
            <a:r>
              <a:rPr lang="it-IT" sz="1800" dirty="0"/>
              <a:t> Pass senza Gradienti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Calcolo delle predizioni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Calcolo dell’accuratezza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800" dirty="0"/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sz="1400" dirty="0"/>
              <a:t>L’accuratezza sul test set rappresenta la metrica più importante, poiché misura la capacità di generalizzazione del modello su dati non visti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3415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Performance del modello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48040"/>
            <a:ext cx="4017645" cy="415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/>
              <a:t>Setup utilizzato:</a:t>
            </a:r>
          </a:p>
          <a:p>
            <a:pPr>
              <a:lnSpc>
                <a:spcPct val="100000"/>
              </a:lnSpc>
            </a:pPr>
            <a:r>
              <a:rPr lang="it-IT" sz="1800" dirty="0"/>
              <a:t>GPU Nvidia </a:t>
            </a:r>
            <a:r>
              <a:rPr lang="it-IT" sz="1800" dirty="0" err="1"/>
              <a:t>GeForce</a:t>
            </a:r>
            <a:r>
              <a:rPr lang="it-IT" sz="1800" dirty="0"/>
              <a:t> GTX 1070 Ti</a:t>
            </a:r>
          </a:p>
          <a:p>
            <a:pPr>
              <a:lnSpc>
                <a:spcPct val="100000"/>
              </a:lnSpc>
            </a:pPr>
            <a:r>
              <a:rPr lang="it-IT" sz="1800" dirty="0"/>
              <a:t>Librerie Python</a:t>
            </a:r>
          </a:p>
          <a:p>
            <a:pPr marL="0" indent="0">
              <a:lnSpc>
                <a:spcPct val="100000"/>
              </a:lnSpc>
              <a:buNone/>
            </a:pPr>
            <a:endParaRPr lang="it-IT" u="sng" dirty="0"/>
          </a:p>
          <a:p>
            <a:pPr marL="0" indent="0">
              <a:lnSpc>
                <a:spcPct val="100000"/>
              </a:lnSpc>
              <a:buNone/>
            </a:pPr>
            <a:r>
              <a:rPr lang="it-IT" b="1" u="sng" dirty="0" err="1"/>
              <a:t>Iperparametri</a:t>
            </a:r>
            <a:r>
              <a:rPr lang="it-IT" b="1" u="sng" dirty="0"/>
              <a:t> scelti:</a:t>
            </a:r>
          </a:p>
          <a:p>
            <a:r>
              <a:rPr lang="it-IT" sz="1800" i="1" dirty="0" err="1"/>
              <a:t>hidden_channels</a:t>
            </a:r>
            <a:r>
              <a:rPr lang="it-IT" sz="1800" dirty="0"/>
              <a:t> = [8, 4]</a:t>
            </a:r>
          </a:p>
          <a:p>
            <a:r>
              <a:rPr lang="it-IT" sz="1800" i="1" dirty="0" err="1"/>
              <a:t>learning_rate</a:t>
            </a:r>
            <a:r>
              <a:rPr lang="it-IT" sz="1800" i="1" dirty="0"/>
              <a:t> </a:t>
            </a:r>
            <a:r>
              <a:rPr lang="it-IT" sz="1800" dirty="0"/>
              <a:t>= 0.001</a:t>
            </a:r>
          </a:p>
          <a:p>
            <a:r>
              <a:rPr lang="it-IT" sz="1800" i="1" dirty="0" err="1"/>
              <a:t>weight_decay</a:t>
            </a:r>
            <a:r>
              <a:rPr lang="it-IT" sz="1800" dirty="0"/>
              <a:t> = 0.0005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1400" dirty="0"/>
              <a:t>Test </a:t>
            </a:r>
            <a:r>
              <a:rPr lang="it-IT" sz="1400" dirty="0" err="1"/>
              <a:t>accuracy</a:t>
            </a:r>
            <a:r>
              <a:rPr lang="it-IT" sz="1400" dirty="0"/>
              <a:t> = 0.8893 dopo l’addestramento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E6F17788-CE42-50DF-7BEF-ED1AA2594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85359"/>
              </p:ext>
            </p:extLst>
          </p:nvPr>
        </p:nvGraphicFramePr>
        <p:xfrm>
          <a:off x="4657725" y="1920244"/>
          <a:ext cx="3544887" cy="3805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81629">
                  <a:extLst>
                    <a:ext uri="{9D8B030D-6E8A-4147-A177-3AD203B41FA5}">
                      <a16:colId xmlns:a16="http://schemas.microsoft.com/office/drawing/2014/main" val="450815605"/>
                    </a:ext>
                  </a:extLst>
                </a:gridCol>
                <a:gridCol w="1181629">
                  <a:extLst>
                    <a:ext uri="{9D8B030D-6E8A-4147-A177-3AD203B41FA5}">
                      <a16:colId xmlns:a16="http://schemas.microsoft.com/office/drawing/2014/main" val="168165057"/>
                    </a:ext>
                  </a:extLst>
                </a:gridCol>
                <a:gridCol w="1181629">
                  <a:extLst>
                    <a:ext uri="{9D8B030D-6E8A-4147-A177-3AD203B41FA5}">
                      <a16:colId xmlns:a16="http://schemas.microsoft.com/office/drawing/2014/main" val="3697351768"/>
                    </a:ext>
                  </a:extLst>
                </a:gridCol>
              </a:tblGrid>
              <a:tr h="343952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Epoch</a:t>
                      </a:r>
                      <a:endParaRPr lang="it-I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Train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85146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85753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0.7072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58493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0.8783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75598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16579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45074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19263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90527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245752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32609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00241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9AF5D0E7-8DE1-42F0-097A-9ECE6DA71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87544"/>
              </p:ext>
            </p:extLst>
          </p:nvPr>
        </p:nvGraphicFramePr>
        <p:xfrm>
          <a:off x="8413750" y="1914525"/>
          <a:ext cx="3544887" cy="382511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81629">
                  <a:extLst>
                    <a:ext uri="{9D8B030D-6E8A-4147-A177-3AD203B41FA5}">
                      <a16:colId xmlns:a16="http://schemas.microsoft.com/office/drawing/2014/main" val="450815605"/>
                    </a:ext>
                  </a:extLst>
                </a:gridCol>
                <a:gridCol w="1181629">
                  <a:extLst>
                    <a:ext uri="{9D8B030D-6E8A-4147-A177-3AD203B41FA5}">
                      <a16:colId xmlns:a16="http://schemas.microsoft.com/office/drawing/2014/main" val="168165057"/>
                    </a:ext>
                  </a:extLst>
                </a:gridCol>
                <a:gridCol w="1181629">
                  <a:extLst>
                    <a:ext uri="{9D8B030D-6E8A-4147-A177-3AD203B41FA5}">
                      <a16:colId xmlns:a16="http://schemas.microsoft.com/office/drawing/2014/main" val="3697351768"/>
                    </a:ext>
                  </a:extLst>
                </a:gridCol>
              </a:tblGrid>
              <a:tr h="345935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Epoch</a:t>
                      </a:r>
                      <a:endParaRPr lang="it-I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Train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85146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85753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58493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75598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16579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45074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19263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90527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0.3856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245752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32609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0.3498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0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14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2487750"/>
            <a:ext cx="10847495" cy="3802632"/>
          </a:xfrm>
        </p:spPr>
        <p:txBody>
          <a:bodyPr>
            <a:normAutofit/>
          </a:bodyPr>
          <a:lstStyle/>
          <a:p>
            <a:r>
              <a:rPr lang="it-IT" sz="1800" dirty="0"/>
              <a:t>Caricamento dei dati nella maniera corretta</a:t>
            </a:r>
          </a:p>
          <a:p>
            <a:r>
              <a:rPr lang="it-IT" sz="1800" dirty="0"/>
              <a:t>Scelta di come trattare i dati posseduti</a:t>
            </a:r>
          </a:p>
          <a:p>
            <a:r>
              <a:rPr lang="it-IT" sz="1800" dirty="0"/>
              <a:t>Valutazione uso di </a:t>
            </a:r>
            <a:r>
              <a:rPr lang="it-IT" sz="1800" dirty="0" err="1"/>
              <a:t>embedding</a:t>
            </a:r>
            <a:r>
              <a:rPr lang="it-IT" sz="1800" dirty="0"/>
              <a:t> testuali</a:t>
            </a:r>
          </a:p>
          <a:p>
            <a:r>
              <a:rPr lang="it-IT" sz="1800" dirty="0"/>
              <a:t>Determinazione della corretta architettura</a:t>
            </a:r>
          </a:p>
          <a:p>
            <a:r>
              <a:rPr lang="it-IT" sz="1800" dirty="0"/>
              <a:t>Aggiornamento del dataset</a:t>
            </a:r>
          </a:p>
          <a:p>
            <a:r>
              <a:rPr lang="it-IT" sz="1800" dirty="0"/>
              <a:t>Aggiustamento della profondità del modello</a:t>
            </a:r>
          </a:p>
          <a:p>
            <a:r>
              <a:rPr lang="it-IT" sz="1800" dirty="0"/>
              <a:t>Adozione di tecniche di regolarizzazione avanzate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399"/>
            <a:ext cx="10847495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Sfide incontrate e raccomandazioni per miglioramenti</a:t>
            </a:r>
          </a:p>
        </p:txBody>
      </p:sp>
    </p:spTree>
    <p:extLst>
      <p:ext uri="{BB962C8B-B14F-4D97-AF65-F5344CB8AC3E}">
        <p14:creationId xmlns:p14="http://schemas.microsoft.com/office/powerpoint/2010/main" val="314884200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534</Words>
  <Application>Microsoft Office PowerPoint</Application>
  <PresentationFormat>Widescreen</PresentationFormat>
  <Paragraphs>187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Arial</vt:lpstr>
      <vt:lpstr>Grandview Display</vt:lpstr>
      <vt:lpstr>DashVTI</vt:lpstr>
      <vt:lpstr>Political Blog Classification using Graph Convolutional Networks</vt:lpstr>
      <vt:lpstr>Contenuti</vt:lpstr>
      <vt:lpstr>Librerie utilizzate</vt:lpstr>
      <vt:lpstr>Preprocessing dei dati</vt:lpstr>
      <vt:lpstr>Architettura del modello</vt:lpstr>
      <vt:lpstr>Addestramento</vt:lpstr>
      <vt:lpstr>Risultati della valutazione</vt:lpstr>
      <vt:lpstr>Performance del modello</vt:lpstr>
      <vt:lpstr>Sfide incontrate e raccomandazioni per miglioramenti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NOTARANGELO DOMENICO</dc:creator>
  <cp:lastModifiedBy>NOTARANGELO DOMENICO</cp:lastModifiedBy>
  <cp:revision>1</cp:revision>
  <dcterms:created xsi:type="dcterms:W3CDTF">2024-07-25T08:18:56Z</dcterms:created>
  <dcterms:modified xsi:type="dcterms:W3CDTF">2024-07-26T11:31:12Z</dcterms:modified>
</cp:coreProperties>
</file>