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ff4dc878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ff4dc878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ff4dc878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ff4dc878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0f71c97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0f71c97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0f71c97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0f71c97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fd513d88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fd513d88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fd513d88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dfd513d88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fd513d88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fd513d88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dfd513d88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dfd513d88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fd513d88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fd513d88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fd513d88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fd513d88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da212597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da212597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da212597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da212597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da212597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da212597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da212597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da212597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da212597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da212597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da212597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da212597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ff4dc87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ff4dc87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fd513d889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fd513d88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da212597c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da212597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jrs.digital/2021/02/08/noticias-de-incendios-estruturais-aumentam-437-em-2020/" TargetMode="External"/><Relationship Id="rId4" Type="http://schemas.openxmlformats.org/officeDocument/2006/relationships/hyperlink" Target="https://jrs.digital/2021/02/08/noticias-de-incendios-estruturais-aumentam-437-em-2020/" TargetMode="External"/><Relationship Id="rId5" Type="http://schemas.openxmlformats.org/officeDocument/2006/relationships/hyperlink" Target="https://www.ibeas.org.br/congresso/Trabalhos2017/VI-028.pdf" TargetMode="External"/><Relationship Id="rId6" Type="http://schemas.openxmlformats.org/officeDocument/2006/relationships/hyperlink" Target="https://brasil.mongabay.com/2019/10/novo-aplicativo-rastreia-incendios-florestais-na-bolivia" TargetMode="External"/><Relationship Id="rId7" Type="http://schemas.openxmlformats.org/officeDocument/2006/relationships/hyperlink" Target="http://terrabrasilis.dpi.inpe.br/app/dashboard/fires/legal/amazon/aggregated/" TargetMode="External"/><Relationship Id="rId8" Type="http://schemas.openxmlformats.org/officeDocument/2006/relationships/hyperlink" Target="https://queimadas.dgi.inpe.br/queimadas/portal-static/estatisticas_estado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19.png"/><Relationship Id="rId7" Type="http://schemas.openxmlformats.org/officeDocument/2006/relationships/image" Target="../media/image18.png"/><Relationship Id="rId8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61400" y="355450"/>
            <a:ext cx="5017500" cy="17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Fire Spots</a:t>
            </a:r>
            <a:endParaRPr b="1"/>
          </a:p>
          <a:p>
            <a:pPr indent="0" lvl="0" marL="0" rtl="0" algn="l">
              <a:spcBef>
                <a:spcPts val="1170"/>
              </a:spcBef>
              <a:spcAft>
                <a:spcPts val="0"/>
              </a:spcAft>
              <a:buNone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Wesley D. Maciel, Israel S. Junior, Diego A. de Faria, Otaviano S. de Souza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170"/>
              </a:spcBef>
              <a:spcAft>
                <a:spcPts val="0"/>
              </a:spcAft>
              <a:buNone/>
            </a:pPr>
            <a:r>
              <a:rPr b="1" lang="pt-BR" sz="1600">
                <a:latin typeface="Lato"/>
                <a:ea typeface="Lato"/>
                <a:cs typeface="Lato"/>
                <a:sym typeface="Lato"/>
              </a:rPr>
              <a:t>Centro Universitário UNA Betim (UNA)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572000" y="2234775"/>
            <a:ext cx="4372200" cy="22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Fábio Henrique Corrêa: </a:t>
            </a:r>
            <a:r>
              <a:rPr i="1" lang="pt-BR" sz="1200"/>
              <a:t>61921283</a:t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João Ricardo Rodrigues Cirilo:</a:t>
            </a:r>
            <a:r>
              <a:rPr i="1" lang="pt-BR" sz="1200"/>
              <a:t> 62013642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João Vitor de Freitas: </a:t>
            </a:r>
            <a:r>
              <a:rPr i="1" lang="pt-BR" sz="1200"/>
              <a:t>62013622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Matheus Soares de Sales Correa:</a:t>
            </a:r>
            <a:r>
              <a:rPr lang="pt-BR"/>
              <a:t> </a:t>
            </a:r>
            <a:r>
              <a:rPr i="1" lang="pt-BR" sz="1200"/>
              <a:t>62011046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Izabelle Nascimento Mendes Pereira:</a:t>
            </a:r>
            <a:r>
              <a:rPr lang="pt-BR"/>
              <a:t> </a:t>
            </a:r>
            <a:r>
              <a:rPr i="1" lang="pt-BR" sz="1200"/>
              <a:t>62014767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Gleison Oliveira de Paula:</a:t>
            </a:r>
            <a:r>
              <a:rPr lang="pt-BR"/>
              <a:t> </a:t>
            </a:r>
            <a:r>
              <a:rPr i="1" lang="pt-BR" sz="1200"/>
              <a:t>62013436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Vinícius Lopes de Almeida: </a:t>
            </a:r>
            <a:r>
              <a:rPr i="1" lang="pt-BR" sz="1200"/>
              <a:t>62011305</a:t>
            </a:r>
            <a:endParaRPr sz="1128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136375" y="379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Protótipo Hi-Fi</a:t>
            </a:r>
            <a:endParaRPr b="1"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7038" y="1036138"/>
            <a:ext cx="1734625" cy="3678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4804" y="1036151"/>
            <a:ext cx="1734622" cy="3678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3150" y="1016526"/>
            <a:ext cx="1734625" cy="371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0905" y="1026391"/>
            <a:ext cx="1734625" cy="3698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12851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Protótipo Hi-Fi</a:t>
            </a:r>
            <a:endParaRPr b="1"/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374" y="1103438"/>
            <a:ext cx="1657222" cy="3485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7101" y="1093713"/>
            <a:ext cx="1657200" cy="3504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1825" y="1108375"/>
            <a:ext cx="1657225" cy="3475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 heurística</a:t>
            </a:r>
            <a:endParaRPr/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Heurística 8: Estética e Design Minimalista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Pontual: o problema está em um único 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lugar da tela, que é o botão de adicionar alerta.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O botão de cadastrar os novos chamados,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 poderia estar em uma cor de destaque,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 para que o usuário tenha uma visão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 melhor de qual botão selecionar para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 adicionar alerta.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0200" y="1307850"/>
            <a:ext cx="1522716" cy="317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 heurística</a:t>
            </a:r>
            <a:endParaRPr/>
          </a:p>
        </p:txBody>
      </p:sp>
      <p:sp>
        <p:nvSpPr>
          <p:cNvPr id="223" name="Google Shape;223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Heurística 8: Estética e Design Minimalista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Sistemática: o problema está presente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 em quase toda a interface, nas opções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 dos alertas em cor verde que preenchem 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quase toda a tela</a:t>
            </a:r>
            <a:r>
              <a:rPr b="1" lang="pt-B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Quando se clica nas opções dos alertas, as opções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 aparecem logo abaixo ocupando mais espaço na tela,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 	sendo que poderia ficar somente o chamado com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 	suas informações, mantendo a tela mais limpa.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2025" y="1437700"/>
            <a:ext cx="1382433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/>
        </p:nvSpPr>
        <p:spPr>
          <a:xfrm>
            <a:off x="632100" y="588850"/>
            <a:ext cx="7981800" cy="3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TRABALHOS RELACIONADOS</a:t>
            </a:r>
            <a:endParaRPr b="1"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Como base para o nosso projeto, foram feitas pesquisas de outros projetos que tinham temas próximos ao nosso, e com esta pesquisa obteve como resultado duas aplicações, Amazon Fires e Brigada Online.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Amazon Fires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Monitora e registra os focos de incêndio via satélite e por partículas de aerossol.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Brigada Online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Este tem mais semelhança com o projeto FireSoots,, nele se pode preencher e enviar um formulário com informações sobre o local, e coordenadas do GPS e também fotografias.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/>
        </p:nvSpPr>
        <p:spPr>
          <a:xfrm>
            <a:off x="675600" y="476975"/>
            <a:ext cx="7792800" cy="40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CONTRIBUIÇÕES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projeto FireSpots possui algumas funções bem próximas às dos outros projetos encontrados, principalmente com o projeto Brigada Online, que tem a proposta de enviar avisos de incêndio para o corpo de bombeiros, uma de nossas propostas.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Porém, o FireSpots tem algumas funções a mais, como por exemplo: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Notificação aos usuários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Indicação em um mapa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Histórico de alertas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Comunicação com as autoridades com os usuários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/>
        </p:nvSpPr>
        <p:spPr>
          <a:xfrm>
            <a:off x="656875" y="729500"/>
            <a:ext cx="7956900" cy="3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JUSTIFICATIVA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1" rtl="0" algn="just">
              <a:lnSpc>
                <a:spcPct val="98364"/>
              </a:lnSpc>
              <a:spcBef>
                <a:spcPts val="553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Este aplicativo, que está em fase de desenvolvimento, parte da proposta de ajudar a resolver um problema gravíssimo que é o incêndio, de forma mais rápida, e ajudar as pessoas a evitarem certos lugares onde há ocorrência de incêndios, facilitando assim o trabalho dos bombeiros e evitando que se tenha mais vítimas.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Não se esquecendo que também se aplica à queimadas em áreas florestais.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Somente em 2020 foram registrados mais de dez mil focos de incêndio, somente da amazônia.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Entra também o desmatamento ilegal, que contribui para o processo de degradação da natureza.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/>
        </p:nvSpPr>
        <p:spPr>
          <a:xfrm>
            <a:off x="96150" y="156225"/>
            <a:ext cx="8953200" cy="48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9"/>
          <p:cNvSpPr txBox="1"/>
          <p:nvPr/>
        </p:nvSpPr>
        <p:spPr>
          <a:xfrm>
            <a:off x="446200" y="409000"/>
            <a:ext cx="8043600" cy="5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686" rtl="0" algn="l">
              <a:spcBef>
                <a:spcPts val="1161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RESULTADOS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projeto mostrará para os usuários em um mapa, as localidades onde há incêndios, assim como a possibilidade do usuário indicar um possível foco.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Disponibilizando todas as informações no mapa e alertando toda atividade ao seu redor através de notificações para todos os dispositivos.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funcionalidade do app consiste em o usuário indicar no mapa, locais onde há focos de incêndio e desmatamentos ilegais, função esta que só será possível através do GPS.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Estas informações serão enviadas a um servidor que as autoridades e os usuários terão acesso. Sendo assim, estas autoridades com estes dados poderão agir mais rapidamente.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Os usuários poderão utilizar a câmera para registrar fotografias que darão uma melhor noção da situação do incêndio ou do desmatamento às autoridades e aos próprios usuários.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/>
        </p:nvSpPr>
        <p:spPr>
          <a:xfrm>
            <a:off x="-156225" y="372600"/>
            <a:ext cx="88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30"/>
          <p:cNvSpPr txBox="1"/>
          <p:nvPr/>
        </p:nvSpPr>
        <p:spPr>
          <a:xfrm>
            <a:off x="185100" y="1046100"/>
            <a:ext cx="1944900" cy="13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Figura 1: </a:t>
            </a: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Imagem da tela principal do FireSpots. Fonte: Equipe Not a Name, 2021</a:t>
            </a:r>
            <a:endParaRPr sz="1100"/>
          </a:p>
        </p:txBody>
      </p:sp>
      <p:sp>
        <p:nvSpPr>
          <p:cNvPr id="252" name="Google Shape;252;p30"/>
          <p:cNvSpPr txBox="1"/>
          <p:nvPr/>
        </p:nvSpPr>
        <p:spPr>
          <a:xfrm>
            <a:off x="4589375" y="1116325"/>
            <a:ext cx="19449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Figura 2:</a:t>
            </a: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Imagem da tela principal do FireSpots com notificação de incêndio. Fonte: Equipe Not a Name, 2021</a:t>
            </a:r>
            <a:endParaRPr/>
          </a:p>
        </p:txBody>
      </p:sp>
      <p:pic>
        <p:nvPicPr>
          <p:cNvPr id="253" name="Google Shape;2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488" y="247563"/>
            <a:ext cx="2180400" cy="4648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0463" y="259675"/>
            <a:ext cx="2180400" cy="4624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/>
        </p:nvSpPr>
        <p:spPr>
          <a:xfrm>
            <a:off x="503250" y="437525"/>
            <a:ext cx="8137500" cy="42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88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CONCLUSÕES / RECOMENDAÇÕES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8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8"/>
              </a:spcBef>
              <a:spcAft>
                <a:spcPts val="0"/>
              </a:spcAft>
              <a:buNone/>
            </a:pPr>
            <a:r>
              <a:t/>
            </a:r>
            <a:endParaRPr b="1" sz="1218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 todas as ferramentas disponíveis através do nosso software (FireSpots) podemos obter infinitos benefícios para ambas extremidades, desde o usuário (primário) até a autoridade (unidades de atendimento). Benefícios imediatos de curto prazo como praticidade para o usuário no registro da ocorrência e melhor visualização da mesma pela autoridade, possibilitando assim um melhor atendimento com mais agilidade através da ampla e intuitiva grade de informações obtidas com poucos cliques do usuário, tornando-se mais rápido e simples para o mesmo a solicitação do atendimento.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FireSpots pode não apenas se limitar a benefícios imediatos de curto prazo e pode ir muito além disso, influenciando no âmbito geral no que se diz respeito a serviços de atendimento estatais através de uma fórmula gratuita e extremamente intuitiva como nosso software. Não se limitando somente à revoluções nos atendimentos emergenciais, mas resultando em uma enorme economia de tempo e financeira para os estados e municípios que aderirem ao FireSpots.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622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Introdução</a:t>
            </a:r>
            <a:endParaRPr b="1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39400" y="1326150"/>
            <a:ext cx="7200900" cy="3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O que é:</a:t>
            </a:r>
            <a:endParaRPr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FireSpots é um software que poderá ajudar muito no combate ao incêndio</a:t>
            </a:r>
            <a:br>
              <a:rPr lang="pt-BR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De que forma?</a:t>
            </a:r>
            <a:endParaRPr sz="15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400"/>
              <a:t>Com a  </a:t>
            </a:r>
            <a:r>
              <a:rPr lang="pt-BR" sz="1400"/>
              <a:t>contribuição</a:t>
            </a:r>
            <a:r>
              <a:rPr lang="pt-BR" sz="1400"/>
              <a:t> dos </a:t>
            </a:r>
            <a:r>
              <a:rPr lang="pt-BR" sz="1400"/>
              <a:t>próprios</a:t>
            </a:r>
            <a:r>
              <a:rPr lang="pt-BR" sz="1400"/>
              <a:t> usuários do app, que cri</a:t>
            </a:r>
            <a:r>
              <a:rPr lang="pt-BR" sz="1400"/>
              <a:t>arão alertas</a:t>
            </a:r>
            <a:br>
              <a:rPr lang="pt-BR" sz="1300"/>
            </a:br>
            <a:endParaRPr sz="1500"/>
          </a:p>
          <a:p>
            <a:pPr indent="6583" lvl="0" marL="259967" marR="268227" rtl="0" algn="just">
              <a:lnSpc>
                <a:spcPct val="9821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Este software, consiste em um aplicativo sem fins monetários para avisos de incêndios, e desmatamentos onde o próprio usuário poderá avisar onde há focos de incêndios e desmatamento ilegal em qualquer lugar, inclusive lugares mais remotos. Porém neste caso, o aviso será registrado utilizando pontos de referência. Estes avisos serão registrados em um mapa, e será enviado para as autoridades competentes e outros usuários. Como prova de que está realmente acontecendo alguma destas anormalidades, o usuário poderá postar mídias digitais</a:t>
            </a:r>
            <a:r>
              <a:rPr i="1" lang="pt-BR" sz="1428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Bibliografia</a:t>
            </a:r>
            <a:endParaRPr b="1"/>
          </a:p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1111650" y="892350"/>
            <a:ext cx="7509900" cy="3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None/>
            </a:pPr>
            <a:r>
              <a:t/>
            </a:r>
            <a:endParaRPr sz="3518"/>
          </a:p>
          <a:p>
            <a:pPr indent="0" lvl="0" marL="0" rtl="0" algn="ctr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None/>
            </a:pPr>
            <a:r>
              <a:t/>
            </a:r>
            <a:endParaRPr sz="3518"/>
          </a:p>
          <a:p>
            <a:pPr indent="-309851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5118"/>
              <a:t>Notícias de incêndios estruturais aumentam 43,7% em 2020: </a:t>
            </a:r>
            <a:r>
              <a:rPr lang="pt-BR" sz="5118" u="sng">
                <a:solidFill>
                  <a:schemeClr val="hlink"/>
                </a:solidFill>
                <a:hlinkClick r:id="rId3"/>
              </a:rPr>
              <a:t>https://jrs.digital/2021/02/08/noticias-de-incendios-estruturais-aumentam-437-em-2020/</a:t>
            </a:r>
            <a:br>
              <a:rPr lang="pt-BR" sz="5118" u="sng">
                <a:solidFill>
                  <a:schemeClr val="hlink"/>
                </a:solidFill>
                <a:hlinkClick r:id="rId4"/>
              </a:rPr>
            </a:br>
            <a:endParaRPr sz="5118"/>
          </a:p>
          <a:p>
            <a:pPr indent="-309851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5118"/>
              <a:t>APLICATIVO “BRIGADA ON LINE”: O USO DA TECNOLOGIA PARA APORTE AO COMBATE DE INCÊNDIOS FLORESTAIS: </a:t>
            </a:r>
            <a:r>
              <a:rPr lang="pt-BR" sz="5118" u="sng">
                <a:solidFill>
                  <a:schemeClr val="hlink"/>
                </a:solidFill>
                <a:hlinkClick r:id="rId5"/>
              </a:rPr>
              <a:t> https://www.ibeas.org.br/con</a:t>
            </a:r>
            <a:br>
              <a:rPr lang="pt-BR" sz="5118"/>
            </a:br>
            <a:endParaRPr sz="5118"/>
          </a:p>
          <a:p>
            <a:pPr indent="-309851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5118"/>
              <a:t>Novo aplicativo rastreia incêndios florestais na Bolívia:</a:t>
            </a:r>
            <a:r>
              <a:rPr lang="pt-BR" sz="5118" u="sng">
                <a:solidFill>
                  <a:schemeClr val="hlink"/>
                </a:solidFill>
                <a:hlinkClick r:id="rId6"/>
              </a:rPr>
              <a:t>https://brasil.mongabay.com/2019/10/novo-aplicativo-rastreia-incendios-florestais-na-bolivia</a:t>
            </a:r>
            <a:endParaRPr sz="5118"/>
          </a:p>
          <a:p>
            <a:pPr indent="-309851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br>
              <a:rPr lang="pt-BR" sz="5118"/>
            </a:br>
            <a:r>
              <a:rPr lang="pt-BR" sz="5118"/>
              <a:t>Análise - Focos de Queimada x Desmatamento (Bioma Amazônia): </a:t>
            </a:r>
            <a:r>
              <a:rPr lang="pt-BR" sz="5118" u="sng">
                <a:solidFill>
                  <a:schemeClr val="hlink"/>
                </a:solidFill>
                <a:hlinkClick r:id="rId7"/>
              </a:rPr>
              <a:t>http://terrabrasilis.dpi.inpe.br/app/dashboard/fires/legal/amazon/aggregated/</a:t>
            </a:r>
            <a:br>
              <a:rPr lang="pt-BR" sz="5118"/>
            </a:br>
            <a:endParaRPr sz="5118"/>
          </a:p>
          <a:p>
            <a:pPr indent="-309851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5118"/>
              <a:t>Monitoramento dos Focos Ativos por Estado: </a:t>
            </a:r>
            <a:r>
              <a:rPr lang="pt-BR" sz="5118" u="sng">
                <a:solidFill>
                  <a:schemeClr val="hlink"/>
                </a:solidFill>
                <a:hlinkClick r:id="rId8"/>
              </a:rPr>
              <a:t>https://queimadas.dgi.inpe.br/queimadas/portal-static/estatisticas_estados/</a:t>
            </a:r>
            <a:endParaRPr b="1" sz="568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Motivação</a:t>
            </a:r>
            <a:endParaRPr b="1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010575"/>
            <a:ext cx="7038900" cy="39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 idéia do projeto surgiu com base nas constantes notícias que se teve a respeito das queimadas e desmatamentos na amazônia durante o ano de 2020.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Segundo o INPE, foram registrados mais de 10.000 focos de incêndio em 2020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           Série histórica de incêndios: Amazonas. Fonte: Instituto Nacional de Pesquisas Espaciais (INPE), 2021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738" y="1992600"/>
            <a:ext cx="4210825" cy="247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Incêndios Urbanos</a:t>
            </a:r>
            <a:endParaRPr b="1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933500"/>
            <a:ext cx="7038900" cy="3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Os incêndios urbanos também representam uma boa parte destes dados.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Segundo o </a:t>
            </a:r>
            <a:r>
              <a:rPr lang="pt-BR" sz="14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Instituto Sprinkler Brasil, os incêndios estruturais tiveram um aumento de registro de 43,7% se comparado com 2019.</a:t>
            </a:r>
            <a:endParaRPr sz="14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           Comparativo-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notificações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de incêndio 2018-2020.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Fonte: Instituto Sprinkler Brasil, 2021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611" y="1779200"/>
            <a:ext cx="4975574" cy="26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469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Firespots</a:t>
            </a:r>
            <a:endParaRPr b="1"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384050"/>
            <a:ext cx="7038900" cy="31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É um software que está em desenvolvimento, mas que virá para ajudar a combater </a:t>
            </a:r>
            <a:r>
              <a:rPr lang="pt-BR" sz="1400"/>
              <a:t>incêndios</a:t>
            </a:r>
            <a:r>
              <a:rPr lang="pt-BR" sz="1400"/>
              <a:t> e desmatamentos ilegais.</a:t>
            </a:r>
            <a:br>
              <a:rPr lang="pt-BR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Os </a:t>
            </a:r>
            <a:r>
              <a:rPr lang="pt-BR" sz="1400"/>
              <a:t>próprios</a:t>
            </a:r>
            <a:r>
              <a:rPr lang="pt-BR" sz="1400"/>
              <a:t> usuários serão quem fará o alerta, e este alerta aparecerá para todos os usuários.</a:t>
            </a:r>
            <a:br>
              <a:rPr lang="pt-BR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Será mostrado num mapa as notificações com a localização do incêndio ou desmatamento.</a:t>
            </a:r>
            <a:br>
              <a:rPr lang="pt-BR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Poderá evitar acidentes mais graves.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449900" y="622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Objetivo</a:t>
            </a:r>
            <a:endParaRPr b="1"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491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Diminuir a demora no atendimento.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Facilitar a form</a:t>
            </a:r>
            <a:r>
              <a:rPr lang="pt-BR" sz="1400"/>
              <a:t>a de denunciar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Ajudar a evitar acidentes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A intenção inicial do projeto FireSpots é diminuir com precisão e foco a demora no atendimento que encontramos hoje em dia quando fazemos uma denúncia de incêndio e de desmatamento ilegal, facilitando a forma de fazer denuncias de incendio, além de alertar os outros usuários indicando onde há incêndios para que esses locais sejam evitados, podendo assim evitar acidentes, e outras tragédias.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Persona</a:t>
            </a:r>
            <a:endParaRPr b="1"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800" y="238025"/>
            <a:ext cx="5262600" cy="466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Protótipo Lo-Fi</a:t>
            </a:r>
            <a:endParaRPr b="1"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625" y="1309791"/>
            <a:ext cx="1045718" cy="2165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6486" y="1307850"/>
            <a:ext cx="1045718" cy="2169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9381" y="1316074"/>
            <a:ext cx="1045718" cy="215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0067" y="2291505"/>
            <a:ext cx="1045718" cy="2142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02946" y="2392779"/>
            <a:ext cx="1045718" cy="2145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55821" y="2382627"/>
            <a:ext cx="1045705" cy="216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851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Protótipo Hi-Fi</a:t>
            </a:r>
            <a:endParaRPr b="1"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250" y="1074600"/>
            <a:ext cx="1657230" cy="35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2994" y="1104500"/>
            <a:ext cx="1657230" cy="3507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8422" y="1095875"/>
            <a:ext cx="1657200" cy="3524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3852" y="1112975"/>
            <a:ext cx="1657200" cy="3490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