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25" r:id="rId2"/>
  </p:sldMasterIdLst>
  <p:notesMasterIdLst>
    <p:notesMasterId r:id="rId21"/>
  </p:notesMasterIdLst>
  <p:handoutMasterIdLst>
    <p:handoutMasterId r:id="rId22"/>
  </p:handoutMasterIdLst>
  <p:sldIdLst>
    <p:sldId id="269" r:id="rId3"/>
    <p:sldId id="258" r:id="rId4"/>
    <p:sldId id="275" r:id="rId5"/>
    <p:sldId id="276" r:id="rId6"/>
    <p:sldId id="277" r:id="rId7"/>
    <p:sldId id="278" r:id="rId8"/>
    <p:sldId id="273" r:id="rId9"/>
    <p:sldId id="274" r:id="rId10"/>
    <p:sldId id="279" r:id="rId11"/>
    <p:sldId id="280" r:id="rId12"/>
    <p:sldId id="281" r:id="rId13"/>
    <p:sldId id="287" r:id="rId14"/>
    <p:sldId id="282" r:id="rId15"/>
    <p:sldId id="283" r:id="rId16"/>
    <p:sldId id="284" r:id="rId17"/>
    <p:sldId id="285" r:id="rId18"/>
    <p:sldId id="286"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0" autoAdjust="0"/>
    <p:restoredTop sz="94660"/>
  </p:normalViewPr>
  <p:slideViewPr>
    <p:cSldViewPr snapToGrid="0">
      <p:cViewPr varScale="1">
        <p:scale>
          <a:sx n="73" d="100"/>
          <a:sy n="73" d="100"/>
        </p:scale>
        <p:origin x="10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B5D01A-AEAC-4C49-A245-08CCC3EBE366}" type="datetimeFigureOut">
              <a:rPr lang="en-GB" smtClean="0"/>
              <a:t>27/11/2022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745E24-5538-4ED3-AFEF-FDBCC5BE15F6}" type="slidenum">
              <a:rPr lang="en-GB" smtClean="0"/>
              <a:t>‹#›</a:t>
            </a:fld>
            <a:endParaRPr lang="en-GB"/>
          </a:p>
        </p:txBody>
      </p:sp>
      <p:sp>
        <p:nvSpPr>
          <p:cNvPr id="6" name="hcHandoutMasterHeader"/>
          <p:cNvSpPr txBox="1"/>
          <p:nvPr/>
        </p:nvSpPr>
        <p:spPr>
          <a:xfrm>
            <a:off x="0" y="0"/>
            <a:ext cx="6858000" cy="369332"/>
          </a:xfrm>
          <a:prstGeom prst="rect">
            <a:avLst/>
          </a:prstGeom>
          <a:noFill/>
        </p:spPr>
        <p:txBody>
          <a:bodyPr vert="horz" rtlCol="0">
            <a:spAutoFit/>
          </a:bodyPr>
          <a:lstStyle/>
          <a:p>
            <a:endParaRPr lang="en-GB"/>
          </a:p>
        </p:txBody>
      </p:sp>
      <p:sp>
        <p:nvSpPr>
          <p:cNvPr id="7" name="fcHandoutMasterFooter" descr="BAE SYSTEMS PROPRIETARY"/>
          <p:cNvSpPr txBox="1"/>
          <p:nvPr/>
        </p:nvSpPr>
        <p:spPr>
          <a:xfrm>
            <a:off x="0" y="8831580"/>
            <a:ext cx="6858000" cy="215444"/>
          </a:xfrm>
          <a:prstGeom prst="rect">
            <a:avLst/>
          </a:prstGeom>
          <a:noFill/>
        </p:spPr>
        <p:txBody>
          <a:bodyPr vert="horz" rtlCol="0">
            <a:spAutoFit/>
          </a:bodyPr>
          <a:lstStyle/>
          <a:p>
            <a:pPr algn="ctr"/>
            <a:r>
              <a:rPr lang="en-GB" sz="800" b="1">
                <a:solidFill>
                  <a:srgbClr val="000000"/>
                </a:solidFill>
                <a:latin typeface="tahoma" panose="020B0604030504040204" pitchFamily="34" charset="0"/>
              </a:rPr>
              <a:t>BAE SYSTEMS PROPRIETARY</a:t>
            </a:r>
          </a:p>
        </p:txBody>
      </p:sp>
    </p:spTree>
    <p:extLst>
      <p:ext uri="{BB962C8B-B14F-4D97-AF65-F5344CB8AC3E}">
        <p14:creationId xmlns:p14="http://schemas.microsoft.com/office/powerpoint/2010/main" val="1260901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572B9-2EDD-4B7D-BA6D-948D2CD384F3}" type="datetimeFigureOut">
              <a:rPr lang="en-GB" smtClean="0"/>
              <a:t>27/11/2022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AD84F-2880-487B-8F2E-F8390CEB11A2}" type="slidenum">
              <a:rPr lang="en-GB" smtClean="0"/>
              <a:t>‹#›</a:t>
            </a:fld>
            <a:endParaRPr lang="en-GB"/>
          </a:p>
        </p:txBody>
      </p:sp>
      <p:sp>
        <p:nvSpPr>
          <p:cNvPr id="8" name="hcNotesMasterHeader"/>
          <p:cNvSpPr txBox="1"/>
          <p:nvPr/>
        </p:nvSpPr>
        <p:spPr>
          <a:xfrm>
            <a:off x="0" y="0"/>
            <a:ext cx="6858000" cy="369332"/>
          </a:xfrm>
          <a:prstGeom prst="rect">
            <a:avLst/>
          </a:prstGeom>
          <a:noFill/>
        </p:spPr>
        <p:txBody>
          <a:bodyPr vert="horz" rtlCol="0">
            <a:spAutoFit/>
          </a:bodyPr>
          <a:lstStyle/>
          <a:p>
            <a:endParaRPr lang="en-GB"/>
          </a:p>
        </p:txBody>
      </p:sp>
      <p:sp>
        <p:nvSpPr>
          <p:cNvPr id="9" name="fcNotesMasterFooter" descr="BAE SYSTEMS PROPRIETARY"/>
          <p:cNvSpPr txBox="1"/>
          <p:nvPr/>
        </p:nvSpPr>
        <p:spPr>
          <a:xfrm>
            <a:off x="0" y="8831580"/>
            <a:ext cx="6858000" cy="215444"/>
          </a:xfrm>
          <a:prstGeom prst="rect">
            <a:avLst/>
          </a:prstGeom>
          <a:noFill/>
        </p:spPr>
        <p:txBody>
          <a:bodyPr vert="horz" rtlCol="0">
            <a:spAutoFit/>
          </a:bodyPr>
          <a:lstStyle/>
          <a:p>
            <a:pPr algn="ctr"/>
            <a:r>
              <a:rPr lang="en-GB" sz="800" b="1" i="0" u="none" baseline="0">
                <a:solidFill>
                  <a:srgbClr val="000000"/>
                </a:solidFill>
                <a:latin typeface="tahoma" panose="020B0604030504040204" pitchFamily="34" charset="0"/>
              </a:rPr>
              <a:t>BAE SYSTEMS PROPRIETARY</a:t>
            </a:r>
          </a:p>
        </p:txBody>
      </p:sp>
    </p:spTree>
    <p:extLst>
      <p:ext uri="{BB962C8B-B14F-4D97-AF65-F5344CB8AC3E}">
        <p14:creationId xmlns:p14="http://schemas.microsoft.com/office/powerpoint/2010/main" val="400862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ort -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0"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7" name="Text Placeholder 6">
            <a:extLst>
              <a:ext uri="{FF2B5EF4-FFF2-40B4-BE49-F238E27FC236}">
                <a16:creationId xmlns:a16="http://schemas.microsoft.com/office/drawing/2014/main" id="{4A23F6FD-53CE-4CDC-AE1B-C8DEFE54FAB0}"/>
              </a:ext>
            </a:extLst>
          </p:cNvPr>
          <p:cNvSpPr>
            <a:spLocks noGrp="1"/>
          </p:cNvSpPr>
          <p:nvPr>
            <p:ph type="body" sz="quarter" idx="15" hasCustomPrompt="1"/>
          </p:nvPr>
        </p:nvSpPr>
        <p:spPr>
          <a:xfrm>
            <a:off x="0" y="949244"/>
            <a:ext cx="252000" cy="1260000"/>
          </a:xfrm>
          <a:solidFill>
            <a:srgbClr val="FC4C02"/>
          </a:solidFill>
        </p:spPr>
        <p:txBody>
          <a:bodyPr/>
          <a:lstStyle>
            <a:lvl1pPr marL="0" indent="0">
              <a:buNone/>
              <a:defRPr/>
            </a:lvl1pPr>
          </a:lstStyle>
          <a:p>
            <a:pPr lvl="0"/>
            <a:r>
              <a:rPr lang="en-US" dirty="0"/>
              <a:t>  </a:t>
            </a:r>
            <a:endParaRPr lang="en-GB" dirty="0"/>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52000" y="697482"/>
            <a:ext cx="540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0" name="Text Placeholder 9">
            <a:extLst>
              <a:ext uri="{FF2B5EF4-FFF2-40B4-BE49-F238E27FC236}">
                <a16:creationId xmlns:a16="http://schemas.microsoft.com/office/drawing/2014/main" id="{4B9E8443-BC1B-4EC5-B12A-F2C5841892B5}"/>
              </a:ext>
            </a:extLst>
          </p:cNvPr>
          <p:cNvSpPr>
            <a:spLocks noGrp="1"/>
          </p:cNvSpPr>
          <p:nvPr>
            <p:ph type="body" sz="quarter" idx="17" hasCustomPrompt="1"/>
          </p:nvPr>
        </p:nvSpPr>
        <p:spPr>
          <a:xfrm>
            <a:off x="252413" y="949244"/>
            <a:ext cx="4860000" cy="2038598"/>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252000" y="949244"/>
            <a:ext cx="4860000" cy="1260000"/>
          </a:xfrm>
          <a:solidFill>
            <a:srgbClr val="E40521">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05D71D17-8BBD-4480-8857-F6C1324C9DE3}"/>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6" name="hcSlideMaster27.Cover Short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Cover Short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1" name="hcSlideMaster.Cover Short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ver Short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2758880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Header - Content and Pictur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25199928-C06E-4CB9-96E5-EF5C80BC1312}"/>
              </a:ext>
            </a:extLst>
          </p:cNvPr>
          <p:cNvSpPr>
            <a:spLocks noGrp="1"/>
          </p:cNvSpPr>
          <p:nvPr>
            <p:ph type="body" sz="quarter" idx="17"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008A6A54-631D-46CD-A50B-366743045828}"/>
              </a:ext>
            </a:extLst>
          </p:cNvPr>
          <p:cNvSpPr>
            <a:spLocks noGrp="1"/>
          </p:cNvSpPr>
          <p:nvPr>
            <p:ph sz="quarter" idx="16" hasCustomPrompt="1"/>
          </p:nvPr>
        </p:nvSpPr>
        <p:spPr>
          <a:xfrm>
            <a:off x="756001" y="2160000"/>
            <a:ext cx="5340000" cy="3940763"/>
          </a:xfrm>
        </p:spPr>
        <p:txBody>
          <a:bodyPr tIns="0"/>
          <a:lstStyle>
            <a:lvl1pPr>
              <a:defRPr/>
            </a:lvl1pPr>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8">
            <a:extLst>
              <a:ext uri="{FF2B5EF4-FFF2-40B4-BE49-F238E27FC236}">
                <a16:creationId xmlns:a16="http://schemas.microsoft.com/office/drawing/2014/main" id="{E8553614-A425-4A95-AD44-0B0428BC614A}"/>
              </a:ext>
            </a:extLst>
          </p:cNvPr>
          <p:cNvSpPr>
            <a:spLocks noGrp="1"/>
          </p:cNvSpPr>
          <p:nvPr>
            <p:ph type="pic" sz="quarter" idx="20"/>
          </p:nvPr>
        </p:nvSpPr>
        <p:spPr>
          <a:xfrm>
            <a:off x="6599238" y="1357313"/>
            <a:ext cx="5340000" cy="4743450"/>
          </a:xfrm>
          <a:noFill/>
        </p:spPr>
        <p:txBody>
          <a:bodyPr tIns="144000"/>
          <a:lstStyle>
            <a:lvl1pPr marL="0" indent="0" algn="ctr">
              <a:buNone/>
              <a:defRPr sz="1800"/>
            </a:lvl1pPr>
          </a:lstStyle>
          <a:p>
            <a:r>
              <a:rPr lang="en-US" dirty="0"/>
              <a:t>Click icon to add picture</a:t>
            </a:r>
            <a:endParaRPr lang="en-GB" dirty="0"/>
          </a:p>
        </p:txBody>
      </p:sp>
      <p:sp>
        <p:nvSpPr>
          <p:cNvPr id="5" name="hcSlideMaster27.Box Header - 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34905909"/>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x Header - Content and two Pictures">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2F440FA0-69B2-4AE3-A704-4EB1E9E942B2}"/>
              </a:ext>
            </a:extLst>
          </p:cNvPr>
          <p:cNvSpPr>
            <a:spLocks noGrp="1"/>
          </p:cNvSpPr>
          <p:nvPr>
            <p:ph type="body" sz="quarter" idx="17" hasCustomPrompt="1"/>
          </p:nvPr>
        </p:nvSpPr>
        <p:spPr>
          <a:xfrm>
            <a:off x="0" y="1357200"/>
            <a:ext cx="12193200" cy="47435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7BAD2C18-3A05-4876-88C4-6928EAEE8417}"/>
              </a:ext>
            </a:extLst>
          </p:cNvPr>
          <p:cNvSpPr>
            <a:spLocks noGrp="1"/>
          </p:cNvSpPr>
          <p:nvPr>
            <p:ph sz="quarter" idx="16" hasCustomPrompt="1"/>
          </p:nvPr>
        </p:nvSpPr>
        <p:spPr>
          <a:xfrm>
            <a:off x="756001" y="2160000"/>
            <a:ext cx="5340000" cy="394200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Picture Placeholder 8">
            <a:extLst>
              <a:ext uri="{FF2B5EF4-FFF2-40B4-BE49-F238E27FC236}">
                <a16:creationId xmlns:a16="http://schemas.microsoft.com/office/drawing/2014/main" id="{6F75C54D-2D3D-4848-9E01-6E68A2C42B26}"/>
              </a:ext>
            </a:extLst>
          </p:cNvPr>
          <p:cNvSpPr>
            <a:spLocks noGrp="1"/>
          </p:cNvSpPr>
          <p:nvPr>
            <p:ph type="pic" sz="quarter" idx="20"/>
          </p:nvPr>
        </p:nvSpPr>
        <p:spPr>
          <a:xfrm>
            <a:off x="6599238" y="3859764"/>
            <a:ext cx="5340000" cy="2240999"/>
          </a:xfrm>
          <a:noFill/>
        </p:spPr>
        <p:txBody>
          <a:bodyPr tIns="144000"/>
          <a:lstStyle>
            <a:lvl1pPr marL="0" indent="0" algn="ctr">
              <a:buNone/>
              <a:defRPr sz="1800"/>
            </a:lvl1pPr>
          </a:lstStyle>
          <a:p>
            <a:r>
              <a:rPr lang="en-US" dirty="0"/>
              <a:t>Click icon to add picture</a:t>
            </a:r>
            <a:endParaRPr lang="en-GB" dirty="0"/>
          </a:p>
        </p:txBody>
      </p:sp>
      <p:sp>
        <p:nvSpPr>
          <p:cNvPr id="14" name="Picture Placeholder 8">
            <a:extLst>
              <a:ext uri="{FF2B5EF4-FFF2-40B4-BE49-F238E27FC236}">
                <a16:creationId xmlns:a16="http://schemas.microsoft.com/office/drawing/2014/main" id="{8B7E06AF-9D53-4DB7-8A04-2EAEB7558986}"/>
              </a:ext>
            </a:extLst>
          </p:cNvPr>
          <p:cNvSpPr>
            <a:spLocks noGrp="1"/>
          </p:cNvSpPr>
          <p:nvPr>
            <p:ph type="pic" sz="quarter" idx="21"/>
          </p:nvPr>
        </p:nvSpPr>
        <p:spPr>
          <a:xfrm>
            <a:off x="6599238" y="1357313"/>
            <a:ext cx="5340000" cy="2240999"/>
          </a:xfrm>
          <a:noFill/>
        </p:spPr>
        <p:txBody>
          <a:bodyPr tIns="144000"/>
          <a:lstStyle>
            <a:lvl1pPr marL="0" indent="0" algn="ctr">
              <a:buNone/>
              <a:defRPr sz="1800"/>
            </a:lvl1pPr>
          </a:lstStyle>
          <a:p>
            <a:r>
              <a:rPr lang="en-US" dirty="0"/>
              <a:t>Click icon to add picture</a:t>
            </a:r>
            <a:endParaRPr lang="en-GB" dirty="0"/>
          </a:p>
        </p:txBody>
      </p:sp>
      <p:sp>
        <p:nvSpPr>
          <p:cNvPr id="5" name="hcSlideMaster27.Box Header - 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174717670"/>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x Header - 3 Boxed title and Content">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0F2F7E28-90F6-4888-B5D9-D6C518BB32ED}"/>
              </a:ext>
            </a:extLst>
          </p:cNvPr>
          <p:cNvSpPr>
            <a:spLocks noGrp="1"/>
          </p:cNvSpPr>
          <p:nvPr>
            <p:ph type="body" sz="quarter" idx="20" hasCustomPrompt="1"/>
          </p:nvPr>
        </p:nvSpPr>
        <p:spPr>
          <a:xfrm>
            <a:off x="0" y="1357201"/>
            <a:ext cx="12192000" cy="4743562"/>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36" name="Text Placeholder 5">
            <a:extLst>
              <a:ext uri="{FF2B5EF4-FFF2-40B4-BE49-F238E27FC236}">
                <a16:creationId xmlns:a16="http://schemas.microsoft.com/office/drawing/2014/main" id="{163AF3FA-CD37-4BFB-9ED5-125E82D0BD83}"/>
              </a:ext>
            </a:extLst>
          </p:cNvPr>
          <p:cNvSpPr>
            <a:spLocks noGrp="1"/>
          </p:cNvSpPr>
          <p:nvPr>
            <p:ph type="body" sz="quarter" idx="11"/>
          </p:nvPr>
        </p:nvSpPr>
        <p:spPr>
          <a:xfrm>
            <a:off x="757238" y="2159001"/>
            <a:ext cx="3560000" cy="701674"/>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8" name="Content Placeholder 7">
            <a:extLst>
              <a:ext uri="{FF2B5EF4-FFF2-40B4-BE49-F238E27FC236}">
                <a16:creationId xmlns:a16="http://schemas.microsoft.com/office/drawing/2014/main" id="{298F8E66-6C94-40A7-B10D-9D506696DDCD}"/>
              </a:ext>
            </a:extLst>
          </p:cNvPr>
          <p:cNvSpPr>
            <a:spLocks noGrp="1"/>
          </p:cNvSpPr>
          <p:nvPr>
            <p:ph sz="quarter" idx="12"/>
          </p:nvPr>
        </p:nvSpPr>
        <p:spPr>
          <a:xfrm>
            <a:off x="755650" y="2968625"/>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20F8FB04-B864-45A7-A035-AA7CEF2DEC8A}"/>
              </a:ext>
            </a:extLst>
          </p:cNvPr>
          <p:cNvSpPr>
            <a:spLocks noGrp="1"/>
          </p:cNvSpPr>
          <p:nvPr>
            <p:ph type="pic" sz="quarter" idx="13"/>
          </p:nvPr>
        </p:nvSpPr>
        <p:spPr>
          <a:xfrm>
            <a:off x="757238" y="4589463"/>
            <a:ext cx="3560000" cy="1511300"/>
          </a:xfrm>
        </p:spPr>
        <p:txBody>
          <a:bodyPr tIns="72000"/>
          <a:lstStyle>
            <a:lvl1pPr marL="0" indent="0" algn="ctr">
              <a:buNone/>
              <a:defRPr sz="1800"/>
            </a:lvl1pPr>
          </a:lstStyle>
          <a:p>
            <a:r>
              <a:rPr lang="en-US" dirty="0"/>
              <a:t>Click icon to add picture</a:t>
            </a:r>
            <a:endParaRPr lang="en-GB" dirty="0"/>
          </a:p>
        </p:txBody>
      </p:sp>
      <p:sp>
        <p:nvSpPr>
          <p:cNvPr id="37" name="Text Placeholder 5">
            <a:extLst>
              <a:ext uri="{FF2B5EF4-FFF2-40B4-BE49-F238E27FC236}">
                <a16:creationId xmlns:a16="http://schemas.microsoft.com/office/drawing/2014/main" id="{A7FDABBB-D50A-4291-8058-4752636BF03D}"/>
              </a:ext>
            </a:extLst>
          </p:cNvPr>
          <p:cNvSpPr>
            <a:spLocks noGrp="1"/>
          </p:cNvSpPr>
          <p:nvPr>
            <p:ph type="body" sz="quarter" idx="14"/>
          </p:nvPr>
        </p:nvSpPr>
        <p:spPr>
          <a:xfrm>
            <a:off x="4567238" y="2162177"/>
            <a:ext cx="3560000" cy="698498"/>
          </a:xfrm>
          <a:solidFill>
            <a:schemeClr val="accent4"/>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13" name="Content Placeholder 12">
            <a:extLst>
              <a:ext uri="{FF2B5EF4-FFF2-40B4-BE49-F238E27FC236}">
                <a16:creationId xmlns:a16="http://schemas.microsoft.com/office/drawing/2014/main" id="{5558B06C-F48C-4D2F-85C7-A928E65B98A6}"/>
              </a:ext>
            </a:extLst>
          </p:cNvPr>
          <p:cNvSpPr>
            <a:spLocks noGrp="1"/>
          </p:cNvSpPr>
          <p:nvPr>
            <p:ph sz="quarter" idx="15"/>
          </p:nvPr>
        </p:nvSpPr>
        <p:spPr>
          <a:xfrm>
            <a:off x="4562473" y="2968625"/>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Picture Placeholder 37">
            <a:extLst>
              <a:ext uri="{FF2B5EF4-FFF2-40B4-BE49-F238E27FC236}">
                <a16:creationId xmlns:a16="http://schemas.microsoft.com/office/drawing/2014/main" id="{386E4943-BA3E-4AF0-8D58-839214D5CB23}"/>
              </a:ext>
            </a:extLst>
          </p:cNvPr>
          <p:cNvSpPr>
            <a:spLocks noGrp="1"/>
          </p:cNvSpPr>
          <p:nvPr>
            <p:ph type="pic" sz="quarter" idx="16"/>
          </p:nvPr>
        </p:nvSpPr>
        <p:spPr>
          <a:xfrm>
            <a:off x="4562472" y="4589463"/>
            <a:ext cx="3560000" cy="1511300"/>
          </a:xfrm>
        </p:spPr>
        <p:txBody>
          <a:bodyPr tIns="72000"/>
          <a:lstStyle>
            <a:lvl1pPr marL="0" indent="0" algn="ctr">
              <a:buNone/>
              <a:defRPr sz="1800"/>
            </a:lvl1pPr>
          </a:lstStyle>
          <a:p>
            <a:r>
              <a:rPr lang="en-US" dirty="0"/>
              <a:t>Click icon to add picture</a:t>
            </a:r>
            <a:endParaRPr lang="en-GB" dirty="0"/>
          </a:p>
        </p:txBody>
      </p:sp>
      <p:sp>
        <p:nvSpPr>
          <p:cNvPr id="39" name="Text Placeholder 5">
            <a:extLst>
              <a:ext uri="{FF2B5EF4-FFF2-40B4-BE49-F238E27FC236}">
                <a16:creationId xmlns:a16="http://schemas.microsoft.com/office/drawing/2014/main" id="{D7493B8C-0356-4EC0-9E5C-92AE4FD36D54}"/>
              </a:ext>
            </a:extLst>
          </p:cNvPr>
          <p:cNvSpPr>
            <a:spLocks noGrp="1"/>
          </p:cNvSpPr>
          <p:nvPr>
            <p:ph type="body" sz="quarter" idx="17"/>
          </p:nvPr>
        </p:nvSpPr>
        <p:spPr>
          <a:xfrm>
            <a:off x="8386768" y="2159000"/>
            <a:ext cx="3560000" cy="698498"/>
          </a:xfrm>
          <a:solidFill>
            <a:schemeClr val="accent5"/>
          </a:solidFill>
        </p:spPr>
        <p:txBody>
          <a:bodyPr lIns="72000" tIns="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41" name="Content Placeholder 40">
            <a:extLst>
              <a:ext uri="{FF2B5EF4-FFF2-40B4-BE49-F238E27FC236}">
                <a16:creationId xmlns:a16="http://schemas.microsoft.com/office/drawing/2014/main" id="{32D53481-49C8-433F-AC61-3FB3864EFD35}"/>
              </a:ext>
            </a:extLst>
          </p:cNvPr>
          <p:cNvSpPr>
            <a:spLocks noGrp="1"/>
          </p:cNvSpPr>
          <p:nvPr>
            <p:ph sz="quarter" idx="18"/>
          </p:nvPr>
        </p:nvSpPr>
        <p:spPr>
          <a:xfrm>
            <a:off x="8378826" y="2965448"/>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3" name="Picture Placeholder 42">
            <a:extLst>
              <a:ext uri="{FF2B5EF4-FFF2-40B4-BE49-F238E27FC236}">
                <a16:creationId xmlns:a16="http://schemas.microsoft.com/office/drawing/2014/main" id="{5971B98D-6A61-421C-AA7E-C08E9D8D81F3}"/>
              </a:ext>
            </a:extLst>
          </p:cNvPr>
          <p:cNvSpPr>
            <a:spLocks noGrp="1"/>
          </p:cNvSpPr>
          <p:nvPr>
            <p:ph type="pic" sz="quarter" idx="19"/>
          </p:nvPr>
        </p:nvSpPr>
        <p:spPr>
          <a:xfrm>
            <a:off x="8378825" y="4586286"/>
            <a:ext cx="3560000" cy="1511300"/>
          </a:xfrm>
        </p:spPr>
        <p:txBody>
          <a:bodyPr tIns="72000"/>
          <a:lstStyle>
            <a:lvl1pPr marL="0" indent="0" algn="ctr">
              <a:buNone/>
              <a:defRPr sz="1800"/>
            </a:lvl1pPr>
          </a:lstStyle>
          <a:p>
            <a:r>
              <a:rPr lang="en-US" dirty="0"/>
              <a:t>Click icon to add picture</a:t>
            </a:r>
            <a:endParaRPr lang="en-GB" dirty="0"/>
          </a:p>
        </p:txBody>
      </p:sp>
      <p:sp>
        <p:nvSpPr>
          <p:cNvPr id="5" name="hcSlideMaster27.Box Header - 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830560601"/>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36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 Header - 5 Boxed title and Content">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1CBDB3ED-260A-444B-94C5-54437DFC5D94}"/>
              </a:ext>
            </a:extLst>
          </p:cNvPr>
          <p:cNvSpPr>
            <a:spLocks noGrp="1"/>
          </p:cNvSpPr>
          <p:nvPr>
            <p:ph type="body" sz="quarter" idx="26" hasCustomPrompt="1"/>
          </p:nvPr>
        </p:nvSpPr>
        <p:spPr>
          <a:xfrm>
            <a:off x="0" y="1357201"/>
            <a:ext cx="12192000" cy="4743562"/>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5" name="Text Placeholder 5">
            <a:extLst>
              <a:ext uri="{FF2B5EF4-FFF2-40B4-BE49-F238E27FC236}">
                <a16:creationId xmlns:a16="http://schemas.microsoft.com/office/drawing/2014/main" id="{33751D8A-7F22-43FB-9265-B515EC79A4D9}"/>
              </a:ext>
            </a:extLst>
          </p:cNvPr>
          <p:cNvSpPr>
            <a:spLocks noGrp="1"/>
          </p:cNvSpPr>
          <p:nvPr>
            <p:ph type="body" sz="quarter" idx="11" hasCustomPrompt="1"/>
          </p:nvPr>
        </p:nvSpPr>
        <p:spPr>
          <a:xfrm>
            <a:off x="755649" y="2159000"/>
            <a:ext cx="2035200" cy="342900"/>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6" name="Content Placeholder 5">
            <a:extLst>
              <a:ext uri="{FF2B5EF4-FFF2-40B4-BE49-F238E27FC236}">
                <a16:creationId xmlns:a16="http://schemas.microsoft.com/office/drawing/2014/main" id="{654D1464-24B8-4CF3-88F1-41DCA29FDF6D}"/>
              </a:ext>
            </a:extLst>
          </p:cNvPr>
          <p:cNvSpPr>
            <a:spLocks noGrp="1"/>
          </p:cNvSpPr>
          <p:nvPr>
            <p:ph sz="quarter" idx="12"/>
          </p:nvPr>
        </p:nvSpPr>
        <p:spPr>
          <a:xfrm>
            <a:off x="755649"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A00E0D18-219C-4225-A990-84EB6045F953}"/>
              </a:ext>
            </a:extLst>
          </p:cNvPr>
          <p:cNvSpPr>
            <a:spLocks noGrp="1"/>
          </p:cNvSpPr>
          <p:nvPr>
            <p:ph type="pic" sz="quarter" idx="13"/>
          </p:nvPr>
        </p:nvSpPr>
        <p:spPr>
          <a:xfrm>
            <a:off x="755649" y="5308600"/>
            <a:ext cx="2035200" cy="792163"/>
          </a:xfrm>
        </p:spPr>
        <p:txBody>
          <a:bodyPr tIns="0"/>
          <a:lstStyle>
            <a:lvl1pPr marL="0" indent="0" algn="ctr">
              <a:buNone/>
              <a:defRPr sz="1600"/>
            </a:lvl1pPr>
          </a:lstStyle>
          <a:p>
            <a:r>
              <a:rPr lang="en-US" dirty="0"/>
              <a:t>Click icon to add picture</a:t>
            </a:r>
            <a:endParaRPr lang="en-GB" dirty="0"/>
          </a:p>
        </p:txBody>
      </p:sp>
      <p:sp>
        <p:nvSpPr>
          <p:cNvPr id="20" name="Text Placeholder 5">
            <a:extLst>
              <a:ext uri="{FF2B5EF4-FFF2-40B4-BE49-F238E27FC236}">
                <a16:creationId xmlns:a16="http://schemas.microsoft.com/office/drawing/2014/main" id="{CF83073C-C10F-4032-A81F-6B701EDCCFB5}"/>
              </a:ext>
            </a:extLst>
          </p:cNvPr>
          <p:cNvSpPr>
            <a:spLocks noGrp="1"/>
          </p:cNvSpPr>
          <p:nvPr>
            <p:ph type="body" sz="quarter" idx="14" hasCustomPrompt="1"/>
          </p:nvPr>
        </p:nvSpPr>
        <p:spPr>
          <a:xfrm>
            <a:off x="3049614" y="2177019"/>
            <a:ext cx="2035200" cy="342900"/>
          </a:xfrm>
          <a:solidFill>
            <a:schemeClr val="accent4"/>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12" name="Content Placeholder 11">
            <a:extLst>
              <a:ext uri="{FF2B5EF4-FFF2-40B4-BE49-F238E27FC236}">
                <a16:creationId xmlns:a16="http://schemas.microsoft.com/office/drawing/2014/main" id="{64D61A30-6B4B-4757-A826-7C179B81ADE4}"/>
              </a:ext>
            </a:extLst>
          </p:cNvPr>
          <p:cNvSpPr>
            <a:spLocks noGrp="1"/>
          </p:cNvSpPr>
          <p:nvPr>
            <p:ph sz="quarter" idx="15"/>
          </p:nvPr>
        </p:nvSpPr>
        <p:spPr>
          <a:xfrm>
            <a:off x="3048026"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15">
            <a:extLst>
              <a:ext uri="{FF2B5EF4-FFF2-40B4-BE49-F238E27FC236}">
                <a16:creationId xmlns:a16="http://schemas.microsoft.com/office/drawing/2014/main" id="{2C4225E5-3171-42C6-A80F-7AC7599FC112}"/>
              </a:ext>
            </a:extLst>
          </p:cNvPr>
          <p:cNvSpPr>
            <a:spLocks noGrp="1"/>
          </p:cNvSpPr>
          <p:nvPr>
            <p:ph type="pic" sz="quarter" idx="16"/>
          </p:nvPr>
        </p:nvSpPr>
        <p:spPr>
          <a:xfrm>
            <a:off x="3048026" y="5308600"/>
            <a:ext cx="2035200" cy="792163"/>
          </a:xfrm>
        </p:spPr>
        <p:txBody>
          <a:bodyPr tIns="0"/>
          <a:lstStyle>
            <a:lvl1pPr marL="0" indent="0" algn="ctr">
              <a:buNone/>
              <a:defRPr sz="1600"/>
            </a:lvl1pPr>
          </a:lstStyle>
          <a:p>
            <a:r>
              <a:rPr lang="en-US" dirty="0"/>
              <a:t>Click icon to add picture</a:t>
            </a:r>
            <a:endParaRPr lang="en-GB" dirty="0"/>
          </a:p>
        </p:txBody>
      </p:sp>
      <p:sp>
        <p:nvSpPr>
          <p:cNvPr id="25" name="Text Placeholder 5">
            <a:extLst>
              <a:ext uri="{FF2B5EF4-FFF2-40B4-BE49-F238E27FC236}">
                <a16:creationId xmlns:a16="http://schemas.microsoft.com/office/drawing/2014/main" id="{7158B6D9-3B26-4DB7-83C8-3900F9957915}"/>
              </a:ext>
            </a:extLst>
          </p:cNvPr>
          <p:cNvSpPr>
            <a:spLocks noGrp="1"/>
          </p:cNvSpPr>
          <p:nvPr>
            <p:ph type="body" sz="quarter" idx="17" hasCustomPrompt="1"/>
          </p:nvPr>
        </p:nvSpPr>
        <p:spPr>
          <a:xfrm>
            <a:off x="5343579" y="2177019"/>
            <a:ext cx="2035200" cy="342900"/>
          </a:xfrm>
          <a:solidFill>
            <a:schemeClr val="accent5"/>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18" name="Content Placeholder 17">
            <a:extLst>
              <a:ext uri="{FF2B5EF4-FFF2-40B4-BE49-F238E27FC236}">
                <a16:creationId xmlns:a16="http://schemas.microsoft.com/office/drawing/2014/main" id="{7C7A30BC-39C6-447A-84E3-209169D67028}"/>
              </a:ext>
            </a:extLst>
          </p:cNvPr>
          <p:cNvSpPr>
            <a:spLocks noGrp="1"/>
          </p:cNvSpPr>
          <p:nvPr>
            <p:ph sz="quarter" idx="18"/>
          </p:nvPr>
        </p:nvSpPr>
        <p:spPr>
          <a:xfrm>
            <a:off x="5341990"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Picture Placeholder 20">
            <a:extLst>
              <a:ext uri="{FF2B5EF4-FFF2-40B4-BE49-F238E27FC236}">
                <a16:creationId xmlns:a16="http://schemas.microsoft.com/office/drawing/2014/main" id="{651D0CBF-5A3C-4D3F-A148-70393C713FDF}"/>
              </a:ext>
            </a:extLst>
          </p:cNvPr>
          <p:cNvSpPr>
            <a:spLocks noGrp="1"/>
          </p:cNvSpPr>
          <p:nvPr>
            <p:ph type="pic" sz="quarter" idx="19"/>
          </p:nvPr>
        </p:nvSpPr>
        <p:spPr>
          <a:xfrm>
            <a:off x="5340403" y="5308600"/>
            <a:ext cx="2035200" cy="792163"/>
          </a:xfrm>
        </p:spPr>
        <p:txBody>
          <a:bodyPr tIns="0"/>
          <a:lstStyle>
            <a:lvl1pPr marL="0" indent="0" algn="ctr">
              <a:buNone/>
              <a:defRPr sz="1600"/>
            </a:lvl1pPr>
          </a:lstStyle>
          <a:p>
            <a:r>
              <a:rPr lang="en-US" dirty="0"/>
              <a:t>Click icon to add picture</a:t>
            </a:r>
            <a:endParaRPr lang="en-GB" dirty="0"/>
          </a:p>
        </p:txBody>
      </p:sp>
      <p:sp>
        <p:nvSpPr>
          <p:cNvPr id="30" name="Text Placeholder 5">
            <a:extLst>
              <a:ext uri="{FF2B5EF4-FFF2-40B4-BE49-F238E27FC236}">
                <a16:creationId xmlns:a16="http://schemas.microsoft.com/office/drawing/2014/main" id="{DF9630D0-6DF3-4302-8F1F-AC29A02D02BC}"/>
              </a:ext>
            </a:extLst>
          </p:cNvPr>
          <p:cNvSpPr>
            <a:spLocks noGrp="1"/>
          </p:cNvSpPr>
          <p:nvPr>
            <p:ph type="body" sz="quarter" idx="20" hasCustomPrompt="1"/>
          </p:nvPr>
        </p:nvSpPr>
        <p:spPr>
          <a:xfrm>
            <a:off x="7623176" y="2177019"/>
            <a:ext cx="2035200" cy="342900"/>
          </a:xfrm>
          <a:solidFill>
            <a:schemeClr val="accent6"/>
          </a:solidFill>
        </p:spPr>
        <p:txBody>
          <a:bodyPr lIns="72000" tIns="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23" name="Content Placeholder 22">
            <a:extLst>
              <a:ext uri="{FF2B5EF4-FFF2-40B4-BE49-F238E27FC236}">
                <a16:creationId xmlns:a16="http://schemas.microsoft.com/office/drawing/2014/main" id="{6EBC63A6-10D8-4CEC-80D2-40C32B44D6A8}"/>
              </a:ext>
            </a:extLst>
          </p:cNvPr>
          <p:cNvSpPr>
            <a:spLocks noGrp="1"/>
          </p:cNvSpPr>
          <p:nvPr>
            <p:ph sz="quarter" idx="21"/>
          </p:nvPr>
        </p:nvSpPr>
        <p:spPr>
          <a:xfrm>
            <a:off x="7616825"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Picture Placeholder 25">
            <a:extLst>
              <a:ext uri="{FF2B5EF4-FFF2-40B4-BE49-F238E27FC236}">
                <a16:creationId xmlns:a16="http://schemas.microsoft.com/office/drawing/2014/main" id="{44E6DF0B-B020-4DC3-A3E4-388A77195891}"/>
              </a:ext>
            </a:extLst>
          </p:cNvPr>
          <p:cNvSpPr>
            <a:spLocks noGrp="1"/>
          </p:cNvSpPr>
          <p:nvPr>
            <p:ph type="pic" sz="quarter" idx="22"/>
          </p:nvPr>
        </p:nvSpPr>
        <p:spPr>
          <a:xfrm>
            <a:off x="7623175" y="5308600"/>
            <a:ext cx="2035200" cy="792163"/>
          </a:xfrm>
        </p:spPr>
        <p:txBody>
          <a:bodyPr tIns="0"/>
          <a:lstStyle>
            <a:lvl1pPr marL="0" indent="0" algn="ctr">
              <a:buNone/>
              <a:defRPr sz="1600"/>
            </a:lvl1pPr>
          </a:lstStyle>
          <a:p>
            <a:r>
              <a:rPr lang="en-US" dirty="0"/>
              <a:t>Click icon to add picture</a:t>
            </a:r>
            <a:endParaRPr lang="en-GB" dirty="0"/>
          </a:p>
        </p:txBody>
      </p:sp>
      <p:sp>
        <p:nvSpPr>
          <p:cNvPr id="35" name="Text Placeholder 5">
            <a:extLst>
              <a:ext uri="{FF2B5EF4-FFF2-40B4-BE49-F238E27FC236}">
                <a16:creationId xmlns:a16="http://schemas.microsoft.com/office/drawing/2014/main" id="{40D0C539-FE82-45F2-ADE5-03FD735462CB}"/>
              </a:ext>
            </a:extLst>
          </p:cNvPr>
          <p:cNvSpPr>
            <a:spLocks noGrp="1"/>
          </p:cNvSpPr>
          <p:nvPr>
            <p:ph type="body" sz="quarter" idx="23" hasCustomPrompt="1"/>
          </p:nvPr>
        </p:nvSpPr>
        <p:spPr>
          <a:xfrm>
            <a:off x="9906001" y="2159000"/>
            <a:ext cx="2035200" cy="342900"/>
          </a:xfrm>
          <a:solidFill>
            <a:schemeClr val="accent1"/>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28" name="Content Placeholder 27">
            <a:extLst>
              <a:ext uri="{FF2B5EF4-FFF2-40B4-BE49-F238E27FC236}">
                <a16:creationId xmlns:a16="http://schemas.microsoft.com/office/drawing/2014/main" id="{281A0A00-A3DD-4D83-BFFD-52096D211464}"/>
              </a:ext>
            </a:extLst>
          </p:cNvPr>
          <p:cNvSpPr>
            <a:spLocks noGrp="1"/>
          </p:cNvSpPr>
          <p:nvPr>
            <p:ph sz="quarter" idx="24"/>
          </p:nvPr>
        </p:nvSpPr>
        <p:spPr>
          <a:xfrm>
            <a:off x="9913939"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Picture Placeholder 30">
            <a:extLst>
              <a:ext uri="{FF2B5EF4-FFF2-40B4-BE49-F238E27FC236}">
                <a16:creationId xmlns:a16="http://schemas.microsoft.com/office/drawing/2014/main" id="{4A3E8C3E-64C8-40F2-92EE-38E33E0803CA}"/>
              </a:ext>
            </a:extLst>
          </p:cNvPr>
          <p:cNvSpPr>
            <a:spLocks noGrp="1"/>
          </p:cNvSpPr>
          <p:nvPr>
            <p:ph type="pic" sz="quarter" idx="25"/>
          </p:nvPr>
        </p:nvSpPr>
        <p:spPr>
          <a:xfrm>
            <a:off x="9906001" y="5308600"/>
            <a:ext cx="2035200" cy="792163"/>
          </a:xfrm>
        </p:spPr>
        <p:txBody>
          <a:bodyPr tIns="0"/>
          <a:lstStyle>
            <a:lvl1pPr marL="0" indent="0" algn="ctr">
              <a:buNone/>
              <a:defRPr sz="1600"/>
            </a:lvl1pPr>
          </a:lstStyle>
          <a:p>
            <a:r>
              <a:rPr lang="en-US" dirty="0"/>
              <a:t>Click icon to add picture</a:t>
            </a:r>
            <a:endParaRPr lang="en-GB" dirty="0"/>
          </a:p>
        </p:txBody>
      </p:sp>
      <p:sp>
        <p:nvSpPr>
          <p:cNvPr id="5" name="hcSlideMaster27.Box Header - 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Box Header - 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Box Header - 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Box Header - 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113770319"/>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360">
          <p15:clr>
            <a:srgbClr val="FF96FF"/>
          </p15:clr>
        </p15:guide>
        <p15:guide id="4" orient="horz" pos="3843">
          <p15:clr>
            <a:srgbClr val="FF96FF"/>
          </p15:clr>
        </p15:guide>
        <p15:guide id="5" pos="476">
          <p15:clr>
            <a:srgbClr val="FF96FF"/>
          </p15:clr>
        </p15:guide>
        <p15:guide id="6" pos="1758">
          <p15:clr>
            <a:srgbClr val="FF96FF"/>
          </p15:clr>
        </p15:guide>
        <p15:guide id="7" pos="1916">
          <p15:clr>
            <a:srgbClr val="FF96FF"/>
          </p15:clr>
        </p15:guide>
        <p15:guide id="8" pos="3198">
          <p15:clr>
            <a:srgbClr val="FF96FF"/>
          </p15:clr>
        </p15:guide>
        <p15:guide id="9" pos="3357">
          <p15:clr>
            <a:srgbClr val="FF96FF"/>
          </p15:clr>
        </p15:guide>
        <p15:guide id="10" pos="4639">
          <p15:clr>
            <a:srgbClr val="FF96FF"/>
          </p15:clr>
        </p15:guide>
        <p15:guide id="11" pos="4798">
          <p15:clr>
            <a:srgbClr val="FF96FF"/>
          </p15:clr>
        </p15:guide>
        <p15:guide id="12" pos="6080">
          <p15:clr>
            <a:srgbClr val="FF96FF"/>
          </p15:clr>
        </p15:guide>
        <p15:guide id="13" pos="6239">
          <p15:clr>
            <a:srgbClr val="FF96FF"/>
          </p15:clr>
        </p15:guide>
        <p15:guide id="14" pos="752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x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5" name="hcSlideMaster27.Box Header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347577741"/>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6" orient="horz" pos="3843">
          <p15:clr>
            <a:srgbClr val="FF96FF"/>
          </p15:clr>
        </p15:guide>
        <p15:guide id="7" pos="476">
          <p15:clr>
            <a:srgbClr val="FF96FF"/>
          </p15:clr>
        </p15:guide>
        <p15:guide id="10" pos="752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3F28EA0-50C3-41C4-8BA5-B5CA28E6FEFE}"/>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4" name="Text Placeholder 9">
            <a:extLst>
              <a:ext uri="{FF2B5EF4-FFF2-40B4-BE49-F238E27FC236}">
                <a16:creationId xmlns:a16="http://schemas.microsoft.com/office/drawing/2014/main" id="{00C1D73B-DA24-4465-8AD7-902AD881A8FD}"/>
              </a:ext>
            </a:extLst>
          </p:cNvPr>
          <p:cNvSpPr>
            <a:spLocks noGrp="1"/>
          </p:cNvSpPr>
          <p:nvPr>
            <p:ph type="body" sz="quarter" idx="20"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2" name="Content Placeholder 11">
            <a:extLst>
              <a:ext uri="{FF2B5EF4-FFF2-40B4-BE49-F238E27FC236}">
                <a16:creationId xmlns:a16="http://schemas.microsoft.com/office/drawing/2014/main" id="{30953246-894E-4AFF-8DBA-055A88ABC552}"/>
              </a:ext>
            </a:extLst>
          </p:cNvPr>
          <p:cNvSpPr>
            <a:spLocks noGrp="1"/>
          </p:cNvSpPr>
          <p:nvPr>
            <p:ph sz="quarter" idx="17" hasCustomPrompt="1"/>
          </p:nvPr>
        </p:nvSpPr>
        <p:spPr>
          <a:xfrm>
            <a:off x="755649" y="1618262"/>
            <a:ext cx="11184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55428F21-D19F-4753-B8DE-F5385E934FBB}"/>
              </a:ext>
            </a:extLst>
          </p:cNvPr>
          <p:cNvSpPr>
            <a:spLocks noGrp="1"/>
          </p:cNvSpPr>
          <p:nvPr>
            <p:ph type="title"/>
          </p:nvPr>
        </p:nvSpPr>
        <p:spPr/>
        <p:txBody>
          <a:bodyPr/>
          <a:lstStyle/>
          <a:p>
            <a:r>
              <a:rPr lang="en-US"/>
              <a:t>Click to edit Master title style</a:t>
            </a:r>
            <a:endParaRPr lang="en-GB" dirty="0"/>
          </a:p>
        </p:txBody>
      </p:sp>
      <p:sp>
        <p:nvSpPr>
          <p:cNvPr id="2" name="hcSlideMaster27.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30280863"/>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752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EB82F792-4C85-44AE-8D3E-218A3F1D036E}"/>
              </a:ext>
            </a:extLst>
          </p:cNvPr>
          <p:cNvSpPr>
            <a:spLocks noGrp="1"/>
          </p:cNvSpPr>
          <p:nvPr>
            <p:ph type="body" sz="quarter" idx="20"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3" name="Text Placeholder 9">
            <a:extLst>
              <a:ext uri="{FF2B5EF4-FFF2-40B4-BE49-F238E27FC236}">
                <a16:creationId xmlns:a16="http://schemas.microsoft.com/office/drawing/2014/main" id="{6F883360-7F23-4C19-A522-86C528840AB0}"/>
              </a:ext>
            </a:extLst>
          </p:cNvPr>
          <p:cNvSpPr>
            <a:spLocks noGrp="1"/>
          </p:cNvSpPr>
          <p:nvPr>
            <p:ph type="body" sz="quarter" idx="21"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Content Placeholder 11">
            <a:extLst>
              <a:ext uri="{FF2B5EF4-FFF2-40B4-BE49-F238E27FC236}">
                <a16:creationId xmlns:a16="http://schemas.microsoft.com/office/drawing/2014/main" id="{04411D71-2260-47AF-A67B-EFA74D9D6B12}"/>
              </a:ext>
            </a:extLst>
          </p:cNvPr>
          <p:cNvSpPr>
            <a:spLocks noGrp="1"/>
          </p:cNvSpPr>
          <p:nvPr>
            <p:ph sz="quarter" idx="17" hasCustomPrompt="1"/>
          </p:nvPr>
        </p:nvSpPr>
        <p:spPr>
          <a:xfrm>
            <a:off x="756001" y="1620001"/>
            <a:ext cx="5340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1">
            <a:extLst>
              <a:ext uri="{FF2B5EF4-FFF2-40B4-BE49-F238E27FC236}">
                <a16:creationId xmlns:a16="http://schemas.microsoft.com/office/drawing/2014/main" id="{27095559-5A5B-499E-AC2F-1976600FAEC3}"/>
              </a:ext>
            </a:extLst>
          </p:cNvPr>
          <p:cNvSpPr>
            <a:spLocks noGrp="1"/>
          </p:cNvSpPr>
          <p:nvPr>
            <p:ph sz="quarter" idx="19" hasCustomPrompt="1"/>
          </p:nvPr>
        </p:nvSpPr>
        <p:spPr>
          <a:xfrm>
            <a:off x="6599999" y="1620001"/>
            <a:ext cx="5340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E9D1316E-A663-4C4A-9403-C7E85C3249FE}"/>
              </a:ext>
            </a:extLst>
          </p:cNvPr>
          <p:cNvSpPr>
            <a:spLocks noGrp="1"/>
          </p:cNvSpPr>
          <p:nvPr>
            <p:ph type="title"/>
          </p:nvPr>
        </p:nvSpPr>
        <p:spPr/>
        <p:txBody>
          <a:bodyPr/>
          <a:lstStyle/>
          <a:p>
            <a:r>
              <a:rPr lang="en-US"/>
              <a:t>Click to edit Master title style</a:t>
            </a:r>
            <a:endParaRPr lang="en-GB"/>
          </a:p>
        </p:txBody>
      </p:sp>
      <p:sp>
        <p:nvSpPr>
          <p:cNvPr id="2" name="hcSlideMaster27.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257135989"/>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5FFAB743-17D7-490F-8011-022CB6FA005B}"/>
              </a:ext>
            </a:extLst>
          </p:cNvPr>
          <p:cNvSpPr>
            <a:spLocks noGrp="1"/>
          </p:cNvSpPr>
          <p:nvPr>
            <p:ph type="body" sz="quarter" idx="20"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5" name="Text Placeholder 9">
            <a:extLst>
              <a:ext uri="{FF2B5EF4-FFF2-40B4-BE49-F238E27FC236}">
                <a16:creationId xmlns:a16="http://schemas.microsoft.com/office/drawing/2014/main" id="{5642C8CA-3B6D-4A4D-9D11-579350D99B4A}"/>
              </a:ext>
            </a:extLst>
          </p:cNvPr>
          <p:cNvSpPr>
            <a:spLocks noGrp="1"/>
          </p:cNvSpPr>
          <p:nvPr>
            <p:ph type="body" sz="quarter" idx="21"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0" name="Content Placeholder 11">
            <a:extLst>
              <a:ext uri="{FF2B5EF4-FFF2-40B4-BE49-F238E27FC236}">
                <a16:creationId xmlns:a16="http://schemas.microsoft.com/office/drawing/2014/main" id="{B5F38A2C-ECFC-485E-ACEA-B8B1F65D2E9C}"/>
              </a:ext>
            </a:extLst>
          </p:cNvPr>
          <p:cNvSpPr>
            <a:spLocks noGrp="1"/>
          </p:cNvSpPr>
          <p:nvPr>
            <p:ph sz="quarter" idx="17" hasCustomPrompt="1"/>
          </p:nvPr>
        </p:nvSpPr>
        <p:spPr>
          <a:xfrm>
            <a:off x="756001"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1">
            <a:extLst>
              <a:ext uri="{FF2B5EF4-FFF2-40B4-BE49-F238E27FC236}">
                <a16:creationId xmlns:a16="http://schemas.microsoft.com/office/drawing/2014/main" id="{F3684ECE-F808-4BAD-A909-53842AA0E7BF}"/>
              </a:ext>
            </a:extLst>
          </p:cNvPr>
          <p:cNvSpPr>
            <a:spLocks noGrp="1"/>
          </p:cNvSpPr>
          <p:nvPr>
            <p:ph sz="quarter" idx="18" hasCustomPrompt="1"/>
          </p:nvPr>
        </p:nvSpPr>
        <p:spPr>
          <a:xfrm>
            <a:off x="4568001"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12">
            <a:extLst>
              <a:ext uri="{FF2B5EF4-FFF2-40B4-BE49-F238E27FC236}">
                <a16:creationId xmlns:a16="http://schemas.microsoft.com/office/drawing/2014/main" id="{BC8CB614-BEA6-48BE-BAD1-B6D04F961AFC}"/>
              </a:ext>
            </a:extLst>
          </p:cNvPr>
          <p:cNvSpPr>
            <a:spLocks noGrp="1"/>
          </p:cNvSpPr>
          <p:nvPr>
            <p:ph sz="quarter" idx="19" hasCustomPrompt="1"/>
          </p:nvPr>
        </p:nvSpPr>
        <p:spPr>
          <a:xfrm>
            <a:off x="8380000"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604748D3-2478-466C-B368-88FF3905CAC0}"/>
              </a:ext>
            </a:extLst>
          </p:cNvPr>
          <p:cNvSpPr>
            <a:spLocks noGrp="1"/>
          </p:cNvSpPr>
          <p:nvPr>
            <p:ph type="title"/>
          </p:nvPr>
        </p:nvSpPr>
        <p:spPr/>
        <p:txBody>
          <a:bodyPr/>
          <a:lstStyle/>
          <a:p>
            <a:r>
              <a:rPr lang="en-US"/>
              <a:t>Click to edit Master title style</a:t>
            </a:r>
            <a:endParaRPr lang="en-GB"/>
          </a:p>
        </p:txBody>
      </p:sp>
      <p:sp>
        <p:nvSpPr>
          <p:cNvPr id="2" name="hcSlideMaster27.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59959489"/>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9D6B6456-0CE0-4417-9E3B-E17C5DDAC991}"/>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Picture Placeholder 8">
            <a:extLst>
              <a:ext uri="{FF2B5EF4-FFF2-40B4-BE49-F238E27FC236}">
                <a16:creationId xmlns:a16="http://schemas.microsoft.com/office/drawing/2014/main" id="{501BC94E-8AD5-4CF2-A4B5-B04C2B7873D3}"/>
              </a:ext>
            </a:extLst>
          </p:cNvPr>
          <p:cNvSpPr>
            <a:spLocks noGrp="1"/>
          </p:cNvSpPr>
          <p:nvPr>
            <p:ph type="pic" sz="quarter" idx="12"/>
          </p:nvPr>
        </p:nvSpPr>
        <p:spPr>
          <a:xfrm>
            <a:off x="6599238" y="1439863"/>
            <a:ext cx="5340000" cy="4660763"/>
          </a:xfrm>
          <a:noFill/>
        </p:spPr>
        <p:txBody>
          <a:bodyPr tIns="144000"/>
          <a:lstStyle>
            <a:lvl1pPr marL="0" indent="0" algn="ctr">
              <a:buNone/>
              <a:defRPr sz="1800"/>
            </a:lvl1pPr>
          </a:lstStyle>
          <a:p>
            <a:r>
              <a:rPr lang="en-US" dirty="0"/>
              <a:t>Click icon to add picture</a:t>
            </a:r>
            <a:endParaRPr lang="en-GB" dirty="0"/>
          </a:p>
        </p:txBody>
      </p:sp>
      <p:sp>
        <p:nvSpPr>
          <p:cNvPr id="11" name="Content Placeholder 11">
            <a:extLst>
              <a:ext uri="{FF2B5EF4-FFF2-40B4-BE49-F238E27FC236}">
                <a16:creationId xmlns:a16="http://schemas.microsoft.com/office/drawing/2014/main" id="{195085D3-E81E-41B3-B9A0-0A2D95E9DDE7}"/>
              </a:ext>
            </a:extLst>
          </p:cNvPr>
          <p:cNvSpPr>
            <a:spLocks noGrp="1"/>
          </p:cNvSpPr>
          <p:nvPr>
            <p:ph sz="quarter" idx="17" hasCustomPrompt="1"/>
          </p:nvPr>
        </p:nvSpPr>
        <p:spPr>
          <a:xfrm>
            <a:off x="756001" y="1620001"/>
            <a:ext cx="5340000" cy="4480762"/>
          </a:xfrm>
        </p:spPr>
        <p:txBody>
          <a:bodyPr tIns="0"/>
          <a:lstStyle/>
          <a:p>
            <a:pPr marL="0" marR="0" lvl="0" indent="0" algn="l" defTabSz="914348" rtl="0" eaLnBrk="1" fontAlgn="auto" latinLnBrk="0" hangingPunct="1">
              <a:lnSpc>
                <a:spcPct val="98000"/>
              </a:lnSpc>
              <a:spcBef>
                <a:spcPts val="1000"/>
              </a:spcBef>
              <a:spcAft>
                <a:spcPts val="0"/>
              </a:spcAft>
              <a:buClr>
                <a:schemeClr val="accent2"/>
              </a:buClr>
              <a:buSzTx/>
              <a:buFont typeface="Arial" panose="020B0604020202020204" pitchFamily="34" charset="0"/>
              <a:buNone/>
              <a:tabLst/>
              <a:defRPr/>
            </a:pPr>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a:extLst>
              <a:ext uri="{FF2B5EF4-FFF2-40B4-BE49-F238E27FC236}">
                <a16:creationId xmlns:a16="http://schemas.microsoft.com/office/drawing/2014/main" id="{10D55A49-B3B7-47B2-8064-5C87EE5EA004}"/>
              </a:ext>
            </a:extLst>
          </p:cNvPr>
          <p:cNvSpPr>
            <a:spLocks noGrp="1"/>
          </p:cNvSpPr>
          <p:nvPr>
            <p:ph type="title"/>
          </p:nvPr>
        </p:nvSpPr>
        <p:spPr/>
        <p:txBody>
          <a:bodyPr/>
          <a:lstStyle/>
          <a:p>
            <a:r>
              <a:rPr lang="en-US"/>
              <a:t>Click to edit Master title style</a:t>
            </a:r>
            <a:endParaRPr lang="en-GB"/>
          </a:p>
        </p:txBody>
      </p:sp>
      <p:sp>
        <p:nvSpPr>
          <p:cNvPr id="2" name="hcSlideMaster27.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1178351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Two Pictures">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A065A478-BDE5-443C-9696-A8ECCEEFEB33}"/>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Picture Placeholder 8">
            <a:extLst>
              <a:ext uri="{FF2B5EF4-FFF2-40B4-BE49-F238E27FC236}">
                <a16:creationId xmlns:a16="http://schemas.microsoft.com/office/drawing/2014/main" id="{501BC94E-8AD5-4CF2-A4B5-B04C2B7873D3}"/>
              </a:ext>
            </a:extLst>
          </p:cNvPr>
          <p:cNvSpPr>
            <a:spLocks noGrp="1"/>
          </p:cNvSpPr>
          <p:nvPr>
            <p:ph type="pic" sz="quarter" idx="12"/>
          </p:nvPr>
        </p:nvSpPr>
        <p:spPr>
          <a:xfrm>
            <a:off x="6600000" y="1438627"/>
            <a:ext cx="5340000" cy="2204450"/>
          </a:xfrm>
          <a:noFill/>
        </p:spPr>
        <p:txBody>
          <a:bodyPr tIns="144000"/>
          <a:lstStyle>
            <a:lvl1pPr marL="0" indent="0" algn="ctr">
              <a:buNone/>
              <a:defRPr sz="1800"/>
            </a:lvl1pPr>
          </a:lstStyle>
          <a:p>
            <a:r>
              <a:rPr lang="en-US" dirty="0"/>
              <a:t>Click icon to add picture</a:t>
            </a:r>
            <a:endParaRPr lang="en-GB" dirty="0"/>
          </a:p>
        </p:txBody>
      </p:sp>
      <p:sp>
        <p:nvSpPr>
          <p:cNvPr id="7" name="Picture Placeholder 81">
            <a:extLst>
              <a:ext uri="{FF2B5EF4-FFF2-40B4-BE49-F238E27FC236}">
                <a16:creationId xmlns:a16="http://schemas.microsoft.com/office/drawing/2014/main" id="{ACAA190F-BCAE-4717-ADF1-61A727B8FFD6}"/>
              </a:ext>
            </a:extLst>
          </p:cNvPr>
          <p:cNvSpPr>
            <a:spLocks noGrp="1"/>
          </p:cNvSpPr>
          <p:nvPr>
            <p:ph type="pic" sz="quarter" idx="13"/>
          </p:nvPr>
        </p:nvSpPr>
        <p:spPr>
          <a:xfrm>
            <a:off x="6600000" y="3896313"/>
            <a:ext cx="5340000" cy="2205068"/>
          </a:xfrm>
          <a:noFill/>
        </p:spPr>
        <p:txBody>
          <a:bodyPr tIns="144000"/>
          <a:lstStyle>
            <a:lvl1pPr marL="0" indent="0" algn="ctr">
              <a:buNone/>
              <a:defRPr sz="1800"/>
            </a:lvl1pPr>
          </a:lstStyle>
          <a:p>
            <a:r>
              <a:rPr lang="en-US" dirty="0"/>
              <a:t>Click icon to add picture</a:t>
            </a:r>
            <a:endParaRPr lang="en-GB" dirty="0"/>
          </a:p>
        </p:txBody>
      </p:sp>
      <p:sp>
        <p:nvSpPr>
          <p:cNvPr id="11" name="Content Placeholder 11">
            <a:extLst>
              <a:ext uri="{FF2B5EF4-FFF2-40B4-BE49-F238E27FC236}">
                <a16:creationId xmlns:a16="http://schemas.microsoft.com/office/drawing/2014/main" id="{F82A98BA-F432-417A-A11F-027E2AD47B87}"/>
              </a:ext>
            </a:extLst>
          </p:cNvPr>
          <p:cNvSpPr>
            <a:spLocks noGrp="1"/>
          </p:cNvSpPr>
          <p:nvPr>
            <p:ph sz="quarter" idx="17" hasCustomPrompt="1"/>
          </p:nvPr>
        </p:nvSpPr>
        <p:spPr>
          <a:xfrm>
            <a:off x="756001" y="1620001"/>
            <a:ext cx="5340000" cy="4481999"/>
          </a:xfrm>
        </p:spPr>
        <p:txBody>
          <a:bodyPr tIns="0"/>
          <a:lstStyle/>
          <a:p>
            <a:pPr marL="0" marR="0" lvl="0" indent="0" algn="l" defTabSz="914348" rtl="0" eaLnBrk="1" fontAlgn="auto" latinLnBrk="0" hangingPunct="1">
              <a:lnSpc>
                <a:spcPct val="98000"/>
              </a:lnSpc>
              <a:spcBef>
                <a:spcPts val="1000"/>
              </a:spcBef>
              <a:spcAft>
                <a:spcPts val="0"/>
              </a:spcAft>
              <a:buClr>
                <a:schemeClr val="accent2"/>
              </a:buClr>
              <a:buSzTx/>
              <a:buFont typeface="Arial" panose="020B0604020202020204" pitchFamily="34" charset="0"/>
              <a:buNone/>
              <a:tabLst/>
              <a:defRPr/>
            </a:pPr>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2" name="hcSlideMaster27.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52199485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hort - R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Text Placeholder 6">
            <a:extLst>
              <a:ext uri="{FF2B5EF4-FFF2-40B4-BE49-F238E27FC236}">
                <a16:creationId xmlns:a16="http://schemas.microsoft.com/office/drawing/2014/main" id="{46FCE4B3-A73D-41FF-AFA0-D478B752FA28}"/>
              </a:ext>
            </a:extLst>
          </p:cNvPr>
          <p:cNvSpPr>
            <a:spLocks noGrp="1"/>
          </p:cNvSpPr>
          <p:nvPr>
            <p:ph type="body" sz="quarter" idx="15" hasCustomPrompt="1"/>
          </p:nvPr>
        </p:nvSpPr>
        <p:spPr>
          <a:xfrm>
            <a:off x="6276475" y="949244"/>
            <a:ext cx="252000" cy="1260000"/>
          </a:xfrm>
          <a:solidFill>
            <a:srgbClr val="FC4C02"/>
          </a:solidFill>
        </p:spPr>
        <p:txBody>
          <a:bodyPr/>
          <a:lstStyle>
            <a:lvl1pPr marL="0" indent="0">
              <a:buNone/>
              <a:defRPr/>
            </a:lvl1pPr>
          </a:lstStyle>
          <a:p>
            <a:pPr lvl="0"/>
            <a:r>
              <a:rPr lang="en-US" dirty="0"/>
              <a:t>  </a:t>
            </a:r>
            <a:endParaRPr lang="en-GB" dirty="0"/>
          </a:p>
        </p:txBody>
      </p:sp>
      <p:sp>
        <p:nvSpPr>
          <p:cNvPr id="11" name="Text Placeholder 6">
            <a:extLst>
              <a:ext uri="{FF2B5EF4-FFF2-40B4-BE49-F238E27FC236}">
                <a16:creationId xmlns:a16="http://schemas.microsoft.com/office/drawing/2014/main" id="{66FB34FE-806A-4781-A751-FA183616E058}"/>
              </a:ext>
            </a:extLst>
          </p:cNvPr>
          <p:cNvSpPr>
            <a:spLocks noGrp="1"/>
          </p:cNvSpPr>
          <p:nvPr>
            <p:ph type="body" sz="quarter" idx="16" hasCustomPrompt="1"/>
          </p:nvPr>
        </p:nvSpPr>
        <p:spPr>
          <a:xfrm>
            <a:off x="6528475" y="697482"/>
            <a:ext cx="540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3" name="Text Placeholder 9">
            <a:extLst>
              <a:ext uri="{FF2B5EF4-FFF2-40B4-BE49-F238E27FC236}">
                <a16:creationId xmlns:a16="http://schemas.microsoft.com/office/drawing/2014/main" id="{E383995F-1F31-4E0A-95AD-3979E9E8E9F7}"/>
              </a:ext>
            </a:extLst>
          </p:cNvPr>
          <p:cNvSpPr>
            <a:spLocks noGrp="1"/>
          </p:cNvSpPr>
          <p:nvPr>
            <p:ph type="body" sz="quarter" idx="17" hasCustomPrompt="1"/>
          </p:nvPr>
        </p:nvSpPr>
        <p:spPr>
          <a:xfrm>
            <a:off x="6528888" y="949243"/>
            <a:ext cx="4860000" cy="19980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12" name="Title 1">
            <a:extLst>
              <a:ext uri="{FF2B5EF4-FFF2-40B4-BE49-F238E27FC236}">
                <a16:creationId xmlns:a16="http://schemas.microsoft.com/office/drawing/2014/main" id="{49DC5C88-F6B8-4E6F-A6BF-7CFED3EF0D32}"/>
              </a:ext>
            </a:extLst>
          </p:cNvPr>
          <p:cNvSpPr>
            <a:spLocks noGrp="1"/>
          </p:cNvSpPr>
          <p:nvPr>
            <p:ph type="title"/>
          </p:nvPr>
        </p:nvSpPr>
        <p:spPr>
          <a:xfrm>
            <a:off x="6528475" y="949244"/>
            <a:ext cx="4860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71D3B2A9-9FC5-471F-95B6-1C0E9577DFBD}"/>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3" name="hcSlideMaster27.Cover Short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ver Short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ver Short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ver Short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54985331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Boxed title and Content">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7787FAA5-67C7-4C54-B6DA-E3263F772F79}"/>
              </a:ext>
            </a:extLst>
          </p:cNvPr>
          <p:cNvSpPr>
            <a:spLocks noGrp="1"/>
          </p:cNvSpPr>
          <p:nvPr>
            <p:ph type="body" sz="quarter" idx="20" hasCustomPrompt="1"/>
          </p:nvPr>
        </p:nvSpPr>
        <p:spPr>
          <a:xfrm>
            <a:off x="0" y="1619250"/>
            <a:ext cx="12192000" cy="4494213"/>
          </a:xfrm>
          <a:solidFill>
            <a:schemeClr val="bg2"/>
          </a:solidFill>
        </p:spPr>
        <p:txBody>
          <a:bodyPr/>
          <a:lstStyle>
            <a:lvl1pPr marL="0" indent="0">
              <a:buNone/>
              <a:defRPr/>
            </a:lvl1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11A41F14-C51C-4A38-90D8-E015902E902D}"/>
              </a:ext>
            </a:extLst>
          </p:cNvPr>
          <p:cNvSpPr>
            <a:spLocks noGrp="1"/>
          </p:cNvSpPr>
          <p:nvPr>
            <p:ph type="body" sz="quarter" idx="11"/>
          </p:nvPr>
        </p:nvSpPr>
        <p:spPr>
          <a:xfrm>
            <a:off x="757238" y="1619250"/>
            <a:ext cx="3560000" cy="809625"/>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8" name="Content Placeholder 7">
            <a:extLst>
              <a:ext uri="{FF2B5EF4-FFF2-40B4-BE49-F238E27FC236}">
                <a16:creationId xmlns:a16="http://schemas.microsoft.com/office/drawing/2014/main" id="{6255092A-49F0-4CDD-9FA7-25636468C08F}"/>
              </a:ext>
            </a:extLst>
          </p:cNvPr>
          <p:cNvSpPr>
            <a:spLocks noGrp="1"/>
          </p:cNvSpPr>
          <p:nvPr>
            <p:ph sz="quarter" idx="12"/>
          </p:nvPr>
        </p:nvSpPr>
        <p:spPr>
          <a:xfrm>
            <a:off x="757238" y="2536826"/>
            <a:ext cx="3560000" cy="17287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211A2C9B-9638-48F7-9503-F16973D8130A}"/>
              </a:ext>
            </a:extLst>
          </p:cNvPr>
          <p:cNvSpPr>
            <a:spLocks noGrp="1"/>
          </p:cNvSpPr>
          <p:nvPr>
            <p:ph type="pic" sz="quarter" idx="13"/>
          </p:nvPr>
        </p:nvSpPr>
        <p:spPr>
          <a:xfrm>
            <a:off x="755649" y="4384676"/>
            <a:ext cx="3560000" cy="1728788"/>
          </a:xfrm>
        </p:spPr>
        <p:txBody>
          <a:bodyPr tIns="72000"/>
          <a:lstStyle>
            <a:lvl1pPr marL="0" indent="0" algn="ctr">
              <a:buNone/>
              <a:defRPr sz="1800"/>
            </a:lvl1pPr>
          </a:lstStyle>
          <a:p>
            <a:r>
              <a:rPr lang="en-US" dirty="0"/>
              <a:t>Click icon to add picture</a:t>
            </a:r>
            <a:endParaRPr lang="en-GB" dirty="0"/>
          </a:p>
        </p:txBody>
      </p:sp>
      <p:sp>
        <p:nvSpPr>
          <p:cNvPr id="27" name="Text Placeholder 26">
            <a:extLst>
              <a:ext uri="{FF2B5EF4-FFF2-40B4-BE49-F238E27FC236}">
                <a16:creationId xmlns:a16="http://schemas.microsoft.com/office/drawing/2014/main" id="{11614A04-5625-43DD-8604-D1D979363FEA}"/>
              </a:ext>
            </a:extLst>
          </p:cNvPr>
          <p:cNvSpPr>
            <a:spLocks noGrp="1"/>
          </p:cNvSpPr>
          <p:nvPr>
            <p:ph type="body" sz="quarter" idx="14"/>
          </p:nvPr>
        </p:nvSpPr>
        <p:spPr>
          <a:xfrm>
            <a:off x="4568000" y="1606199"/>
            <a:ext cx="3560000" cy="822676"/>
          </a:xfrm>
          <a:solidFill>
            <a:schemeClr val="accent4"/>
          </a:solidFill>
        </p:spPr>
        <p:txBody>
          <a:bodyPr lIns="72000" rIns="72000" anchor="ctr"/>
          <a:lstStyle>
            <a:lvl1pPr marL="0" indent="0" algn="ctr">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a:t>Edit Master text styles</a:t>
            </a:r>
          </a:p>
          <a:p>
            <a:pPr lvl="1"/>
            <a:r>
              <a:rPr lang="en-US"/>
              <a:t>Second level</a:t>
            </a:r>
          </a:p>
        </p:txBody>
      </p:sp>
      <p:sp>
        <p:nvSpPr>
          <p:cNvPr id="29" name="Content Placeholder 28">
            <a:extLst>
              <a:ext uri="{FF2B5EF4-FFF2-40B4-BE49-F238E27FC236}">
                <a16:creationId xmlns:a16="http://schemas.microsoft.com/office/drawing/2014/main" id="{4B0F2FDB-FC44-4EED-B70F-AB3177432C84}"/>
              </a:ext>
            </a:extLst>
          </p:cNvPr>
          <p:cNvSpPr>
            <a:spLocks noGrp="1"/>
          </p:cNvSpPr>
          <p:nvPr>
            <p:ph sz="quarter" idx="15"/>
          </p:nvPr>
        </p:nvSpPr>
        <p:spPr>
          <a:xfrm>
            <a:off x="4568000" y="2523774"/>
            <a:ext cx="3560000" cy="17287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Picture Placeholder 32">
            <a:extLst>
              <a:ext uri="{FF2B5EF4-FFF2-40B4-BE49-F238E27FC236}">
                <a16:creationId xmlns:a16="http://schemas.microsoft.com/office/drawing/2014/main" id="{E75AD695-A403-49BB-90DA-B343368715C1}"/>
              </a:ext>
            </a:extLst>
          </p:cNvPr>
          <p:cNvSpPr>
            <a:spLocks noGrp="1"/>
          </p:cNvSpPr>
          <p:nvPr>
            <p:ph type="pic" sz="quarter" idx="16"/>
          </p:nvPr>
        </p:nvSpPr>
        <p:spPr>
          <a:xfrm>
            <a:off x="4571177" y="4371624"/>
            <a:ext cx="3560000" cy="1716087"/>
          </a:xfrm>
        </p:spPr>
        <p:txBody>
          <a:bodyPr tIns="72000"/>
          <a:lstStyle>
            <a:lvl1pPr marL="0" indent="0" algn="ctr">
              <a:buNone/>
              <a:defRPr sz="1800"/>
            </a:lvl1pPr>
          </a:lstStyle>
          <a:p>
            <a:r>
              <a:rPr lang="en-US" dirty="0"/>
              <a:t>Click icon to add picture</a:t>
            </a:r>
            <a:endParaRPr lang="en-GB" dirty="0"/>
          </a:p>
        </p:txBody>
      </p:sp>
      <p:sp>
        <p:nvSpPr>
          <p:cNvPr id="35" name="Text Placeholder 34">
            <a:extLst>
              <a:ext uri="{FF2B5EF4-FFF2-40B4-BE49-F238E27FC236}">
                <a16:creationId xmlns:a16="http://schemas.microsoft.com/office/drawing/2014/main" id="{03569F73-A856-4F57-BEB7-4E7FFF18C8FC}"/>
              </a:ext>
            </a:extLst>
          </p:cNvPr>
          <p:cNvSpPr>
            <a:spLocks noGrp="1"/>
          </p:cNvSpPr>
          <p:nvPr>
            <p:ph type="body" sz="quarter" idx="17"/>
          </p:nvPr>
        </p:nvSpPr>
        <p:spPr>
          <a:xfrm>
            <a:off x="8378825" y="1606200"/>
            <a:ext cx="3560000" cy="822675"/>
          </a:xfrm>
          <a:solidFill>
            <a:schemeClr val="accent5"/>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a:t>Edit Master text styles</a:t>
            </a:r>
          </a:p>
          <a:p>
            <a:pPr lvl="1"/>
            <a:r>
              <a:rPr lang="en-US"/>
              <a:t>Second level</a:t>
            </a:r>
          </a:p>
        </p:txBody>
      </p:sp>
      <p:sp>
        <p:nvSpPr>
          <p:cNvPr id="37" name="Content Placeholder 36">
            <a:extLst>
              <a:ext uri="{FF2B5EF4-FFF2-40B4-BE49-F238E27FC236}">
                <a16:creationId xmlns:a16="http://schemas.microsoft.com/office/drawing/2014/main" id="{968814DB-EE45-473E-ADD3-9756091F03B4}"/>
              </a:ext>
            </a:extLst>
          </p:cNvPr>
          <p:cNvSpPr>
            <a:spLocks noGrp="1"/>
          </p:cNvSpPr>
          <p:nvPr>
            <p:ph sz="quarter" idx="18"/>
          </p:nvPr>
        </p:nvSpPr>
        <p:spPr>
          <a:xfrm>
            <a:off x="8385177" y="2523775"/>
            <a:ext cx="3560000" cy="17287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Picture Placeholder 38">
            <a:extLst>
              <a:ext uri="{FF2B5EF4-FFF2-40B4-BE49-F238E27FC236}">
                <a16:creationId xmlns:a16="http://schemas.microsoft.com/office/drawing/2014/main" id="{3699D712-AC27-4B39-9FC7-E79E726A5C04}"/>
              </a:ext>
            </a:extLst>
          </p:cNvPr>
          <p:cNvSpPr>
            <a:spLocks noGrp="1"/>
          </p:cNvSpPr>
          <p:nvPr>
            <p:ph type="pic" sz="quarter" idx="19"/>
          </p:nvPr>
        </p:nvSpPr>
        <p:spPr>
          <a:xfrm>
            <a:off x="8385177" y="4371626"/>
            <a:ext cx="3560000" cy="1716087"/>
          </a:xfrm>
        </p:spPr>
        <p:txBody>
          <a:bodyPr tIns="72000"/>
          <a:lstStyle>
            <a:lvl1pPr marL="0" indent="0" algn="ctr">
              <a:buNone/>
              <a:defRPr sz="1800"/>
            </a:lvl1pPr>
          </a:lstStyle>
          <a:p>
            <a:r>
              <a:rPr lang="en-US" dirty="0"/>
              <a:t>Click icon to add picture</a:t>
            </a:r>
            <a:endParaRPr lang="en-GB" dirty="0"/>
          </a:p>
        </p:txBody>
      </p:sp>
      <p:sp>
        <p:nvSpPr>
          <p:cNvPr id="2" name="hcSlideMaster27.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1" name="fcSlideMaster.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051718785"/>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02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Boxed title and Conten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877D41B0-FC4A-445B-B1D2-D51B6A2B796E}"/>
              </a:ext>
            </a:extLst>
          </p:cNvPr>
          <p:cNvSpPr>
            <a:spLocks noGrp="1"/>
          </p:cNvSpPr>
          <p:nvPr>
            <p:ph type="body" sz="quarter" idx="26" hasCustomPrompt="1"/>
          </p:nvPr>
        </p:nvSpPr>
        <p:spPr>
          <a:xfrm>
            <a:off x="0" y="1619250"/>
            <a:ext cx="12192000" cy="4494213"/>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11A41F14-C51C-4A38-90D8-E015902E902D}"/>
              </a:ext>
            </a:extLst>
          </p:cNvPr>
          <p:cNvSpPr>
            <a:spLocks noGrp="1"/>
          </p:cNvSpPr>
          <p:nvPr>
            <p:ph type="body" sz="quarter" idx="11" hasCustomPrompt="1"/>
          </p:nvPr>
        </p:nvSpPr>
        <p:spPr>
          <a:xfrm>
            <a:off x="757237" y="1619251"/>
            <a:ext cx="2035200" cy="401638"/>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8" name="Content Placeholder 7">
            <a:extLst>
              <a:ext uri="{FF2B5EF4-FFF2-40B4-BE49-F238E27FC236}">
                <a16:creationId xmlns:a16="http://schemas.microsoft.com/office/drawing/2014/main" id="{6255092A-49F0-4CDD-9FA7-25636468C08F}"/>
              </a:ext>
            </a:extLst>
          </p:cNvPr>
          <p:cNvSpPr>
            <a:spLocks noGrp="1"/>
          </p:cNvSpPr>
          <p:nvPr>
            <p:ph sz="quarter" idx="12"/>
          </p:nvPr>
        </p:nvSpPr>
        <p:spPr>
          <a:xfrm>
            <a:off x="757237"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211A2C9B-9638-48F7-9503-F16973D8130A}"/>
              </a:ext>
            </a:extLst>
          </p:cNvPr>
          <p:cNvSpPr>
            <a:spLocks noGrp="1"/>
          </p:cNvSpPr>
          <p:nvPr>
            <p:ph type="pic" sz="quarter" idx="13"/>
          </p:nvPr>
        </p:nvSpPr>
        <p:spPr>
          <a:xfrm>
            <a:off x="755649" y="5013324"/>
            <a:ext cx="2035200" cy="1100140"/>
          </a:xfrm>
        </p:spPr>
        <p:txBody>
          <a:bodyPr tIns="36000"/>
          <a:lstStyle>
            <a:lvl1pPr marL="0" indent="0" algn="ctr">
              <a:buNone/>
              <a:defRPr sz="1600"/>
            </a:lvl1pPr>
          </a:lstStyle>
          <a:p>
            <a:r>
              <a:rPr lang="en-US" dirty="0"/>
              <a:t>Click icon to add picture</a:t>
            </a:r>
            <a:endParaRPr lang="en-GB" dirty="0"/>
          </a:p>
        </p:txBody>
      </p:sp>
      <p:sp>
        <p:nvSpPr>
          <p:cNvPr id="27" name="Text Placeholder 26">
            <a:extLst>
              <a:ext uri="{FF2B5EF4-FFF2-40B4-BE49-F238E27FC236}">
                <a16:creationId xmlns:a16="http://schemas.microsoft.com/office/drawing/2014/main" id="{11614A04-5625-43DD-8604-D1D979363FEA}"/>
              </a:ext>
            </a:extLst>
          </p:cNvPr>
          <p:cNvSpPr>
            <a:spLocks noGrp="1"/>
          </p:cNvSpPr>
          <p:nvPr>
            <p:ph type="body" sz="quarter" idx="14" hasCustomPrompt="1"/>
          </p:nvPr>
        </p:nvSpPr>
        <p:spPr>
          <a:xfrm>
            <a:off x="3041650" y="1619249"/>
            <a:ext cx="2035200" cy="401637"/>
          </a:xfrm>
          <a:solidFill>
            <a:schemeClr val="accent4"/>
          </a:solidFill>
        </p:spPr>
        <p:txBody>
          <a:bodyPr lIns="72000" rIns="72000" anchor="ctr"/>
          <a:lstStyle>
            <a:lvl1pPr marL="0" indent="0" algn="ctr">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29" name="Content Placeholder 28">
            <a:extLst>
              <a:ext uri="{FF2B5EF4-FFF2-40B4-BE49-F238E27FC236}">
                <a16:creationId xmlns:a16="http://schemas.microsoft.com/office/drawing/2014/main" id="{4B0F2FDB-FC44-4EED-B70F-AB3177432C84}"/>
              </a:ext>
            </a:extLst>
          </p:cNvPr>
          <p:cNvSpPr>
            <a:spLocks noGrp="1"/>
          </p:cNvSpPr>
          <p:nvPr>
            <p:ph sz="quarter" idx="15"/>
          </p:nvPr>
        </p:nvSpPr>
        <p:spPr>
          <a:xfrm>
            <a:off x="3041650" y="2128836"/>
            <a:ext cx="2035200" cy="27765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Picture Placeholder 32">
            <a:extLst>
              <a:ext uri="{FF2B5EF4-FFF2-40B4-BE49-F238E27FC236}">
                <a16:creationId xmlns:a16="http://schemas.microsoft.com/office/drawing/2014/main" id="{E75AD695-A403-49BB-90DA-B343368715C1}"/>
              </a:ext>
            </a:extLst>
          </p:cNvPr>
          <p:cNvSpPr>
            <a:spLocks noGrp="1"/>
          </p:cNvSpPr>
          <p:nvPr>
            <p:ph type="pic" sz="quarter" idx="16"/>
          </p:nvPr>
        </p:nvSpPr>
        <p:spPr>
          <a:xfrm>
            <a:off x="3041650" y="5000621"/>
            <a:ext cx="2035200" cy="1100140"/>
          </a:xfrm>
        </p:spPr>
        <p:txBody>
          <a:bodyPr tIns="36000"/>
          <a:lstStyle>
            <a:lvl1pPr marL="0" indent="0" algn="ctr">
              <a:buNone/>
              <a:defRPr sz="1600"/>
            </a:lvl1pPr>
          </a:lstStyle>
          <a:p>
            <a:r>
              <a:rPr lang="en-US" dirty="0"/>
              <a:t>Click icon to add picture</a:t>
            </a:r>
            <a:endParaRPr lang="en-GB" dirty="0"/>
          </a:p>
        </p:txBody>
      </p:sp>
      <p:sp>
        <p:nvSpPr>
          <p:cNvPr id="35" name="Text Placeholder 34">
            <a:extLst>
              <a:ext uri="{FF2B5EF4-FFF2-40B4-BE49-F238E27FC236}">
                <a16:creationId xmlns:a16="http://schemas.microsoft.com/office/drawing/2014/main" id="{03569F73-A856-4F57-BEB7-4E7FFF18C8FC}"/>
              </a:ext>
            </a:extLst>
          </p:cNvPr>
          <p:cNvSpPr>
            <a:spLocks noGrp="1"/>
          </p:cNvSpPr>
          <p:nvPr>
            <p:ph type="body" sz="quarter" idx="17" hasCustomPrompt="1"/>
          </p:nvPr>
        </p:nvSpPr>
        <p:spPr>
          <a:xfrm>
            <a:off x="5329238" y="1619251"/>
            <a:ext cx="2035200" cy="401638"/>
          </a:xfrm>
          <a:solidFill>
            <a:schemeClr val="accent5"/>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37" name="Content Placeholder 36">
            <a:extLst>
              <a:ext uri="{FF2B5EF4-FFF2-40B4-BE49-F238E27FC236}">
                <a16:creationId xmlns:a16="http://schemas.microsoft.com/office/drawing/2014/main" id="{968814DB-EE45-473E-ADD3-9756091F03B4}"/>
              </a:ext>
            </a:extLst>
          </p:cNvPr>
          <p:cNvSpPr>
            <a:spLocks noGrp="1"/>
          </p:cNvSpPr>
          <p:nvPr>
            <p:ph sz="quarter" idx="18"/>
          </p:nvPr>
        </p:nvSpPr>
        <p:spPr>
          <a:xfrm>
            <a:off x="5329238" y="2128838"/>
            <a:ext cx="2035200" cy="27765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Picture Placeholder 38">
            <a:extLst>
              <a:ext uri="{FF2B5EF4-FFF2-40B4-BE49-F238E27FC236}">
                <a16:creationId xmlns:a16="http://schemas.microsoft.com/office/drawing/2014/main" id="{3699D712-AC27-4B39-9FC7-E79E726A5C04}"/>
              </a:ext>
            </a:extLst>
          </p:cNvPr>
          <p:cNvSpPr>
            <a:spLocks noGrp="1"/>
          </p:cNvSpPr>
          <p:nvPr>
            <p:ph type="pic" sz="quarter" idx="19"/>
          </p:nvPr>
        </p:nvSpPr>
        <p:spPr>
          <a:xfrm>
            <a:off x="5332414" y="5000623"/>
            <a:ext cx="2035200" cy="1100140"/>
          </a:xfrm>
        </p:spPr>
        <p:txBody>
          <a:bodyPr tIns="36000"/>
          <a:lstStyle>
            <a:lvl1pPr marL="0" indent="0" algn="ctr">
              <a:buNone/>
              <a:defRPr sz="1600"/>
            </a:lvl1pPr>
          </a:lstStyle>
          <a:p>
            <a:r>
              <a:rPr lang="en-US" dirty="0"/>
              <a:t>Click icon to add picture</a:t>
            </a:r>
            <a:endParaRPr lang="en-GB" dirty="0"/>
          </a:p>
        </p:txBody>
      </p:sp>
      <p:sp>
        <p:nvSpPr>
          <p:cNvPr id="15" name="Text Placeholder 34">
            <a:extLst>
              <a:ext uri="{FF2B5EF4-FFF2-40B4-BE49-F238E27FC236}">
                <a16:creationId xmlns:a16="http://schemas.microsoft.com/office/drawing/2014/main" id="{BDF5F3B2-B169-424D-8E1F-E57141DFFE10}"/>
              </a:ext>
            </a:extLst>
          </p:cNvPr>
          <p:cNvSpPr>
            <a:spLocks noGrp="1"/>
          </p:cNvSpPr>
          <p:nvPr>
            <p:ph type="body" sz="quarter" idx="20" hasCustomPrompt="1"/>
          </p:nvPr>
        </p:nvSpPr>
        <p:spPr>
          <a:xfrm>
            <a:off x="7620002" y="1619251"/>
            <a:ext cx="2035200" cy="401638"/>
          </a:xfrm>
          <a:solidFill>
            <a:schemeClr val="accent6"/>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7" name="Content Placeholder 6">
            <a:extLst>
              <a:ext uri="{FF2B5EF4-FFF2-40B4-BE49-F238E27FC236}">
                <a16:creationId xmlns:a16="http://schemas.microsoft.com/office/drawing/2014/main" id="{ED535B42-E5BC-4AD7-ACF0-8E7736B52DE7}"/>
              </a:ext>
            </a:extLst>
          </p:cNvPr>
          <p:cNvSpPr>
            <a:spLocks noGrp="1"/>
          </p:cNvSpPr>
          <p:nvPr>
            <p:ph sz="quarter" idx="21"/>
          </p:nvPr>
        </p:nvSpPr>
        <p:spPr>
          <a:xfrm>
            <a:off x="7620003"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BC0CBFB2-E9B0-4E3F-A865-B4CE5F4AB463}"/>
              </a:ext>
            </a:extLst>
          </p:cNvPr>
          <p:cNvSpPr>
            <a:spLocks noGrp="1"/>
          </p:cNvSpPr>
          <p:nvPr>
            <p:ph type="pic" sz="quarter" idx="22"/>
          </p:nvPr>
        </p:nvSpPr>
        <p:spPr>
          <a:xfrm>
            <a:off x="7621589" y="5000623"/>
            <a:ext cx="2035200" cy="1112840"/>
          </a:xfrm>
        </p:spPr>
        <p:txBody>
          <a:bodyPr tIns="36000"/>
          <a:lstStyle>
            <a:lvl1pPr marL="0" indent="0" algn="ctr">
              <a:buNone/>
              <a:defRPr sz="1600"/>
            </a:lvl1pPr>
          </a:lstStyle>
          <a:p>
            <a:r>
              <a:rPr lang="en-US" dirty="0"/>
              <a:t>Click icon to add picture</a:t>
            </a:r>
            <a:endParaRPr lang="en-GB" dirty="0"/>
          </a:p>
        </p:txBody>
      </p:sp>
      <p:sp>
        <p:nvSpPr>
          <p:cNvPr id="20" name="Text Placeholder 34">
            <a:extLst>
              <a:ext uri="{FF2B5EF4-FFF2-40B4-BE49-F238E27FC236}">
                <a16:creationId xmlns:a16="http://schemas.microsoft.com/office/drawing/2014/main" id="{DABF480B-5EE1-47B6-BCD6-1BA7FF0159C6}"/>
              </a:ext>
            </a:extLst>
          </p:cNvPr>
          <p:cNvSpPr>
            <a:spLocks noGrp="1"/>
          </p:cNvSpPr>
          <p:nvPr>
            <p:ph type="body" sz="quarter" idx="23" hasCustomPrompt="1"/>
          </p:nvPr>
        </p:nvSpPr>
        <p:spPr>
          <a:xfrm>
            <a:off x="9907590" y="1619251"/>
            <a:ext cx="2035200" cy="401638"/>
          </a:xfrm>
          <a:solidFill>
            <a:schemeClr val="accent3"/>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13" name="Content Placeholder 12">
            <a:extLst>
              <a:ext uri="{FF2B5EF4-FFF2-40B4-BE49-F238E27FC236}">
                <a16:creationId xmlns:a16="http://schemas.microsoft.com/office/drawing/2014/main" id="{0ED5789C-8005-4F83-9824-18B6F8F0ADFB}"/>
              </a:ext>
            </a:extLst>
          </p:cNvPr>
          <p:cNvSpPr>
            <a:spLocks noGrp="1"/>
          </p:cNvSpPr>
          <p:nvPr>
            <p:ph sz="quarter" idx="24"/>
          </p:nvPr>
        </p:nvSpPr>
        <p:spPr>
          <a:xfrm>
            <a:off x="9912354"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15">
            <a:extLst>
              <a:ext uri="{FF2B5EF4-FFF2-40B4-BE49-F238E27FC236}">
                <a16:creationId xmlns:a16="http://schemas.microsoft.com/office/drawing/2014/main" id="{AF4F7BF8-816A-4762-BD96-85C36C4C58FB}"/>
              </a:ext>
            </a:extLst>
          </p:cNvPr>
          <p:cNvSpPr>
            <a:spLocks noGrp="1"/>
          </p:cNvSpPr>
          <p:nvPr>
            <p:ph type="pic" sz="quarter" idx="25"/>
          </p:nvPr>
        </p:nvSpPr>
        <p:spPr>
          <a:xfrm>
            <a:off x="9907592" y="5000623"/>
            <a:ext cx="2035200" cy="1100140"/>
          </a:xfrm>
        </p:spPr>
        <p:txBody>
          <a:bodyPr tIns="36000"/>
          <a:lstStyle>
            <a:lvl1pPr marL="0" indent="0" algn="ctr">
              <a:buNone/>
              <a:defRPr sz="1600"/>
            </a:lvl1pPr>
          </a:lstStyle>
          <a:p>
            <a:r>
              <a:rPr lang="en-US" dirty="0"/>
              <a:t>Click icon to add picture</a:t>
            </a:r>
            <a:endParaRPr lang="en-GB" dirty="0"/>
          </a:p>
        </p:txBody>
      </p:sp>
      <p:sp>
        <p:nvSpPr>
          <p:cNvPr id="2" name="hcSlideMaster27.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2" name="hcSlideMaster.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4" name="fcSlideMaster.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079581902"/>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020">
          <p15:clr>
            <a:srgbClr val="FF96FF"/>
          </p15:clr>
        </p15:guide>
        <p15:guide id="4" orient="horz" pos="3843">
          <p15:clr>
            <a:srgbClr val="FF96FF"/>
          </p15:clr>
        </p15:guide>
        <p15:guide id="5" pos="476">
          <p15:clr>
            <a:srgbClr val="FF96FF"/>
          </p15:clr>
        </p15:guide>
        <p15:guide id="6" pos="1758">
          <p15:clr>
            <a:srgbClr val="FF96FF"/>
          </p15:clr>
        </p15:guide>
        <p15:guide id="7" pos="1916">
          <p15:clr>
            <a:srgbClr val="FF96FF"/>
          </p15:clr>
        </p15:guide>
        <p15:guide id="8" pos="3198">
          <p15:clr>
            <a:srgbClr val="FF96FF"/>
          </p15:clr>
        </p15:guide>
        <p15:guide id="9" pos="3357">
          <p15:clr>
            <a:srgbClr val="FF96FF"/>
          </p15:clr>
        </p15:guide>
        <p15:guide id="10" pos="4639">
          <p15:clr>
            <a:srgbClr val="FF96FF"/>
          </p15:clr>
        </p15:guide>
        <p15:guide id="11" pos="4798">
          <p15:clr>
            <a:srgbClr val="FF96FF"/>
          </p15:clr>
        </p15:guide>
        <p15:guide id="12" pos="6080">
          <p15:clr>
            <a:srgbClr val="FF96FF"/>
          </p15:clr>
        </p15:guide>
        <p15:guide id="13" pos="6239">
          <p15:clr>
            <a:srgbClr val="FF96FF"/>
          </p15:clr>
        </p15:guide>
        <p15:guide id="14" pos="7521">
          <p15:clr>
            <a:srgbClr val="FF96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Picture Placeholder 8">
            <a:extLst>
              <a:ext uri="{FF2B5EF4-FFF2-40B4-BE49-F238E27FC236}">
                <a16:creationId xmlns:a16="http://schemas.microsoft.com/office/drawing/2014/main" id="{C98FB7C0-AB81-400B-93D2-786E05B9ECD1}"/>
              </a:ext>
            </a:extLst>
          </p:cNvPr>
          <p:cNvSpPr>
            <a:spLocks noGrp="1"/>
          </p:cNvSpPr>
          <p:nvPr>
            <p:ph type="pic" sz="quarter" idx="14"/>
          </p:nvPr>
        </p:nvSpPr>
        <p:spPr>
          <a:xfrm>
            <a:off x="0" y="719138"/>
            <a:ext cx="12192000" cy="5382861"/>
          </a:xfrm>
          <a:solidFill>
            <a:schemeClr val="bg2"/>
          </a:solidFill>
        </p:spPr>
        <p:txBody>
          <a:bodyPr tIns="144000"/>
          <a:lstStyle>
            <a:lvl1pPr marL="0" indent="0" algn="ctr">
              <a:buNone/>
              <a:defRPr sz="1800"/>
            </a:lvl1pPr>
          </a:lstStyle>
          <a:p>
            <a:r>
              <a:rPr lang="en-US" dirty="0"/>
              <a:t>Click icon to add picture</a:t>
            </a:r>
            <a:endParaRPr lang="en-GB" dirty="0"/>
          </a:p>
        </p:txBody>
      </p:sp>
      <p:sp>
        <p:nvSpPr>
          <p:cNvPr id="2" name="hcSlideMaster27.Imag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Imag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6" name="hcSlideMaster.Imag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Imag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195822431"/>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020">
          <p15:clr>
            <a:srgbClr val="FF96FF"/>
          </p15:clr>
        </p15:guide>
        <p15:guide id="4" orient="horz" pos="3843">
          <p15:clr>
            <a:srgbClr val="FF96FF"/>
          </p15:clr>
        </p15:guide>
        <p15:guide id="5" pos="476">
          <p15:clr>
            <a:srgbClr val="FF96FF"/>
          </p15:clr>
        </p15:guide>
        <p15:guide id="6" pos="7521">
          <p15:clr>
            <a:srgbClr val="FF96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FC3D0E27-12CD-4AD0-B9EF-40EEA6603FA7}"/>
              </a:ext>
            </a:extLst>
          </p:cNvPr>
          <p:cNvSpPr>
            <a:spLocks noGrp="1"/>
          </p:cNvSpPr>
          <p:nvPr>
            <p:ph type="title"/>
          </p:nvPr>
        </p:nvSpPr>
        <p:spPr/>
        <p:txBody>
          <a:bodyPr/>
          <a:lstStyle/>
          <a:p>
            <a:r>
              <a:rPr lang="en-US"/>
              <a:t>Click to edit Master title style</a:t>
            </a:r>
            <a:endParaRPr lang="en-GB"/>
          </a:p>
        </p:txBody>
      </p:sp>
      <p:sp>
        <p:nvSpPr>
          <p:cNvPr id="2" name="hcSlideMaster27.Titl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Titl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itl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itl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19353554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aster title, left, boxed, 3 line">
    <p:bg bwMode="auto">
      <p:bgPr>
        <a:solidFill>
          <a:schemeClr val="bg1"/>
        </a:solidFill>
        <a:effectLst/>
      </p:bgPr>
    </p:bg>
    <p:spTree>
      <p:nvGrpSpPr>
        <p:cNvPr id="1" name=""/>
        <p:cNvGrpSpPr/>
        <p:nvPr/>
      </p:nvGrpSpPr>
      <p:grpSpPr>
        <a:xfrm>
          <a:off x="0" y="0"/>
          <a:ext cx="0" cy="0"/>
          <a:chOff x="0" y="0"/>
          <a:chExt cx="0" cy="0"/>
        </a:xfrm>
      </p:grpSpPr>
      <p:grpSp>
        <p:nvGrpSpPr>
          <p:cNvPr id="4" name="Group 9"/>
          <p:cNvGrpSpPr>
            <a:grpSpLocks/>
          </p:cNvGrpSpPr>
          <p:nvPr/>
        </p:nvGrpSpPr>
        <p:grpSpPr bwMode="auto">
          <a:xfrm>
            <a:off x="116" y="450853"/>
            <a:ext cx="6936153" cy="2595563"/>
            <a:chOff x="0" y="450881"/>
            <a:chExt cx="5202000" cy="2595663"/>
          </a:xfrm>
        </p:grpSpPr>
        <p:sp>
          <p:nvSpPr>
            <p:cNvPr id="5" name="Rectangle 4"/>
            <p:cNvSpPr/>
            <p:nvPr userDrawn="1"/>
          </p:nvSpPr>
          <p:spPr bwMode="auto">
            <a:xfrm>
              <a:off x="0" y="544544"/>
              <a:ext cx="520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noFill/>
              </a:endParaRPr>
            </a:p>
          </p:txBody>
        </p:sp>
        <p:sp>
          <p:nvSpPr>
            <p:cNvPr id="6" name="Tab 1"/>
            <p:cNvSpPr/>
            <p:nvPr userDrawn="1"/>
          </p:nvSpPr>
          <p:spPr bwMode="auto">
            <a:xfrm>
              <a:off x="0" y="450881"/>
              <a:ext cx="215407" cy="881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grpSp>
      <p:sp>
        <p:nvSpPr>
          <p:cNvPr id="2" name="Title 1"/>
          <p:cNvSpPr>
            <a:spLocks noGrp="1"/>
          </p:cNvSpPr>
          <p:nvPr>
            <p:ph type="title"/>
          </p:nvPr>
        </p:nvSpPr>
        <p:spPr bwMode="auto">
          <a:xfrm>
            <a:off x="576000" y="426450"/>
            <a:ext cx="11011200" cy="1000800"/>
          </a:xfrm>
          <a:prstGeom prst="rect">
            <a:avLst/>
          </a:prstGeom>
        </p:spPr>
        <p:txBody>
          <a:bodyPr lIns="0" tIns="0" rIns="0" bIns="0" anchor="t" anchorCtr="0">
            <a:noAutofit/>
          </a:bodyPr>
          <a:lstStyle>
            <a:lvl1pPr>
              <a:lnSpc>
                <a:spcPct val="90000"/>
              </a:lnSpc>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bwMode="auto"/>
        <p:txBody>
          <a:bodyPr/>
          <a:lstStyle>
            <a:lvl1pPr fontAlgn="base">
              <a:spcBef>
                <a:spcPct val="0"/>
              </a:spcBef>
              <a:spcAft>
                <a:spcPct val="0"/>
              </a:spcAft>
              <a:defRPr>
                <a:latin typeface="Arial" charset="0"/>
                <a:cs typeface="Arial" charset="0"/>
              </a:defRPr>
            </a:lvl1pPr>
          </a:lstStyle>
          <a:p>
            <a:pPr>
              <a:defRPr/>
            </a:pPr>
            <a:fld id="{D27C1024-596A-4E26-B663-6F30A71C8FCD}" type="slidenum">
              <a:rPr lang="en-AU"/>
              <a:pPr>
                <a:defRPr/>
              </a:pPr>
              <a:t>‹#›</a:t>
            </a:fld>
            <a:endParaRPr lang="en-AU" dirty="0"/>
          </a:p>
        </p:txBody>
      </p:sp>
    </p:spTree>
    <p:extLst>
      <p:ext uri="{BB962C8B-B14F-4D97-AF65-F5344CB8AC3E}">
        <p14:creationId xmlns:p14="http://schemas.microsoft.com/office/powerpoint/2010/main" val="2402791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aster title, left, boxed, 2 line">
    <p:bg bwMode="auto">
      <p:bgPr>
        <a:solidFill>
          <a:schemeClr val="bg1"/>
        </a:solidFill>
        <a:effectLst/>
      </p:bgPr>
    </p:bg>
    <p:spTree>
      <p:nvGrpSpPr>
        <p:cNvPr id="1" name=""/>
        <p:cNvGrpSpPr/>
        <p:nvPr/>
      </p:nvGrpSpPr>
      <p:grpSpPr>
        <a:xfrm>
          <a:off x="0" y="0"/>
          <a:ext cx="0" cy="0"/>
          <a:chOff x="0" y="0"/>
          <a:chExt cx="0" cy="0"/>
        </a:xfrm>
      </p:grpSpPr>
      <p:grpSp>
        <p:nvGrpSpPr>
          <p:cNvPr id="4" name="Group 9"/>
          <p:cNvGrpSpPr>
            <a:grpSpLocks/>
          </p:cNvGrpSpPr>
          <p:nvPr/>
        </p:nvGrpSpPr>
        <p:grpSpPr bwMode="auto">
          <a:xfrm>
            <a:off x="116" y="441325"/>
            <a:ext cx="6936153" cy="2605088"/>
            <a:chOff x="0" y="441356"/>
            <a:chExt cx="5202000" cy="2605188"/>
          </a:xfrm>
        </p:grpSpPr>
        <p:sp>
          <p:nvSpPr>
            <p:cNvPr id="5" name="Rectangle 4"/>
            <p:cNvSpPr/>
            <p:nvPr userDrawn="1"/>
          </p:nvSpPr>
          <p:spPr>
            <a:xfrm>
              <a:off x="0" y="544544"/>
              <a:ext cx="520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noFill/>
              </a:endParaRPr>
            </a:p>
          </p:txBody>
        </p:sp>
        <p:sp>
          <p:nvSpPr>
            <p:cNvPr id="6" name="Tab 1"/>
            <p:cNvSpPr/>
            <p:nvPr userDrawn="1"/>
          </p:nvSpPr>
          <p:spPr>
            <a:xfrm>
              <a:off x="0" y="441356"/>
              <a:ext cx="215407" cy="67312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grpSp>
      <p:sp>
        <p:nvSpPr>
          <p:cNvPr id="2" name="Title 1"/>
          <p:cNvSpPr>
            <a:spLocks noGrp="1"/>
          </p:cNvSpPr>
          <p:nvPr>
            <p:ph type="title"/>
          </p:nvPr>
        </p:nvSpPr>
        <p:spPr>
          <a:xfrm>
            <a:off x="576000" y="435975"/>
            <a:ext cx="11011200" cy="669600"/>
          </a:xfrm>
          <a:prstGeom prst="rect">
            <a:avLst/>
          </a:prstGeom>
        </p:spPr>
        <p:txBody>
          <a:bodyPr lIns="0" tIns="0" rIns="0" bIns="0" anchor="t"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197BC759-275F-4427-BA65-4357E9237891}" type="slidenum">
              <a:rPr lang="en-AU"/>
              <a:pPr>
                <a:defRPr/>
              </a:pPr>
              <a:t>‹#›</a:t>
            </a:fld>
            <a:endParaRPr lang="en-AU" dirty="0"/>
          </a:p>
        </p:txBody>
      </p:sp>
      <p:sp>
        <p:nvSpPr>
          <p:cNvPr id="9" name="Tab 1"/>
          <p:cNvSpPr/>
          <p:nvPr/>
        </p:nvSpPr>
        <p:spPr bwMode="auto">
          <a:xfrm>
            <a:off x="64" y="425331"/>
            <a:ext cx="288001" cy="254851"/>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796161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277" y="417586"/>
            <a:ext cx="11011200" cy="353940"/>
          </a:xfrm>
          <a:prstGeom prst="rect">
            <a:avLst/>
          </a:prstGeom>
        </p:spPr>
        <p:txBody>
          <a:bodyPr lIns="0" tIns="0" rIns="0" bIns="0" anchor="ctr"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64AFFB1A-B4D5-49E0-95E0-1C22E2561F4B}" type="slidenum">
              <a:rPr lang="en-AU"/>
              <a:pPr>
                <a:defRPr/>
              </a:pPr>
              <a:t>‹#›</a:t>
            </a:fld>
            <a:endParaRPr lang="en-AU" dirty="0"/>
          </a:p>
        </p:txBody>
      </p:sp>
      <p:sp>
        <p:nvSpPr>
          <p:cNvPr id="9" name="Tab 1"/>
          <p:cNvSpPr/>
          <p:nvPr/>
        </p:nvSpPr>
        <p:spPr bwMode="auto">
          <a:xfrm>
            <a:off x="-5041" y="406543"/>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858218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end slide, 2 line">
    <p:spTree>
      <p:nvGrpSpPr>
        <p:cNvPr id="1" name=""/>
        <p:cNvGrpSpPr/>
        <p:nvPr/>
      </p:nvGrpSpPr>
      <p:grpSpPr>
        <a:xfrm>
          <a:off x="0" y="0"/>
          <a:ext cx="0" cy="0"/>
          <a:chOff x="0" y="0"/>
          <a:chExt cx="0" cy="0"/>
        </a:xfrm>
      </p:grpSpPr>
      <p:sp>
        <p:nvSpPr>
          <p:cNvPr id="6" name="Rectangle 5"/>
          <p:cNvSpPr/>
          <p:nvPr/>
        </p:nvSpPr>
        <p:spPr>
          <a:xfrm>
            <a:off x="2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04146"/>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a:pPr/>
              <a:t>‹#›</a:t>
            </a:fld>
            <a:endParaRPr lang="en-AU" dirty="0"/>
          </a:p>
        </p:txBody>
      </p:sp>
      <p:sp>
        <p:nvSpPr>
          <p:cNvPr id="13" name="Title 1"/>
          <p:cNvSpPr>
            <a:spLocks noGrp="1"/>
          </p:cNvSpPr>
          <p:nvPr>
            <p:ph type="title" hasCustomPrompt="1"/>
          </p:nvPr>
        </p:nvSpPr>
        <p:spPr>
          <a:xfrm>
            <a:off x="575999" y="788400"/>
            <a:ext cx="11011200" cy="669600"/>
          </a:xfrm>
          <a:prstGeom prst="rect">
            <a:avLst/>
          </a:prstGeom>
        </p:spPr>
        <p:txBody>
          <a:bodyPr lIns="0" tIns="0" rIns="0" bIns="0" anchor="t" anchorCtr="0">
            <a:noAutofit/>
          </a:bodyPr>
          <a:lstStyle>
            <a:lvl1pPr>
              <a:defRPr sz="2400" b="0" baseline="0">
                <a:solidFill>
                  <a:srgbClr val="FFFFFF"/>
                </a:solidFill>
              </a:defRPr>
            </a:lvl1pPr>
          </a:lstStyle>
          <a:p>
            <a:r>
              <a:rPr lang="en-US" dirty="0"/>
              <a:t>Title line 1</a:t>
            </a:r>
            <a:br>
              <a:rPr lang="en-US" dirty="0"/>
            </a:br>
            <a:r>
              <a:rPr lang="en-US" dirty="0"/>
              <a:t>Title line 2</a:t>
            </a:r>
            <a:endParaRPr lang="en-AU" dirty="0"/>
          </a:p>
        </p:txBody>
      </p:sp>
      <p:sp>
        <p:nvSpPr>
          <p:cNvPr id="14" name="Tab 1"/>
          <p:cNvSpPr/>
          <p:nvPr/>
        </p:nvSpPr>
        <p:spPr>
          <a:xfrm>
            <a:off x="1" y="831600"/>
            <a:ext cx="288000" cy="550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FFFFFF"/>
              </a:solidFill>
            </a:endParaRPr>
          </a:p>
        </p:txBody>
      </p:sp>
      <p:sp>
        <p:nvSpPr>
          <p:cNvPr id="7" name="Text Placeholder 6"/>
          <p:cNvSpPr>
            <a:spLocks noGrp="1"/>
          </p:cNvSpPr>
          <p:nvPr>
            <p:ph type="body" sz="quarter" idx="14" hasCustomPrompt="1"/>
          </p:nvPr>
        </p:nvSpPr>
        <p:spPr>
          <a:xfrm>
            <a:off x="8160010" y="3024031"/>
            <a:ext cx="3445199" cy="223053"/>
          </a:xfrm>
        </p:spPr>
        <p:txBody>
          <a:bodyPr>
            <a:noAutofit/>
          </a:bodyPr>
          <a:lstStyle>
            <a:lvl1pPr marL="0" indent="0">
              <a:buNone/>
              <a:defRPr sz="1600">
                <a:solidFill>
                  <a:schemeClr val="bg1"/>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60000" y="3455999"/>
            <a:ext cx="3456000" cy="1591200"/>
          </a:xfrm>
        </p:spPr>
        <p:txBody>
          <a:bodyPr>
            <a:noAutofit/>
          </a:bodyPr>
          <a:lstStyle>
            <a:lvl1pPr marL="0" indent="0">
              <a:spcBef>
                <a:spcPts val="0"/>
              </a:spcBef>
              <a:buNone/>
              <a:defRPr sz="1200">
                <a:solidFill>
                  <a:schemeClr val="bg1"/>
                </a:solidFill>
              </a:defRPr>
            </a:lvl1pPr>
          </a:lstStyle>
          <a:p>
            <a:pPr lvl="0"/>
            <a:r>
              <a:rPr lang="en-AU" dirty="0"/>
              <a:t>Enter text here</a:t>
            </a:r>
          </a:p>
        </p:txBody>
      </p:sp>
    </p:spTree>
    <p:extLst>
      <p:ext uri="{BB962C8B-B14F-4D97-AF65-F5344CB8AC3E}">
        <p14:creationId xmlns:p14="http://schemas.microsoft.com/office/powerpoint/2010/main" val="29792013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lain end slide, 1 line">
    <p:spTree>
      <p:nvGrpSpPr>
        <p:cNvPr id="1" name=""/>
        <p:cNvGrpSpPr/>
        <p:nvPr/>
      </p:nvGrpSpPr>
      <p:grpSpPr>
        <a:xfrm>
          <a:off x="0" y="0"/>
          <a:ext cx="0" cy="0"/>
          <a:chOff x="0" y="0"/>
          <a:chExt cx="0" cy="0"/>
        </a:xfrm>
      </p:grpSpPr>
      <p:sp>
        <p:nvSpPr>
          <p:cNvPr id="6" name="Rectangle 5"/>
          <p:cNvSpPr/>
          <p:nvPr/>
        </p:nvSpPr>
        <p:spPr>
          <a:xfrm>
            <a:off x="2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04146"/>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a:pPr/>
              <a:t>‹#›</a:t>
            </a:fld>
            <a:endParaRPr lang="en-AU" dirty="0"/>
          </a:p>
        </p:txBody>
      </p:sp>
      <p:sp>
        <p:nvSpPr>
          <p:cNvPr id="13" name="Title 1"/>
          <p:cNvSpPr>
            <a:spLocks noGrp="1"/>
          </p:cNvSpPr>
          <p:nvPr>
            <p:ph type="title" hasCustomPrompt="1"/>
          </p:nvPr>
        </p:nvSpPr>
        <p:spPr>
          <a:xfrm>
            <a:off x="575999" y="788400"/>
            <a:ext cx="11011200" cy="338400"/>
          </a:xfrm>
          <a:prstGeom prst="rect">
            <a:avLst/>
          </a:prstGeom>
        </p:spPr>
        <p:txBody>
          <a:bodyPr lIns="0" tIns="0" rIns="0" bIns="0" anchor="t" anchorCtr="0">
            <a:noAutofit/>
          </a:bodyPr>
          <a:lstStyle>
            <a:lvl1pPr>
              <a:defRPr sz="2400" b="0" baseline="0">
                <a:solidFill>
                  <a:srgbClr val="FFFFFF"/>
                </a:solidFill>
              </a:defRPr>
            </a:lvl1pPr>
          </a:lstStyle>
          <a:p>
            <a:r>
              <a:rPr lang="en-US" dirty="0"/>
              <a:t>Title line 1</a:t>
            </a:r>
            <a:endParaRPr lang="en-AU" dirty="0"/>
          </a:p>
        </p:txBody>
      </p:sp>
      <p:sp>
        <p:nvSpPr>
          <p:cNvPr id="14" name="Tab 1"/>
          <p:cNvSpPr/>
          <p:nvPr/>
        </p:nvSpPr>
        <p:spPr>
          <a:xfrm>
            <a:off x="1" y="831600"/>
            <a:ext cx="288000" cy="219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FFFFFF"/>
              </a:solidFill>
            </a:endParaRPr>
          </a:p>
        </p:txBody>
      </p:sp>
      <p:sp>
        <p:nvSpPr>
          <p:cNvPr id="7" name="Text Placeholder 6"/>
          <p:cNvSpPr>
            <a:spLocks noGrp="1"/>
          </p:cNvSpPr>
          <p:nvPr>
            <p:ph type="body" sz="quarter" idx="14" hasCustomPrompt="1"/>
          </p:nvPr>
        </p:nvSpPr>
        <p:spPr>
          <a:xfrm>
            <a:off x="8160010" y="3024031"/>
            <a:ext cx="3445199" cy="223053"/>
          </a:xfrm>
        </p:spPr>
        <p:txBody>
          <a:bodyPr>
            <a:noAutofit/>
          </a:bodyPr>
          <a:lstStyle>
            <a:lvl1pPr marL="0" indent="0">
              <a:buNone/>
              <a:defRPr sz="1600">
                <a:solidFill>
                  <a:schemeClr val="bg1"/>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60000" y="3455999"/>
            <a:ext cx="3456000" cy="1591200"/>
          </a:xfrm>
        </p:spPr>
        <p:txBody>
          <a:bodyPr>
            <a:noAutofit/>
          </a:bodyPr>
          <a:lstStyle>
            <a:lvl1pPr marL="0" indent="0">
              <a:spcBef>
                <a:spcPts val="0"/>
              </a:spcBef>
              <a:buNone/>
              <a:defRPr sz="1200">
                <a:solidFill>
                  <a:schemeClr val="bg1"/>
                </a:solidFill>
              </a:defRPr>
            </a:lvl1pPr>
          </a:lstStyle>
          <a:p>
            <a:pPr lvl="0"/>
            <a:r>
              <a:rPr lang="en-AU" dirty="0"/>
              <a:t>Enter text here</a:t>
            </a:r>
          </a:p>
        </p:txBody>
      </p:sp>
    </p:spTree>
    <p:extLst>
      <p:ext uri="{BB962C8B-B14F-4D97-AF65-F5344CB8AC3E}">
        <p14:creationId xmlns:p14="http://schemas.microsoft.com/office/powerpoint/2010/main" val="1961300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lain, 3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2015"/>
            <a:ext cx="287216" cy="8810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10008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C2038CD1-8D39-4298-9200-53512F3D5D54}" type="slidenum">
              <a:rPr lang="en-AU"/>
              <a:pPr>
                <a:defRPr/>
              </a:pPr>
              <a:t>‹#›</a:t>
            </a:fld>
            <a:endParaRPr lang="en-AU" dirty="0"/>
          </a:p>
        </p:txBody>
      </p:sp>
    </p:spTree>
    <p:extLst>
      <p:ext uri="{BB962C8B-B14F-4D97-AF65-F5344CB8AC3E}">
        <p14:creationId xmlns:p14="http://schemas.microsoft.com/office/powerpoint/2010/main" val="427518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Long -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7" name="Text Placeholder 6">
            <a:extLst>
              <a:ext uri="{FF2B5EF4-FFF2-40B4-BE49-F238E27FC236}">
                <a16:creationId xmlns:a16="http://schemas.microsoft.com/office/drawing/2014/main" id="{4A23F6FD-53CE-4CDC-AE1B-C8DEFE54FAB0}"/>
              </a:ext>
            </a:extLst>
          </p:cNvPr>
          <p:cNvSpPr>
            <a:spLocks noGrp="1"/>
          </p:cNvSpPr>
          <p:nvPr>
            <p:ph type="body" sz="quarter" idx="15" hasCustomPrompt="1"/>
          </p:nvPr>
        </p:nvSpPr>
        <p:spPr>
          <a:xfrm>
            <a:off x="-17253" y="949363"/>
            <a:ext cx="252000" cy="1260000"/>
          </a:xfrm>
          <a:solidFill>
            <a:srgbClr val="FC4C02"/>
          </a:solidFill>
        </p:spPr>
        <p:txBody>
          <a:bodyPr/>
          <a:lstStyle>
            <a:lvl1pPr marL="0" indent="0">
              <a:buNone/>
              <a:defRPr/>
            </a:lvl1pPr>
          </a:lstStyle>
          <a:p>
            <a:pPr lvl="0"/>
            <a:r>
              <a:rPr lang="en-US" dirty="0"/>
              <a:t>  </a:t>
            </a:r>
            <a:endParaRPr lang="en-GB" dirty="0"/>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34747" y="697363"/>
            <a:ext cx="756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0" name="Text Placeholder 9">
            <a:extLst>
              <a:ext uri="{FF2B5EF4-FFF2-40B4-BE49-F238E27FC236}">
                <a16:creationId xmlns:a16="http://schemas.microsoft.com/office/drawing/2014/main" id="{4B9E8443-BC1B-4EC5-B12A-F2C5841892B5}"/>
              </a:ext>
            </a:extLst>
          </p:cNvPr>
          <p:cNvSpPr>
            <a:spLocks noGrp="1"/>
          </p:cNvSpPr>
          <p:nvPr>
            <p:ph type="body" sz="quarter" idx="17" hasCustomPrompt="1"/>
          </p:nvPr>
        </p:nvSpPr>
        <p:spPr>
          <a:xfrm>
            <a:off x="235160" y="949362"/>
            <a:ext cx="7054850" cy="20376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234747" y="949363"/>
            <a:ext cx="7056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ECE394F1-3220-4DAF-913C-077631010D00}"/>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6" name="hcSlideMaster27.Cover Long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Cover Long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1" name="hcSlideMaster.Cover Long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ver Long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8255475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lain, 2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2017"/>
            <a:ext cx="287216" cy="550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6696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101D36AB-6362-49B6-8BEB-685BC45A5AA0}" type="slidenum">
              <a:rPr lang="en-AU"/>
              <a:pPr>
                <a:defRPr/>
              </a:pPr>
              <a:t>‹#›</a:t>
            </a:fld>
            <a:endParaRPr lang="en-AU" dirty="0"/>
          </a:p>
        </p:txBody>
      </p:sp>
    </p:spTree>
    <p:extLst>
      <p:ext uri="{BB962C8B-B14F-4D97-AF65-F5344CB8AC3E}">
        <p14:creationId xmlns:p14="http://schemas.microsoft.com/office/powerpoint/2010/main" val="1500569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lain, 1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1850"/>
            <a:ext cx="287216" cy="2190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3384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EBB95705-4D35-4A19-93C7-2A60CF7CF8CC}" type="slidenum">
              <a:rPr lang="en-AU"/>
              <a:pPr>
                <a:defRPr/>
              </a:pPr>
              <a:t>‹#›</a:t>
            </a:fld>
            <a:endParaRPr lang="en-AU" dirty="0"/>
          </a:p>
        </p:txBody>
      </p:sp>
    </p:spTree>
    <p:extLst>
      <p:ext uri="{BB962C8B-B14F-4D97-AF65-F5344CB8AC3E}">
        <p14:creationId xmlns:p14="http://schemas.microsoft.com/office/powerpoint/2010/main" val="379529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89E33F-3366-4CEA-9775-ECEF5816B93E}" type="slidenum">
              <a:rPr lang="en-GB">
                <a:solidFill>
                  <a:prstClr val="black">
                    <a:tint val="75000"/>
                  </a:prstClr>
                </a:solidFill>
              </a:rPr>
              <a:pPr/>
              <a:t>‹#›</a:t>
            </a:fld>
            <a:endParaRPr lang="en-GB" dirty="0">
              <a:solidFill>
                <a:prstClr val="black">
                  <a:tint val="75000"/>
                </a:prstClr>
              </a:solidFill>
            </a:endParaRPr>
          </a:p>
        </p:txBody>
      </p:sp>
      <p:sp>
        <p:nvSpPr>
          <p:cNvPr id="6" name="Tab 1"/>
          <p:cNvSpPr/>
          <p:nvPr/>
        </p:nvSpPr>
        <p:spPr bwMode="auto">
          <a:xfrm>
            <a:off x="-641" y="-13276"/>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657330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277" y="417586"/>
            <a:ext cx="11011200" cy="353940"/>
          </a:xfrm>
          <a:prstGeom prst="rect">
            <a:avLst/>
          </a:prstGeom>
        </p:spPr>
        <p:txBody>
          <a:bodyPr lIns="0" tIns="0" rIns="0" bIns="0" anchor="ctr"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64AFFB1A-B4D5-49E0-95E0-1C22E2561F4B}" type="slidenum">
              <a:rPr lang="en-AU"/>
              <a:pPr>
                <a:defRPr/>
              </a:pPr>
              <a:t>‹#›</a:t>
            </a:fld>
            <a:endParaRPr lang="en-AU" dirty="0"/>
          </a:p>
        </p:txBody>
      </p:sp>
      <p:sp>
        <p:nvSpPr>
          <p:cNvPr id="9" name="Tab 1"/>
          <p:cNvSpPr/>
          <p:nvPr/>
        </p:nvSpPr>
        <p:spPr bwMode="auto">
          <a:xfrm>
            <a:off x="-5041" y="406543"/>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601172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Only, 2 line for Copied In Content">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p:nvGrpSpPr>
        <p:grpSpPr>
          <a:xfrm>
            <a:off x="0" y="544544"/>
            <a:ext cx="6936000" cy="2502000"/>
            <a:chOff x="0" y="544544"/>
            <a:chExt cx="5202000" cy="2502000"/>
          </a:xfrm>
        </p:grpSpPr>
        <p:sp>
          <p:nvSpPr>
            <p:cNvPr id="9" name="Rectangle 8"/>
            <p:cNvSpPr/>
            <p:nvPr userDrawn="1"/>
          </p:nvSpPr>
          <p:spPr>
            <a:xfrm>
              <a:off x="0" y="544544"/>
              <a:ext cx="5202000" cy="2502000"/>
            </a:xfrm>
            <a:prstGeom prst="rect">
              <a:avLst/>
            </a:prstGeom>
            <a:solidFill>
              <a:schemeClr val="bg1"/>
            </a:solidFill>
            <a:ln>
              <a:solidFill>
                <a:schemeClr val="accent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7544"/>
            <a:ext cx="11011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3820598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9211C-5B1B-4259-A9E6-37853EEFA84F}"/>
              </a:ext>
            </a:extLst>
          </p:cNvPr>
          <p:cNvSpPr>
            <a:spLocks noGrp="1"/>
          </p:cNvSpPr>
          <p:nvPr>
            <p:ph type="title"/>
          </p:nvPr>
        </p:nvSpPr>
        <p:spPr/>
        <p:txBody>
          <a:bodyPr/>
          <a:lstStyle/>
          <a:p>
            <a:r>
              <a:rPr lang="en-US"/>
              <a:t>Click to edit Master title style</a:t>
            </a:r>
            <a:endParaRPr lang="en-GB"/>
          </a:p>
        </p:txBody>
      </p:sp>
      <p:sp>
        <p:nvSpPr>
          <p:cNvPr id="2" name="Slide Number Placeholder 1">
            <a:extLst>
              <a:ext uri="{FF2B5EF4-FFF2-40B4-BE49-F238E27FC236}">
                <a16:creationId xmlns:a16="http://schemas.microsoft.com/office/drawing/2014/main" id="{5A3184AC-EE60-47B9-A382-8BADB9C8E90C}"/>
              </a:ext>
            </a:extLst>
          </p:cNvPr>
          <p:cNvSpPr>
            <a:spLocks noGrp="1"/>
          </p:cNvSpPr>
          <p:nvPr>
            <p:ph type="sldNum" sz="quarter" idx="10"/>
          </p:nvPr>
        </p:nvSpPr>
        <p:spPr/>
        <p:txBody>
          <a:bodyPr/>
          <a:lstStyle/>
          <a:p>
            <a:pPr defTabSz="914396"/>
            <a:fld id="{9091399C-B5EF-49C7-B81A-539AE2F27BD0}" type="slidenum">
              <a:rPr lang="en-GB" smtClean="0">
                <a:solidFill>
                  <a:srgbClr val="404146"/>
                </a:solidFill>
              </a:rPr>
              <a:pPr defTabSz="914396"/>
              <a:t>‹#›</a:t>
            </a:fld>
            <a:endParaRPr lang="en-GB" dirty="0">
              <a:solidFill>
                <a:srgbClr val="404146"/>
              </a:solidFill>
            </a:endParaRPr>
          </a:p>
        </p:txBody>
      </p:sp>
    </p:spTree>
    <p:extLst>
      <p:ext uri="{BB962C8B-B14F-4D97-AF65-F5344CB8AC3E}">
        <p14:creationId xmlns:p14="http://schemas.microsoft.com/office/powerpoint/2010/main" val="3982274990"/>
      </p:ext>
    </p:extLst>
  </p:cSld>
  <p:clrMapOvr>
    <a:masterClrMapping/>
  </p:clrMapOvr>
  <p:extLst>
    <p:ext uri="{DCECCB84-F9BA-43D5-87BE-67443E8EF086}">
      <p15:sldGuideLst xmlns:p15="http://schemas.microsoft.com/office/powerpoint/2012/main">
        <p15:guide id="1" pos="425">
          <p15:clr>
            <a:srgbClr val="FBAE40"/>
          </p15:clr>
        </p15:guide>
        <p15:guide id="2" pos="10027">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Only, 1 line for Copied In Content">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solidFill>
                  <a:srgbClr val="404146"/>
                </a:solidFill>
              </a:rPr>
              <a:pPr/>
              <a:t>‹#›</a:t>
            </a:fld>
            <a:endParaRPr lang="en-AU" dirty="0">
              <a:solidFill>
                <a:srgbClr val="404146"/>
              </a:solidFill>
            </a:endParaRPr>
          </a:p>
        </p:txBody>
      </p:sp>
      <p:sp>
        <p:nvSpPr>
          <p:cNvPr id="2" name="Title 1"/>
          <p:cNvSpPr>
            <a:spLocks noGrp="1"/>
          </p:cNvSpPr>
          <p:nvPr>
            <p:ph type="title" hasCustomPrompt="1"/>
          </p:nvPr>
        </p:nvSpPr>
        <p:spPr>
          <a:xfrm>
            <a:off x="576000" y="787544"/>
            <a:ext cx="5784000" cy="334800"/>
          </a:xfrm>
          <a:prstGeom prst="rect">
            <a:avLst/>
          </a:prstGeom>
        </p:spPr>
        <p:txBody>
          <a:bodyPr lIns="0" tIns="0" rIns="0" bIns="0" anchor="t" anchorCtr="0">
            <a:noAutofit/>
          </a:bodyPr>
          <a:lstStyle>
            <a:lvl1pPr>
              <a:defRPr sz="1661" baseline="0"/>
            </a:lvl1pPr>
          </a:lstStyle>
          <a:p>
            <a:r>
              <a:rPr lang="en-US" dirty="0"/>
              <a:t>Title line 1</a:t>
            </a:r>
            <a:br>
              <a:rPr lang="en-US" dirty="0"/>
            </a:br>
            <a:endParaRPr lang="en-AU" dirty="0"/>
          </a:p>
        </p:txBody>
      </p:sp>
    </p:spTree>
    <p:extLst>
      <p:ext uri="{BB962C8B-B14F-4D97-AF65-F5344CB8AC3E}">
        <p14:creationId xmlns:p14="http://schemas.microsoft.com/office/powerpoint/2010/main" val="171055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 TITLE">
    <p:spTree>
      <p:nvGrpSpPr>
        <p:cNvPr id="1" name=""/>
        <p:cNvGrpSpPr/>
        <p:nvPr/>
      </p:nvGrpSpPr>
      <p:grpSpPr>
        <a:xfrm>
          <a:off x="0" y="0"/>
          <a:ext cx="0" cy="0"/>
          <a:chOff x="0" y="0"/>
          <a:chExt cx="0" cy="0"/>
        </a:xfrm>
      </p:grpSpPr>
      <p:sp>
        <p:nvSpPr>
          <p:cNvPr id="5" name="bk object 16"/>
          <p:cNvSpPr/>
          <p:nvPr userDrawn="1"/>
        </p:nvSpPr>
        <p:spPr>
          <a:xfrm flipH="1">
            <a:off x="-1" y="0"/>
            <a:ext cx="12206515" cy="6858000"/>
          </a:xfrm>
          <a:prstGeom prst="rect">
            <a:avLst/>
          </a:prstGeom>
          <a: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a:blipFill>
          <a:ln>
            <a:noFill/>
          </a:ln>
        </p:spPr>
        <p:txBody>
          <a:bodyPr wrap="square" lIns="0" tIns="0" rIns="0" bIns="0" rtlCol="0"/>
          <a:lstStyle/>
          <a:p>
            <a:endParaRPr b="0" i="0" dirty="0">
              <a:latin typeface="Tahoma" panose="020B0604030504040204" pitchFamily="34" charset="0"/>
            </a:endParaRPr>
          </a:p>
        </p:txBody>
      </p:sp>
      <p:sp>
        <p:nvSpPr>
          <p:cNvPr id="6" name="bk object 37"/>
          <p:cNvSpPr/>
          <p:nvPr userDrawn="1"/>
        </p:nvSpPr>
        <p:spPr>
          <a:xfrm>
            <a:off x="814612" y="1265595"/>
            <a:ext cx="6660893" cy="1001615"/>
          </a:xfrm>
          <a:custGeom>
            <a:avLst/>
            <a:gdLst/>
            <a:ahLst/>
            <a:cxnLst/>
            <a:rect l="l" t="t" r="r" b="b"/>
            <a:pathLst>
              <a:path w="2980054" h="1800225">
                <a:moveTo>
                  <a:pt x="0" y="1799996"/>
                </a:moveTo>
                <a:lnTo>
                  <a:pt x="2979699" y="1799996"/>
                </a:lnTo>
                <a:lnTo>
                  <a:pt x="2979699" y="0"/>
                </a:lnTo>
                <a:lnTo>
                  <a:pt x="0" y="0"/>
                </a:lnTo>
                <a:lnTo>
                  <a:pt x="0" y="1799996"/>
                </a:lnTo>
                <a:close/>
              </a:path>
            </a:pathLst>
          </a:custGeom>
          <a:solidFill>
            <a:srgbClr val="F18700">
              <a:alpha val="89999"/>
            </a:srgbClr>
          </a:solidFill>
        </p:spPr>
        <p:txBody>
          <a:bodyPr wrap="square" lIns="0" tIns="0" rIns="0" bIns="0" rtlCol="0"/>
          <a:lstStyle/>
          <a:p>
            <a:endParaRPr b="0" i="0" dirty="0">
              <a:latin typeface="Tahoma" panose="020B0604030504040204" pitchFamily="34" charset="0"/>
            </a:endParaRPr>
          </a:p>
        </p:txBody>
      </p:sp>
      <p:sp>
        <p:nvSpPr>
          <p:cNvPr id="7" name="bk object 38"/>
          <p:cNvSpPr/>
          <p:nvPr userDrawn="1"/>
        </p:nvSpPr>
        <p:spPr>
          <a:xfrm>
            <a:off x="814609" y="1546734"/>
            <a:ext cx="3196743" cy="2167663"/>
          </a:xfrm>
          <a:custGeom>
            <a:avLst/>
            <a:gdLst/>
            <a:ahLst/>
            <a:cxnLst/>
            <a:rect l="l" t="t" r="r" b="b"/>
            <a:pathLst>
              <a:path w="2954655" h="1800225">
                <a:moveTo>
                  <a:pt x="0" y="1799996"/>
                </a:moveTo>
                <a:lnTo>
                  <a:pt x="2954058" y="1799996"/>
                </a:lnTo>
                <a:lnTo>
                  <a:pt x="2954058" y="0"/>
                </a:lnTo>
                <a:lnTo>
                  <a:pt x="0" y="0"/>
                </a:lnTo>
                <a:lnTo>
                  <a:pt x="0" y="1799996"/>
                </a:lnTo>
                <a:close/>
              </a:path>
            </a:pathLst>
          </a:custGeom>
          <a:solidFill>
            <a:srgbClr val="E74011">
              <a:alpha val="89999"/>
            </a:srgbClr>
          </a:solidFill>
        </p:spPr>
        <p:txBody>
          <a:bodyPr wrap="square" lIns="0" tIns="0" rIns="0" bIns="0" rtlCol="0"/>
          <a:lstStyle/>
          <a:p>
            <a:endParaRPr b="0" i="0" dirty="0">
              <a:latin typeface="Tahoma" panose="020B0604030504040204" pitchFamily="34" charset="0"/>
            </a:endParaRPr>
          </a:p>
        </p:txBody>
      </p:sp>
      <p:sp>
        <p:nvSpPr>
          <p:cNvPr id="8" name="bk object 40"/>
          <p:cNvSpPr/>
          <p:nvPr userDrawn="1"/>
        </p:nvSpPr>
        <p:spPr>
          <a:xfrm>
            <a:off x="814609" y="738188"/>
            <a:ext cx="3201059" cy="524882"/>
          </a:xfrm>
          <a:custGeom>
            <a:avLst/>
            <a:gdLst/>
            <a:ahLst/>
            <a:cxnLst/>
            <a:rect l="l" t="t" r="r" b="b"/>
            <a:pathLst>
              <a:path w="2481580" h="1080135">
                <a:moveTo>
                  <a:pt x="0" y="1080007"/>
                </a:moveTo>
                <a:lnTo>
                  <a:pt x="2481211" y="1080007"/>
                </a:lnTo>
                <a:lnTo>
                  <a:pt x="2481211" y="0"/>
                </a:lnTo>
                <a:lnTo>
                  <a:pt x="0" y="0"/>
                </a:lnTo>
                <a:lnTo>
                  <a:pt x="0" y="1080007"/>
                </a:lnTo>
                <a:close/>
              </a:path>
            </a:pathLst>
          </a:custGeom>
          <a:solidFill>
            <a:srgbClr val="EE7326">
              <a:alpha val="89999"/>
            </a:srgbClr>
          </a:solidFill>
        </p:spPr>
        <p:txBody>
          <a:bodyPr wrap="square" lIns="0" tIns="0" rIns="0" bIns="0" rtlCol="0"/>
          <a:lstStyle/>
          <a:p>
            <a:r>
              <a:rPr lang="en-GB" b="0" i="0" dirty="0">
                <a:latin typeface="Tahoma" panose="020B0604030504040204" pitchFamily="34" charset="0"/>
              </a:rPr>
              <a:t> </a:t>
            </a:r>
            <a:endParaRPr b="0" i="0" dirty="0">
              <a:latin typeface="Tahoma" panose="020B0604030504040204" pitchFamily="34" charset="0"/>
            </a:endParaRPr>
          </a:p>
        </p:txBody>
      </p:sp>
      <p:sp>
        <p:nvSpPr>
          <p:cNvPr id="10" name="bk object 41"/>
          <p:cNvSpPr/>
          <p:nvPr userDrawn="1"/>
        </p:nvSpPr>
        <p:spPr>
          <a:xfrm>
            <a:off x="506413" y="1546734"/>
            <a:ext cx="308197" cy="1232323"/>
          </a:xfrm>
          <a:custGeom>
            <a:avLst/>
            <a:gdLst/>
            <a:ahLst/>
            <a:cxnLst/>
            <a:rect l="l" t="t" r="r" b="b"/>
            <a:pathLst>
              <a:path w="254000" h="1080135">
                <a:moveTo>
                  <a:pt x="0" y="1079995"/>
                </a:moveTo>
                <a:lnTo>
                  <a:pt x="253847" y="1079995"/>
                </a:lnTo>
                <a:lnTo>
                  <a:pt x="253847" y="0"/>
                </a:lnTo>
                <a:lnTo>
                  <a:pt x="0" y="0"/>
                </a:lnTo>
                <a:lnTo>
                  <a:pt x="0" y="1079995"/>
                </a:lnTo>
                <a:close/>
              </a:path>
            </a:pathLst>
          </a:custGeom>
          <a:solidFill>
            <a:srgbClr val="EA5B0B"/>
          </a:solidFill>
        </p:spPr>
        <p:txBody>
          <a:bodyPr wrap="square" lIns="0" tIns="0" rIns="0" bIns="0" rtlCol="0"/>
          <a:lstStyle/>
          <a:p>
            <a:endParaRPr b="0" i="0" dirty="0">
              <a:latin typeface="Tahoma" panose="020B0604030504040204" pitchFamily="34" charset="0"/>
            </a:endParaRPr>
          </a:p>
        </p:txBody>
      </p:sp>
      <p:sp>
        <p:nvSpPr>
          <p:cNvPr id="11" name="bk object 42"/>
          <p:cNvSpPr/>
          <p:nvPr userDrawn="1"/>
        </p:nvSpPr>
        <p:spPr>
          <a:xfrm>
            <a:off x="814609" y="1260545"/>
            <a:ext cx="3201059" cy="286296"/>
          </a:xfrm>
          <a:custGeom>
            <a:avLst/>
            <a:gdLst/>
            <a:ahLst/>
            <a:cxnLst/>
            <a:rect l="l" t="t" r="r" b="b"/>
            <a:pathLst>
              <a:path w="2481580" h="720089">
                <a:moveTo>
                  <a:pt x="0" y="720001"/>
                </a:moveTo>
                <a:lnTo>
                  <a:pt x="2481211" y="720001"/>
                </a:lnTo>
                <a:lnTo>
                  <a:pt x="2481211" y="0"/>
                </a:lnTo>
                <a:lnTo>
                  <a:pt x="0" y="0"/>
                </a:lnTo>
                <a:lnTo>
                  <a:pt x="0" y="720001"/>
                </a:lnTo>
                <a:close/>
              </a:path>
            </a:pathLst>
          </a:custGeom>
          <a:solidFill>
            <a:srgbClr val="EE7203">
              <a:alpha val="89999"/>
            </a:srgbClr>
          </a:solidFill>
        </p:spPr>
        <p:txBody>
          <a:bodyPr wrap="square" lIns="0" tIns="0" rIns="0" bIns="0" rtlCol="0"/>
          <a:lstStyle/>
          <a:p>
            <a:endParaRPr b="0" i="0" dirty="0">
              <a:latin typeface="Tahoma" panose="020B0604030504040204" pitchFamily="34" charset="0"/>
            </a:endParaRPr>
          </a:p>
        </p:txBody>
      </p:sp>
      <p:sp>
        <p:nvSpPr>
          <p:cNvPr id="12" name="object 2"/>
          <p:cNvSpPr txBox="1"/>
          <p:nvPr userDrawn="1"/>
        </p:nvSpPr>
        <p:spPr>
          <a:xfrm>
            <a:off x="814609" y="1558346"/>
            <a:ext cx="6225297" cy="1236271"/>
          </a:xfrm>
          <a:prstGeom prst="rect">
            <a:avLst/>
          </a:prstGeom>
          <a:solidFill>
            <a:srgbClr val="E4032E"/>
          </a:solidFill>
        </p:spPr>
        <p:txBody>
          <a:bodyPr vert="horz" wrap="square" lIns="216000" tIns="180000" rIns="216000" bIns="144000" rtlCol="0">
            <a:noAutofit/>
          </a:bodyPr>
          <a:lstStyle/>
          <a:p>
            <a:pPr marR="284480">
              <a:lnSpc>
                <a:spcPts val="3400"/>
              </a:lnSpc>
            </a:pPr>
            <a:endParaRPr sz="3200" dirty="0">
              <a:latin typeface="BAE Systems"/>
              <a:cs typeface="BAE Systems"/>
            </a:endParaRPr>
          </a:p>
        </p:txBody>
      </p:sp>
      <p:sp>
        <p:nvSpPr>
          <p:cNvPr id="13" name="object 2"/>
          <p:cNvSpPr txBox="1"/>
          <p:nvPr userDrawn="1"/>
        </p:nvSpPr>
        <p:spPr>
          <a:xfrm>
            <a:off x="844237" y="750950"/>
            <a:ext cx="3151187" cy="452182"/>
          </a:xfrm>
          <a:prstGeom prst="rect">
            <a:avLst/>
          </a:prstGeom>
          <a:noFill/>
        </p:spPr>
        <p:txBody>
          <a:bodyPr vert="horz" wrap="square" lIns="216000" tIns="144000" rIns="216000" bIns="144000" rtlCol="0" anchor="ctr">
            <a:noAutofit/>
          </a:bodyPr>
          <a:lstStyle/>
          <a:p>
            <a:pPr marR="284480">
              <a:spcBef>
                <a:spcPts val="1245"/>
              </a:spcBef>
            </a:pPr>
            <a:r>
              <a:rPr lang="en-GB" sz="1050" dirty="0">
                <a:solidFill>
                  <a:srgbClr val="FFFFFF"/>
                </a:solidFill>
                <a:latin typeface="BAE Systems"/>
                <a:cs typeface="BAE Systems"/>
              </a:rPr>
              <a:t>baesystems.com</a:t>
            </a:r>
            <a:endParaRPr sz="1050" dirty="0">
              <a:latin typeface="BAE Systems"/>
              <a:cs typeface="BAE Systems"/>
            </a:endParaRPr>
          </a:p>
        </p:txBody>
      </p:sp>
      <p:sp>
        <p:nvSpPr>
          <p:cNvPr id="14" name="TextBox 13"/>
          <p:cNvSpPr txBox="1"/>
          <p:nvPr userDrawn="1"/>
        </p:nvSpPr>
        <p:spPr>
          <a:xfrm>
            <a:off x="829723" y="2842126"/>
            <a:ext cx="3180216" cy="869737"/>
          </a:xfrm>
          <a:prstGeom prst="rect">
            <a:avLst/>
          </a:prstGeom>
          <a:noFill/>
        </p:spPr>
        <p:txBody>
          <a:bodyPr vert="horz" wrap="square" lIns="216000" tIns="144000" rIns="216000" bIns="144000" rtlCol="0" anchor="t">
            <a:noAutofit/>
          </a:bodyPr>
          <a:lstStyle>
            <a:defPPr>
              <a:defRPr lang="en-US"/>
            </a:defPPr>
            <a:lvl1pPr marR="284480">
              <a:spcBef>
                <a:spcPts val="1245"/>
              </a:spcBef>
              <a:defRPr sz="1050">
                <a:solidFill>
                  <a:srgbClr val="FFFFFF"/>
                </a:solidFill>
                <a:latin typeface="BAE Systems"/>
                <a:cs typeface="BAE Systems"/>
              </a:defRPr>
            </a:lvl1pPr>
          </a:lstStyle>
          <a:p>
            <a:pPr>
              <a:spcBef>
                <a:spcPts val="0"/>
              </a:spcBef>
            </a:pPr>
            <a:endParaRPr lang="en-GB" sz="1200" dirty="0"/>
          </a:p>
        </p:txBody>
      </p:sp>
      <p:grpSp>
        <p:nvGrpSpPr>
          <p:cNvPr id="17" name="Group 16">
            <a:extLst>
              <a:ext uri="{FF2B5EF4-FFF2-40B4-BE49-F238E27FC236}">
                <a16:creationId xmlns:a16="http://schemas.microsoft.com/office/drawing/2014/main" id="{11E5D337-72CB-4368-A406-E1ECE0DE14A4}"/>
              </a:ext>
            </a:extLst>
          </p:cNvPr>
          <p:cNvGrpSpPr>
            <a:grpSpLocks noChangeAspect="1"/>
          </p:cNvGrpSpPr>
          <p:nvPr userDrawn="1"/>
        </p:nvGrpSpPr>
        <p:grpSpPr bwMode="auto">
          <a:xfrm>
            <a:off x="10303202" y="6352200"/>
            <a:ext cx="1637999" cy="252000"/>
            <a:chOff x="309" y="146"/>
            <a:chExt cx="953" cy="147"/>
          </a:xfrm>
        </p:grpSpPr>
        <p:sp>
          <p:nvSpPr>
            <p:cNvPr id="18" name="Rectangle 6">
              <a:extLst>
                <a:ext uri="{FF2B5EF4-FFF2-40B4-BE49-F238E27FC236}">
                  <a16:creationId xmlns:a16="http://schemas.microsoft.com/office/drawing/2014/main" id="{A0EE1CB5-0D49-46DD-9EA5-4A1C5AC51DBD}"/>
                </a:ext>
              </a:extLst>
            </p:cNvPr>
            <p:cNvSpPr>
              <a:spLocks noChangeArrowheads="1"/>
            </p:cNvSpPr>
            <p:nvPr userDrawn="1"/>
          </p:nvSpPr>
          <p:spPr bwMode="auto">
            <a:xfrm>
              <a:off x="309" y="146"/>
              <a:ext cx="953" cy="147"/>
            </a:xfrm>
            <a:prstGeom prst="rect">
              <a:avLst/>
            </a:prstGeom>
            <a:solidFill>
              <a:srgbClr val="D51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9" name="Freeform 7">
              <a:extLst>
                <a:ext uri="{FF2B5EF4-FFF2-40B4-BE49-F238E27FC236}">
                  <a16:creationId xmlns:a16="http://schemas.microsoft.com/office/drawing/2014/main" id="{74732F39-5874-45DF-8727-9607E2EC78D0}"/>
                </a:ext>
              </a:extLst>
            </p:cNvPr>
            <p:cNvSpPr>
              <a:spLocks/>
            </p:cNvSpPr>
            <p:nvPr userDrawn="1"/>
          </p:nvSpPr>
          <p:spPr bwMode="auto">
            <a:xfrm>
              <a:off x="1149" y="183"/>
              <a:ext cx="64" cy="73"/>
            </a:xfrm>
            <a:custGeom>
              <a:avLst/>
              <a:gdLst>
                <a:gd name="T0" fmla="*/ 0 w 33"/>
                <a:gd name="T1" fmla="*/ 27 h 38"/>
                <a:gd name="T2" fmla="*/ 16 w 33"/>
                <a:gd name="T3" fmla="*/ 38 h 38"/>
                <a:gd name="T4" fmla="*/ 33 w 33"/>
                <a:gd name="T5" fmla="*/ 26 h 38"/>
                <a:gd name="T6" fmla="*/ 28 w 33"/>
                <a:gd name="T7" fmla="*/ 16 h 38"/>
                <a:gd name="T8" fmla="*/ 17 w 33"/>
                <a:gd name="T9" fmla="*/ 13 h 38"/>
                <a:gd name="T10" fmla="*/ 13 w 33"/>
                <a:gd name="T11" fmla="*/ 10 h 38"/>
                <a:gd name="T12" fmla="*/ 17 w 33"/>
                <a:gd name="T13" fmla="*/ 8 h 38"/>
                <a:gd name="T14" fmla="*/ 23 w 33"/>
                <a:gd name="T15" fmla="*/ 12 h 38"/>
                <a:gd name="T16" fmla="*/ 32 w 33"/>
                <a:gd name="T17" fmla="*/ 9 h 38"/>
                <a:gd name="T18" fmla="*/ 17 w 33"/>
                <a:gd name="T19" fmla="*/ 0 h 38"/>
                <a:gd name="T20" fmla="*/ 6 w 33"/>
                <a:gd name="T21" fmla="*/ 3 h 38"/>
                <a:gd name="T22" fmla="*/ 2 w 33"/>
                <a:gd name="T23" fmla="*/ 12 h 38"/>
                <a:gd name="T24" fmla="*/ 17 w 33"/>
                <a:gd name="T25" fmla="*/ 24 h 38"/>
                <a:gd name="T26" fmla="*/ 21 w 33"/>
                <a:gd name="T27" fmla="*/ 27 h 38"/>
                <a:gd name="T28" fmla="*/ 17 w 33"/>
                <a:gd name="T29" fmla="*/ 29 h 38"/>
                <a:gd name="T30" fmla="*/ 10 w 33"/>
                <a:gd name="T31" fmla="*/ 25 h 38"/>
                <a:gd name="T32" fmla="*/ 0 w 33"/>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8">
                  <a:moveTo>
                    <a:pt x="0" y="27"/>
                  </a:moveTo>
                  <a:cubicBezTo>
                    <a:pt x="2" y="35"/>
                    <a:pt x="9" y="38"/>
                    <a:pt x="16" y="38"/>
                  </a:cubicBezTo>
                  <a:cubicBezTo>
                    <a:pt x="24" y="38"/>
                    <a:pt x="33" y="35"/>
                    <a:pt x="33" y="26"/>
                  </a:cubicBezTo>
                  <a:cubicBezTo>
                    <a:pt x="33" y="22"/>
                    <a:pt x="31" y="18"/>
                    <a:pt x="28" y="16"/>
                  </a:cubicBezTo>
                  <a:cubicBezTo>
                    <a:pt x="24" y="14"/>
                    <a:pt x="21" y="14"/>
                    <a:pt x="17" y="13"/>
                  </a:cubicBezTo>
                  <a:cubicBezTo>
                    <a:pt x="16" y="13"/>
                    <a:pt x="13" y="12"/>
                    <a:pt x="13" y="10"/>
                  </a:cubicBezTo>
                  <a:cubicBezTo>
                    <a:pt x="13" y="9"/>
                    <a:pt x="15" y="8"/>
                    <a:pt x="17" y="8"/>
                  </a:cubicBezTo>
                  <a:cubicBezTo>
                    <a:pt x="19" y="8"/>
                    <a:pt x="21" y="9"/>
                    <a:pt x="23" y="12"/>
                  </a:cubicBezTo>
                  <a:cubicBezTo>
                    <a:pt x="32" y="9"/>
                    <a:pt x="32" y="9"/>
                    <a:pt x="32" y="9"/>
                  </a:cubicBezTo>
                  <a:cubicBezTo>
                    <a:pt x="30" y="2"/>
                    <a:pt x="23" y="0"/>
                    <a:pt x="17" y="0"/>
                  </a:cubicBezTo>
                  <a:cubicBezTo>
                    <a:pt x="13" y="0"/>
                    <a:pt x="9" y="1"/>
                    <a:pt x="6" y="3"/>
                  </a:cubicBezTo>
                  <a:cubicBezTo>
                    <a:pt x="3" y="5"/>
                    <a:pt x="2" y="8"/>
                    <a:pt x="2" y="12"/>
                  </a:cubicBezTo>
                  <a:cubicBezTo>
                    <a:pt x="2" y="21"/>
                    <a:pt x="10" y="23"/>
                    <a:pt x="17" y="24"/>
                  </a:cubicBezTo>
                  <a:cubicBezTo>
                    <a:pt x="19" y="24"/>
                    <a:pt x="21" y="25"/>
                    <a:pt x="21" y="27"/>
                  </a:cubicBezTo>
                  <a:cubicBezTo>
                    <a:pt x="21" y="29"/>
                    <a:pt x="18" y="29"/>
                    <a:pt x="17" y="29"/>
                  </a:cubicBezTo>
                  <a:cubicBezTo>
                    <a:pt x="14" y="29"/>
                    <a:pt x="11" y="28"/>
                    <a:pt x="10"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0" name="Freeform 8">
              <a:extLst>
                <a:ext uri="{FF2B5EF4-FFF2-40B4-BE49-F238E27FC236}">
                  <a16:creationId xmlns:a16="http://schemas.microsoft.com/office/drawing/2014/main" id="{D49ECA0F-8194-44B0-8212-3992AACDE056}"/>
                </a:ext>
              </a:extLst>
            </p:cNvPr>
            <p:cNvSpPr>
              <a:spLocks/>
            </p:cNvSpPr>
            <p:nvPr userDrawn="1"/>
          </p:nvSpPr>
          <p:spPr bwMode="auto">
            <a:xfrm>
              <a:off x="1048" y="183"/>
              <a:ext cx="78" cy="73"/>
            </a:xfrm>
            <a:custGeom>
              <a:avLst/>
              <a:gdLst>
                <a:gd name="T0" fmla="*/ 78 w 78"/>
                <a:gd name="T1" fmla="*/ 0 h 73"/>
                <a:gd name="T2" fmla="*/ 49 w 78"/>
                <a:gd name="T3" fmla="*/ 0 h 73"/>
                <a:gd name="T4" fmla="*/ 39 w 78"/>
                <a:gd name="T5" fmla="*/ 39 h 73"/>
                <a:gd name="T6" fmla="*/ 29 w 78"/>
                <a:gd name="T7" fmla="*/ 0 h 73"/>
                <a:gd name="T8" fmla="*/ 0 w 78"/>
                <a:gd name="T9" fmla="*/ 0 h 73"/>
                <a:gd name="T10" fmla="*/ 0 w 78"/>
                <a:gd name="T11" fmla="*/ 73 h 73"/>
                <a:gd name="T12" fmla="*/ 16 w 78"/>
                <a:gd name="T13" fmla="*/ 73 h 73"/>
                <a:gd name="T14" fmla="*/ 16 w 78"/>
                <a:gd name="T15" fmla="*/ 21 h 73"/>
                <a:gd name="T16" fmla="*/ 29 w 78"/>
                <a:gd name="T17" fmla="*/ 73 h 73"/>
                <a:gd name="T18" fmla="*/ 45 w 78"/>
                <a:gd name="T19" fmla="*/ 73 h 73"/>
                <a:gd name="T20" fmla="*/ 58 w 78"/>
                <a:gd name="T21" fmla="*/ 21 h 73"/>
                <a:gd name="T22" fmla="*/ 58 w 78"/>
                <a:gd name="T23" fmla="*/ 73 h 73"/>
                <a:gd name="T24" fmla="*/ 78 w 78"/>
                <a:gd name="T25" fmla="*/ 73 h 73"/>
                <a:gd name="T26" fmla="*/ 78 w 7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3">
                  <a:moveTo>
                    <a:pt x="78" y="0"/>
                  </a:moveTo>
                  <a:lnTo>
                    <a:pt x="49" y="0"/>
                  </a:lnTo>
                  <a:lnTo>
                    <a:pt x="39" y="39"/>
                  </a:lnTo>
                  <a:lnTo>
                    <a:pt x="29" y="0"/>
                  </a:lnTo>
                  <a:lnTo>
                    <a:pt x="0" y="0"/>
                  </a:lnTo>
                  <a:lnTo>
                    <a:pt x="0" y="73"/>
                  </a:lnTo>
                  <a:lnTo>
                    <a:pt x="16" y="73"/>
                  </a:lnTo>
                  <a:lnTo>
                    <a:pt x="16" y="21"/>
                  </a:lnTo>
                  <a:lnTo>
                    <a:pt x="29" y="73"/>
                  </a:lnTo>
                  <a:lnTo>
                    <a:pt x="45" y="73"/>
                  </a:lnTo>
                  <a:lnTo>
                    <a:pt x="58" y="21"/>
                  </a:lnTo>
                  <a:lnTo>
                    <a:pt x="58" y="73"/>
                  </a:lnTo>
                  <a:lnTo>
                    <a:pt x="78" y="7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1" name="Freeform 9">
              <a:extLst>
                <a:ext uri="{FF2B5EF4-FFF2-40B4-BE49-F238E27FC236}">
                  <a16:creationId xmlns:a16="http://schemas.microsoft.com/office/drawing/2014/main" id="{5C041F7D-8B9D-4060-88CB-6DC59DBFEF37}"/>
                </a:ext>
              </a:extLst>
            </p:cNvPr>
            <p:cNvSpPr>
              <a:spLocks/>
            </p:cNvSpPr>
            <p:nvPr userDrawn="1"/>
          </p:nvSpPr>
          <p:spPr bwMode="auto">
            <a:xfrm>
              <a:off x="967" y="183"/>
              <a:ext cx="54" cy="73"/>
            </a:xfrm>
            <a:custGeom>
              <a:avLst/>
              <a:gdLst>
                <a:gd name="T0" fmla="*/ 54 w 54"/>
                <a:gd name="T1" fmla="*/ 56 h 73"/>
                <a:gd name="T2" fmla="*/ 21 w 54"/>
                <a:gd name="T3" fmla="*/ 56 h 73"/>
                <a:gd name="T4" fmla="*/ 21 w 54"/>
                <a:gd name="T5" fmla="*/ 44 h 73"/>
                <a:gd name="T6" fmla="*/ 48 w 54"/>
                <a:gd name="T7" fmla="*/ 44 h 73"/>
                <a:gd name="T8" fmla="*/ 48 w 54"/>
                <a:gd name="T9" fmla="*/ 27 h 73"/>
                <a:gd name="T10" fmla="*/ 21 w 54"/>
                <a:gd name="T11" fmla="*/ 27 h 73"/>
                <a:gd name="T12" fmla="*/ 21 w 54"/>
                <a:gd name="T13" fmla="*/ 17 h 73"/>
                <a:gd name="T14" fmla="*/ 54 w 54"/>
                <a:gd name="T15" fmla="*/ 17 h 73"/>
                <a:gd name="T16" fmla="*/ 54 w 54"/>
                <a:gd name="T17" fmla="*/ 0 h 73"/>
                <a:gd name="T18" fmla="*/ 0 w 54"/>
                <a:gd name="T19" fmla="*/ 0 h 73"/>
                <a:gd name="T20" fmla="*/ 0 w 54"/>
                <a:gd name="T21" fmla="*/ 73 h 73"/>
                <a:gd name="T22" fmla="*/ 54 w 54"/>
                <a:gd name="T23" fmla="*/ 73 h 73"/>
                <a:gd name="T24" fmla="*/ 54 w 54"/>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3">
                  <a:moveTo>
                    <a:pt x="54" y="56"/>
                  </a:moveTo>
                  <a:lnTo>
                    <a:pt x="21" y="56"/>
                  </a:lnTo>
                  <a:lnTo>
                    <a:pt x="21" y="44"/>
                  </a:lnTo>
                  <a:lnTo>
                    <a:pt x="48" y="44"/>
                  </a:lnTo>
                  <a:lnTo>
                    <a:pt x="48" y="27"/>
                  </a:lnTo>
                  <a:lnTo>
                    <a:pt x="21" y="27"/>
                  </a:lnTo>
                  <a:lnTo>
                    <a:pt x="21" y="17"/>
                  </a:lnTo>
                  <a:lnTo>
                    <a:pt x="54" y="17"/>
                  </a:lnTo>
                  <a:lnTo>
                    <a:pt x="54" y="0"/>
                  </a:lnTo>
                  <a:lnTo>
                    <a:pt x="0" y="0"/>
                  </a:lnTo>
                  <a:lnTo>
                    <a:pt x="0" y="73"/>
                  </a:lnTo>
                  <a:lnTo>
                    <a:pt x="54" y="73"/>
                  </a:lnTo>
                  <a:lnTo>
                    <a:pt x="5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2" name="Freeform 10">
              <a:extLst>
                <a:ext uri="{FF2B5EF4-FFF2-40B4-BE49-F238E27FC236}">
                  <a16:creationId xmlns:a16="http://schemas.microsoft.com/office/drawing/2014/main" id="{0C8AC298-F477-4175-B6B3-326F0542068C}"/>
                </a:ext>
              </a:extLst>
            </p:cNvPr>
            <p:cNvSpPr>
              <a:spLocks/>
            </p:cNvSpPr>
            <p:nvPr userDrawn="1"/>
          </p:nvSpPr>
          <p:spPr bwMode="auto">
            <a:xfrm>
              <a:off x="891" y="183"/>
              <a:ext cx="51" cy="73"/>
            </a:xfrm>
            <a:custGeom>
              <a:avLst/>
              <a:gdLst>
                <a:gd name="T0" fmla="*/ 37 w 51"/>
                <a:gd name="T1" fmla="*/ 17 h 73"/>
                <a:gd name="T2" fmla="*/ 51 w 51"/>
                <a:gd name="T3" fmla="*/ 17 h 73"/>
                <a:gd name="T4" fmla="*/ 51 w 51"/>
                <a:gd name="T5" fmla="*/ 0 h 73"/>
                <a:gd name="T6" fmla="*/ 0 w 51"/>
                <a:gd name="T7" fmla="*/ 0 h 73"/>
                <a:gd name="T8" fmla="*/ 0 w 51"/>
                <a:gd name="T9" fmla="*/ 17 h 73"/>
                <a:gd name="T10" fmla="*/ 16 w 51"/>
                <a:gd name="T11" fmla="*/ 17 h 73"/>
                <a:gd name="T12" fmla="*/ 16 w 51"/>
                <a:gd name="T13" fmla="*/ 73 h 73"/>
                <a:gd name="T14" fmla="*/ 37 w 51"/>
                <a:gd name="T15" fmla="*/ 73 h 73"/>
                <a:gd name="T16" fmla="*/ 37 w 51"/>
                <a:gd name="T1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37" y="17"/>
                  </a:moveTo>
                  <a:lnTo>
                    <a:pt x="51" y="17"/>
                  </a:lnTo>
                  <a:lnTo>
                    <a:pt x="51" y="0"/>
                  </a:lnTo>
                  <a:lnTo>
                    <a:pt x="0" y="0"/>
                  </a:lnTo>
                  <a:lnTo>
                    <a:pt x="0" y="17"/>
                  </a:lnTo>
                  <a:lnTo>
                    <a:pt x="16" y="17"/>
                  </a:lnTo>
                  <a:lnTo>
                    <a:pt x="16" y="73"/>
                  </a:lnTo>
                  <a:lnTo>
                    <a:pt x="37" y="73"/>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3" name="Freeform 11">
              <a:extLst>
                <a:ext uri="{FF2B5EF4-FFF2-40B4-BE49-F238E27FC236}">
                  <a16:creationId xmlns:a16="http://schemas.microsoft.com/office/drawing/2014/main" id="{CD412F43-74AD-466E-8BE2-CE5D0E40E4E6}"/>
                </a:ext>
              </a:extLst>
            </p:cNvPr>
            <p:cNvSpPr>
              <a:spLocks/>
            </p:cNvSpPr>
            <p:nvPr userDrawn="1"/>
          </p:nvSpPr>
          <p:spPr bwMode="auto">
            <a:xfrm>
              <a:off x="806"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4" name="Freeform 12">
              <a:extLst>
                <a:ext uri="{FF2B5EF4-FFF2-40B4-BE49-F238E27FC236}">
                  <a16:creationId xmlns:a16="http://schemas.microsoft.com/office/drawing/2014/main" id="{8760572D-A68F-462D-B112-FA72C699BEED}"/>
                </a:ext>
              </a:extLst>
            </p:cNvPr>
            <p:cNvSpPr>
              <a:spLocks/>
            </p:cNvSpPr>
            <p:nvPr userDrawn="1"/>
          </p:nvSpPr>
          <p:spPr bwMode="auto">
            <a:xfrm>
              <a:off x="724" y="183"/>
              <a:ext cx="70" cy="73"/>
            </a:xfrm>
            <a:custGeom>
              <a:avLst/>
              <a:gdLst>
                <a:gd name="T0" fmla="*/ 70 w 70"/>
                <a:gd name="T1" fmla="*/ 0 h 73"/>
                <a:gd name="T2" fmla="*/ 51 w 70"/>
                <a:gd name="T3" fmla="*/ 0 h 73"/>
                <a:gd name="T4" fmla="*/ 37 w 70"/>
                <a:gd name="T5" fmla="*/ 25 h 73"/>
                <a:gd name="T6" fmla="*/ 26 w 70"/>
                <a:gd name="T7" fmla="*/ 0 h 73"/>
                <a:gd name="T8" fmla="*/ 0 w 70"/>
                <a:gd name="T9" fmla="*/ 0 h 73"/>
                <a:gd name="T10" fmla="*/ 26 w 70"/>
                <a:gd name="T11" fmla="*/ 42 h 73"/>
                <a:gd name="T12" fmla="*/ 26 w 70"/>
                <a:gd name="T13" fmla="*/ 73 h 73"/>
                <a:gd name="T14" fmla="*/ 47 w 70"/>
                <a:gd name="T15" fmla="*/ 73 h 73"/>
                <a:gd name="T16" fmla="*/ 47 w 70"/>
                <a:gd name="T17" fmla="*/ 42 h 73"/>
                <a:gd name="T18" fmla="*/ 70 w 70"/>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3">
                  <a:moveTo>
                    <a:pt x="70" y="0"/>
                  </a:moveTo>
                  <a:lnTo>
                    <a:pt x="51" y="0"/>
                  </a:lnTo>
                  <a:lnTo>
                    <a:pt x="37" y="25"/>
                  </a:lnTo>
                  <a:lnTo>
                    <a:pt x="26" y="0"/>
                  </a:lnTo>
                  <a:lnTo>
                    <a:pt x="0" y="0"/>
                  </a:lnTo>
                  <a:lnTo>
                    <a:pt x="26" y="42"/>
                  </a:lnTo>
                  <a:lnTo>
                    <a:pt x="26" y="73"/>
                  </a:lnTo>
                  <a:lnTo>
                    <a:pt x="47" y="73"/>
                  </a:lnTo>
                  <a:lnTo>
                    <a:pt x="47" y="4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5" name="Freeform 13">
              <a:extLst>
                <a:ext uri="{FF2B5EF4-FFF2-40B4-BE49-F238E27FC236}">
                  <a16:creationId xmlns:a16="http://schemas.microsoft.com/office/drawing/2014/main" id="{B843E5E1-6756-4124-9C3F-A39C0264EE78}"/>
                </a:ext>
              </a:extLst>
            </p:cNvPr>
            <p:cNvSpPr>
              <a:spLocks/>
            </p:cNvSpPr>
            <p:nvPr userDrawn="1"/>
          </p:nvSpPr>
          <p:spPr bwMode="auto">
            <a:xfrm>
              <a:off x="645"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6" name="Freeform 14">
              <a:extLst>
                <a:ext uri="{FF2B5EF4-FFF2-40B4-BE49-F238E27FC236}">
                  <a16:creationId xmlns:a16="http://schemas.microsoft.com/office/drawing/2014/main" id="{25B2713C-E072-4F7F-B84E-FEA52D746798}"/>
                </a:ext>
              </a:extLst>
            </p:cNvPr>
            <p:cNvSpPr>
              <a:spLocks/>
            </p:cNvSpPr>
            <p:nvPr userDrawn="1"/>
          </p:nvSpPr>
          <p:spPr bwMode="auto">
            <a:xfrm>
              <a:off x="536" y="183"/>
              <a:ext cx="55" cy="73"/>
            </a:xfrm>
            <a:custGeom>
              <a:avLst/>
              <a:gdLst>
                <a:gd name="T0" fmla="*/ 55 w 55"/>
                <a:gd name="T1" fmla="*/ 56 h 73"/>
                <a:gd name="T2" fmla="*/ 22 w 55"/>
                <a:gd name="T3" fmla="*/ 56 h 73"/>
                <a:gd name="T4" fmla="*/ 22 w 55"/>
                <a:gd name="T5" fmla="*/ 44 h 73"/>
                <a:gd name="T6" fmla="*/ 49 w 55"/>
                <a:gd name="T7" fmla="*/ 44 h 73"/>
                <a:gd name="T8" fmla="*/ 49 w 55"/>
                <a:gd name="T9" fmla="*/ 27 h 73"/>
                <a:gd name="T10" fmla="*/ 22 w 55"/>
                <a:gd name="T11" fmla="*/ 27 h 73"/>
                <a:gd name="T12" fmla="*/ 22 w 55"/>
                <a:gd name="T13" fmla="*/ 17 h 73"/>
                <a:gd name="T14" fmla="*/ 55 w 55"/>
                <a:gd name="T15" fmla="*/ 17 h 73"/>
                <a:gd name="T16" fmla="*/ 55 w 55"/>
                <a:gd name="T17" fmla="*/ 0 h 73"/>
                <a:gd name="T18" fmla="*/ 0 w 55"/>
                <a:gd name="T19" fmla="*/ 0 h 73"/>
                <a:gd name="T20" fmla="*/ 0 w 55"/>
                <a:gd name="T21" fmla="*/ 73 h 73"/>
                <a:gd name="T22" fmla="*/ 55 w 55"/>
                <a:gd name="T23" fmla="*/ 73 h 73"/>
                <a:gd name="T24" fmla="*/ 55 w 55"/>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56"/>
                  </a:moveTo>
                  <a:lnTo>
                    <a:pt x="22" y="56"/>
                  </a:lnTo>
                  <a:lnTo>
                    <a:pt x="22" y="44"/>
                  </a:lnTo>
                  <a:lnTo>
                    <a:pt x="49" y="44"/>
                  </a:lnTo>
                  <a:lnTo>
                    <a:pt x="49" y="27"/>
                  </a:lnTo>
                  <a:lnTo>
                    <a:pt x="22" y="27"/>
                  </a:lnTo>
                  <a:lnTo>
                    <a:pt x="22" y="17"/>
                  </a:lnTo>
                  <a:lnTo>
                    <a:pt x="55" y="17"/>
                  </a:lnTo>
                  <a:lnTo>
                    <a:pt x="55" y="0"/>
                  </a:lnTo>
                  <a:lnTo>
                    <a:pt x="0" y="0"/>
                  </a:lnTo>
                  <a:lnTo>
                    <a:pt x="0" y="73"/>
                  </a:lnTo>
                  <a:lnTo>
                    <a:pt x="55" y="73"/>
                  </a:lnTo>
                  <a:lnTo>
                    <a:pt x="5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7" name="Freeform 15">
              <a:extLst>
                <a:ext uri="{FF2B5EF4-FFF2-40B4-BE49-F238E27FC236}">
                  <a16:creationId xmlns:a16="http://schemas.microsoft.com/office/drawing/2014/main" id="{2124DA65-C560-4A2E-9F7B-F0E89F45F342}"/>
                </a:ext>
              </a:extLst>
            </p:cNvPr>
            <p:cNvSpPr>
              <a:spLocks/>
            </p:cNvSpPr>
            <p:nvPr userDrawn="1"/>
          </p:nvSpPr>
          <p:spPr bwMode="auto">
            <a:xfrm>
              <a:off x="443" y="183"/>
              <a:ext cx="70" cy="73"/>
            </a:xfrm>
            <a:custGeom>
              <a:avLst/>
              <a:gdLst>
                <a:gd name="T0" fmla="*/ 47 w 70"/>
                <a:gd name="T1" fmla="*/ 73 h 73"/>
                <a:gd name="T2" fmla="*/ 70 w 70"/>
                <a:gd name="T3" fmla="*/ 73 h 73"/>
                <a:gd name="T4" fmla="*/ 47 w 70"/>
                <a:gd name="T5" fmla="*/ 0 h 73"/>
                <a:gd name="T6" fmla="*/ 24 w 70"/>
                <a:gd name="T7" fmla="*/ 0 h 73"/>
                <a:gd name="T8" fmla="*/ 0 w 70"/>
                <a:gd name="T9" fmla="*/ 73 h 73"/>
                <a:gd name="T10" fmla="*/ 20 w 70"/>
                <a:gd name="T11" fmla="*/ 73 h 73"/>
                <a:gd name="T12" fmla="*/ 24 w 70"/>
                <a:gd name="T13" fmla="*/ 58 h 73"/>
                <a:gd name="T14" fmla="*/ 43 w 70"/>
                <a:gd name="T15" fmla="*/ 58 h 73"/>
                <a:gd name="T16" fmla="*/ 47 w 70"/>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3">
                  <a:moveTo>
                    <a:pt x="47" y="73"/>
                  </a:moveTo>
                  <a:lnTo>
                    <a:pt x="70" y="73"/>
                  </a:lnTo>
                  <a:lnTo>
                    <a:pt x="47" y="0"/>
                  </a:lnTo>
                  <a:lnTo>
                    <a:pt x="24" y="0"/>
                  </a:lnTo>
                  <a:lnTo>
                    <a:pt x="0" y="73"/>
                  </a:lnTo>
                  <a:lnTo>
                    <a:pt x="20" y="73"/>
                  </a:lnTo>
                  <a:lnTo>
                    <a:pt x="24" y="58"/>
                  </a:lnTo>
                  <a:lnTo>
                    <a:pt x="43" y="58"/>
                  </a:lnTo>
                  <a:lnTo>
                    <a:pt x="47"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8" name="Freeform 16">
              <a:extLst>
                <a:ext uri="{FF2B5EF4-FFF2-40B4-BE49-F238E27FC236}">
                  <a16:creationId xmlns:a16="http://schemas.microsoft.com/office/drawing/2014/main" id="{669ABD79-918B-432C-B9F6-EAF45E3A4CB7}"/>
                </a:ext>
              </a:extLst>
            </p:cNvPr>
            <p:cNvSpPr>
              <a:spLocks/>
            </p:cNvSpPr>
            <p:nvPr userDrawn="1"/>
          </p:nvSpPr>
          <p:spPr bwMode="auto">
            <a:xfrm>
              <a:off x="364" y="183"/>
              <a:ext cx="60" cy="73"/>
            </a:xfrm>
            <a:custGeom>
              <a:avLst/>
              <a:gdLst>
                <a:gd name="T0" fmla="*/ 0 w 31"/>
                <a:gd name="T1" fmla="*/ 38 h 38"/>
                <a:gd name="T2" fmla="*/ 17 w 31"/>
                <a:gd name="T3" fmla="*/ 38 h 38"/>
                <a:gd name="T4" fmla="*/ 27 w 31"/>
                <a:gd name="T5" fmla="*/ 36 h 38"/>
                <a:gd name="T6" fmla="*/ 31 w 31"/>
                <a:gd name="T7" fmla="*/ 27 h 38"/>
                <a:gd name="T8" fmla="*/ 24 w 31"/>
                <a:gd name="T9" fmla="*/ 18 h 38"/>
                <a:gd name="T10" fmla="*/ 30 w 31"/>
                <a:gd name="T11" fmla="*/ 10 h 38"/>
                <a:gd name="T12" fmla="*/ 26 w 31"/>
                <a:gd name="T13" fmla="*/ 2 h 38"/>
                <a:gd name="T14" fmla="*/ 18 w 31"/>
                <a:gd name="T15" fmla="*/ 0 h 38"/>
                <a:gd name="T16" fmla="*/ 0 w 31"/>
                <a:gd name="T17" fmla="*/ 0 h 38"/>
                <a:gd name="T18" fmla="*/ 0 w 31"/>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0" y="38"/>
                  </a:moveTo>
                  <a:cubicBezTo>
                    <a:pt x="17" y="38"/>
                    <a:pt x="17" y="38"/>
                    <a:pt x="17" y="38"/>
                  </a:cubicBezTo>
                  <a:cubicBezTo>
                    <a:pt x="20" y="38"/>
                    <a:pt x="24" y="38"/>
                    <a:pt x="27" y="36"/>
                  </a:cubicBezTo>
                  <a:cubicBezTo>
                    <a:pt x="30" y="34"/>
                    <a:pt x="31" y="30"/>
                    <a:pt x="31" y="27"/>
                  </a:cubicBezTo>
                  <a:cubicBezTo>
                    <a:pt x="31" y="22"/>
                    <a:pt x="28" y="19"/>
                    <a:pt x="24" y="18"/>
                  </a:cubicBezTo>
                  <a:cubicBezTo>
                    <a:pt x="28" y="17"/>
                    <a:pt x="30" y="14"/>
                    <a:pt x="30" y="10"/>
                  </a:cubicBezTo>
                  <a:cubicBezTo>
                    <a:pt x="30" y="7"/>
                    <a:pt x="29" y="4"/>
                    <a:pt x="26" y="2"/>
                  </a:cubicBezTo>
                  <a:cubicBezTo>
                    <a:pt x="24" y="1"/>
                    <a:pt x="21" y="0"/>
                    <a:pt x="18" y="0"/>
                  </a:cubicBezTo>
                  <a:cubicBezTo>
                    <a:pt x="0" y="0"/>
                    <a:pt x="0" y="0"/>
                    <a:pt x="0" y="0"/>
                  </a:cubicBezTo>
                  <a:cubicBezTo>
                    <a:pt x="0" y="38"/>
                    <a:pt x="0" y="38"/>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9" name="Freeform 17">
              <a:extLst>
                <a:ext uri="{FF2B5EF4-FFF2-40B4-BE49-F238E27FC236}">
                  <a16:creationId xmlns:a16="http://schemas.microsoft.com/office/drawing/2014/main" id="{7F5157BA-5E86-4FA6-9F61-DBD459C68105}"/>
                </a:ext>
              </a:extLst>
            </p:cNvPr>
            <p:cNvSpPr>
              <a:spLocks/>
            </p:cNvSpPr>
            <p:nvPr userDrawn="1"/>
          </p:nvSpPr>
          <p:spPr bwMode="auto">
            <a:xfrm>
              <a:off x="470" y="204"/>
              <a:ext cx="12" cy="21"/>
            </a:xfrm>
            <a:custGeom>
              <a:avLst/>
              <a:gdLst>
                <a:gd name="T0" fmla="*/ 0 w 12"/>
                <a:gd name="T1" fmla="*/ 21 h 21"/>
                <a:gd name="T2" fmla="*/ 6 w 12"/>
                <a:gd name="T3" fmla="*/ 0 h 21"/>
                <a:gd name="T4" fmla="*/ 12 w 12"/>
                <a:gd name="T5" fmla="*/ 21 h 21"/>
                <a:gd name="T6" fmla="*/ 0 w 12"/>
                <a:gd name="T7" fmla="*/ 21 h 21"/>
              </a:gdLst>
              <a:ahLst/>
              <a:cxnLst>
                <a:cxn ang="0">
                  <a:pos x="T0" y="T1"/>
                </a:cxn>
                <a:cxn ang="0">
                  <a:pos x="T2" y="T3"/>
                </a:cxn>
                <a:cxn ang="0">
                  <a:pos x="T4" y="T5"/>
                </a:cxn>
                <a:cxn ang="0">
                  <a:pos x="T6" y="T7"/>
                </a:cxn>
              </a:cxnLst>
              <a:rect l="0" t="0" r="r" b="b"/>
              <a:pathLst>
                <a:path w="12" h="21">
                  <a:moveTo>
                    <a:pt x="0" y="21"/>
                  </a:moveTo>
                  <a:lnTo>
                    <a:pt x="6" y="0"/>
                  </a:lnTo>
                  <a:lnTo>
                    <a:pt x="12" y="21"/>
                  </a:lnTo>
                  <a:lnTo>
                    <a:pt x="0" y="21"/>
                  </a:lnTo>
                  <a:close/>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30" name="Freeform 18">
              <a:extLst>
                <a:ext uri="{FF2B5EF4-FFF2-40B4-BE49-F238E27FC236}">
                  <a16:creationId xmlns:a16="http://schemas.microsoft.com/office/drawing/2014/main" id="{B87CF195-A482-4275-9789-7F467A7D726E}"/>
                </a:ext>
              </a:extLst>
            </p:cNvPr>
            <p:cNvSpPr>
              <a:spLocks/>
            </p:cNvSpPr>
            <p:nvPr userDrawn="1"/>
          </p:nvSpPr>
          <p:spPr bwMode="auto">
            <a:xfrm>
              <a:off x="383" y="198"/>
              <a:ext cx="18" cy="14"/>
            </a:xfrm>
            <a:custGeom>
              <a:avLst/>
              <a:gdLst>
                <a:gd name="T0" fmla="*/ 0 w 9"/>
                <a:gd name="T1" fmla="*/ 7 h 7"/>
                <a:gd name="T2" fmla="*/ 0 w 9"/>
                <a:gd name="T3" fmla="*/ 0 h 7"/>
                <a:gd name="T4" fmla="*/ 5 w 9"/>
                <a:gd name="T5" fmla="*/ 0 h 7"/>
                <a:gd name="T6" fmla="*/ 9 w 9"/>
                <a:gd name="T7" fmla="*/ 4 h 7"/>
                <a:gd name="T8" fmla="*/ 8 w 9"/>
                <a:gd name="T9" fmla="*/ 6 h 7"/>
                <a:gd name="T10" fmla="*/ 5 w 9"/>
                <a:gd name="T11" fmla="*/ 7 h 7"/>
                <a:gd name="T12" fmla="*/ 0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7"/>
                  </a:moveTo>
                  <a:cubicBezTo>
                    <a:pt x="0" y="0"/>
                    <a:pt x="0" y="0"/>
                    <a:pt x="0" y="0"/>
                  </a:cubicBezTo>
                  <a:cubicBezTo>
                    <a:pt x="5" y="0"/>
                    <a:pt x="5" y="0"/>
                    <a:pt x="5" y="0"/>
                  </a:cubicBezTo>
                  <a:cubicBezTo>
                    <a:pt x="7" y="0"/>
                    <a:pt x="9" y="1"/>
                    <a:pt x="9" y="4"/>
                  </a:cubicBezTo>
                  <a:cubicBezTo>
                    <a:pt x="9" y="4"/>
                    <a:pt x="9" y="5"/>
                    <a:pt x="8" y="6"/>
                  </a:cubicBezTo>
                  <a:cubicBezTo>
                    <a:pt x="7" y="7"/>
                    <a:pt x="6" y="7"/>
                    <a:pt x="5" y="7"/>
                  </a:cubicBezTo>
                  <a:cubicBezTo>
                    <a:pt x="0" y="7"/>
                    <a:pt x="0" y="7"/>
                    <a:pt x="0" y="7"/>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31" name="Freeform 19">
              <a:extLst>
                <a:ext uri="{FF2B5EF4-FFF2-40B4-BE49-F238E27FC236}">
                  <a16:creationId xmlns:a16="http://schemas.microsoft.com/office/drawing/2014/main" id="{9D83D274-A271-4B0A-BE04-202C3D2E8560}"/>
                </a:ext>
              </a:extLst>
            </p:cNvPr>
            <p:cNvSpPr>
              <a:spLocks/>
            </p:cNvSpPr>
            <p:nvPr userDrawn="1"/>
          </p:nvSpPr>
          <p:spPr bwMode="auto">
            <a:xfrm>
              <a:off x="383" y="227"/>
              <a:ext cx="20" cy="12"/>
            </a:xfrm>
            <a:custGeom>
              <a:avLst/>
              <a:gdLst>
                <a:gd name="T0" fmla="*/ 0 w 10"/>
                <a:gd name="T1" fmla="*/ 6 h 6"/>
                <a:gd name="T2" fmla="*/ 0 w 10"/>
                <a:gd name="T3" fmla="*/ 0 h 6"/>
                <a:gd name="T4" fmla="*/ 5 w 10"/>
                <a:gd name="T5" fmla="*/ 0 h 6"/>
                <a:gd name="T6" fmla="*/ 8 w 10"/>
                <a:gd name="T7" fmla="*/ 0 h 6"/>
                <a:gd name="T8" fmla="*/ 10 w 10"/>
                <a:gd name="T9" fmla="*/ 3 h 6"/>
                <a:gd name="T10" fmla="*/ 9 w 10"/>
                <a:gd name="T11" fmla="*/ 6 h 6"/>
                <a:gd name="T12" fmla="*/ 5 w 10"/>
                <a:gd name="T13" fmla="*/ 6 h 6"/>
                <a:gd name="T14" fmla="*/ 0 w 1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0" y="6"/>
                  </a:moveTo>
                  <a:cubicBezTo>
                    <a:pt x="0" y="0"/>
                    <a:pt x="0" y="0"/>
                    <a:pt x="0" y="0"/>
                  </a:cubicBezTo>
                  <a:cubicBezTo>
                    <a:pt x="5" y="0"/>
                    <a:pt x="5" y="0"/>
                    <a:pt x="5" y="0"/>
                  </a:cubicBezTo>
                  <a:cubicBezTo>
                    <a:pt x="6" y="0"/>
                    <a:pt x="7" y="0"/>
                    <a:pt x="8" y="0"/>
                  </a:cubicBezTo>
                  <a:cubicBezTo>
                    <a:pt x="9" y="1"/>
                    <a:pt x="10" y="2"/>
                    <a:pt x="10" y="3"/>
                  </a:cubicBezTo>
                  <a:cubicBezTo>
                    <a:pt x="10" y="4"/>
                    <a:pt x="9" y="5"/>
                    <a:pt x="9" y="6"/>
                  </a:cubicBezTo>
                  <a:cubicBezTo>
                    <a:pt x="8" y="6"/>
                    <a:pt x="6" y="6"/>
                    <a:pt x="5" y="6"/>
                  </a:cubicBezTo>
                  <a:cubicBezTo>
                    <a:pt x="0" y="6"/>
                    <a:pt x="0" y="6"/>
                    <a:pt x="0" y="6"/>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32" name="Shape 3938">
            <a:extLst>
              <a:ext uri="{FF2B5EF4-FFF2-40B4-BE49-F238E27FC236}">
                <a16:creationId xmlns:a16="http://schemas.microsoft.com/office/drawing/2014/main" id="{5C23A175-4364-EF4B-BE85-4004E16AE84B}"/>
              </a:ext>
            </a:extLst>
          </p:cNvPr>
          <p:cNvSpPr/>
          <p:nvPr userDrawn="1"/>
        </p:nvSpPr>
        <p:spPr>
          <a:xfrm>
            <a:off x="11705419" y="258523"/>
            <a:ext cx="227958" cy="22795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accent2"/>
          </a:solidFill>
          <a:ln w="12700">
            <a:miter lim="400000"/>
          </a:ln>
        </p:spPr>
        <p:txBody>
          <a:bodyPr lIns="38100" tIns="38100" rIns="38100" bIns="38100" anchor="ctr"/>
          <a:lstStyle/>
          <a:p>
            <a:endParaRPr b="0" i="0" dirty="0">
              <a:solidFill>
                <a:prstClr val="black"/>
              </a:solidFill>
              <a:latin typeface="Tahoma" panose="020B0604030504040204" pitchFamily="34" charset="0"/>
            </a:endParaRPr>
          </a:p>
        </p:txBody>
      </p:sp>
      <p:sp>
        <p:nvSpPr>
          <p:cNvPr id="33" name="Oval 32">
            <a:hlinkClick r:id="" action="ppaction://hlinkshowjump?jump=nextslide"/>
            <a:extLst>
              <a:ext uri="{FF2B5EF4-FFF2-40B4-BE49-F238E27FC236}">
                <a16:creationId xmlns:a16="http://schemas.microsoft.com/office/drawing/2014/main" id="{889B45D0-27A2-304E-9FA3-D7D690D94A97}"/>
              </a:ext>
            </a:extLst>
          </p:cNvPr>
          <p:cNvSpPr/>
          <p:nvPr userDrawn="1"/>
        </p:nvSpPr>
        <p:spPr>
          <a:xfrm>
            <a:off x="11698478" y="250647"/>
            <a:ext cx="243453" cy="243453"/>
          </a:xfrm>
          <a:prstGeom prst="ellipse">
            <a:avLst/>
          </a:prstGeom>
          <a:solidFill>
            <a:srgbClr val="D5D0C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Tahoma" panose="020B0604030504040204" pitchFamily="34" charset="0"/>
            </a:endParaRPr>
          </a:p>
        </p:txBody>
      </p:sp>
      <p:sp>
        <p:nvSpPr>
          <p:cNvPr id="4" name="Title 3"/>
          <p:cNvSpPr>
            <a:spLocks noGrp="1"/>
          </p:cNvSpPr>
          <p:nvPr>
            <p:ph type="title"/>
          </p:nvPr>
        </p:nvSpPr>
        <p:spPr>
          <a:xfrm>
            <a:off x="803002" y="1548279"/>
            <a:ext cx="6233701" cy="1227412"/>
          </a:xfrm>
          <a:noFill/>
        </p:spPr>
        <p:txBody>
          <a:bodyPr vert="horz" wrap="square" lIns="216000" tIns="180000" rIns="216000" bIns="144000" rtlCol="0" anchor="ctr">
            <a:noAutofit/>
          </a:bodyPr>
          <a:lstStyle>
            <a:lvl1pPr>
              <a:defRPr lang="en-GB" sz="3200">
                <a:solidFill>
                  <a:srgbClr val="FFFFFF"/>
                </a:solidFill>
                <a:latin typeface="BAE Systems"/>
                <a:ea typeface="+mn-ea"/>
                <a:cs typeface="BAE Systems"/>
              </a:defRPr>
            </a:lvl1pPr>
          </a:lstStyle>
          <a:p>
            <a:pPr marL="0" marR="284480" lvl="0" defTabSz="914400">
              <a:lnSpc>
                <a:spcPts val="3400"/>
              </a:lnSpc>
            </a:pPr>
            <a:r>
              <a:rPr lang="en-US"/>
              <a:t>Click to edit Master title style</a:t>
            </a:r>
            <a:endParaRPr lang="en-GB"/>
          </a:p>
        </p:txBody>
      </p:sp>
      <p:sp>
        <p:nvSpPr>
          <p:cNvPr id="36" name="Text Placeholder 35"/>
          <p:cNvSpPr>
            <a:spLocks noGrp="1"/>
          </p:cNvSpPr>
          <p:nvPr>
            <p:ph type="body" sz="quarter" idx="10"/>
          </p:nvPr>
        </p:nvSpPr>
        <p:spPr>
          <a:xfrm>
            <a:off x="825500" y="2789343"/>
            <a:ext cx="3175000" cy="919163"/>
          </a:xfrm>
          <a:noFill/>
        </p:spPr>
        <p:txBody>
          <a:bodyPr vert="horz" wrap="square" lIns="216000" tIns="144000" rIns="216000" bIns="144000" rtlCol="0" anchor="t">
            <a:noAutofit/>
          </a:bodyPr>
          <a:lstStyle>
            <a:lvl1pPr marL="0" indent="0">
              <a:buNone/>
              <a:defRPr lang="en-US" sz="1200" smtClean="0">
                <a:solidFill>
                  <a:srgbClr val="FFFFFF"/>
                </a:solidFill>
                <a:latin typeface="BAE Systems"/>
                <a:cs typeface="BAE Systems"/>
              </a:defRPr>
            </a:lvl1pPr>
            <a:lvl2pPr>
              <a:defRPr lang="en-US" sz="1800" smtClean="0"/>
            </a:lvl2pPr>
            <a:lvl3pPr>
              <a:defRPr lang="en-US" sz="1800" smtClean="0"/>
            </a:lvl3pPr>
            <a:lvl4pPr>
              <a:defRPr lang="en-US" sz="1800" smtClean="0"/>
            </a:lvl4pPr>
            <a:lvl5pPr>
              <a:defRPr lang="en-GB" sz="1800"/>
            </a:lvl5pPr>
          </a:lstStyle>
          <a:p>
            <a:pPr>
              <a:spcBef>
                <a:spcPts val="0"/>
              </a:spcBef>
            </a:pPr>
            <a:endParaRPr lang="en-GB" sz="1200" dirty="0"/>
          </a:p>
        </p:txBody>
      </p:sp>
    </p:spTree>
    <p:extLst>
      <p:ext uri="{BB962C8B-B14F-4D97-AF65-F5344CB8AC3E}">
        <p14:creationId xmlns:p14="http://schemas.microsoft.com/office/powerpoint/2010/main" val="2994521102"/>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a:gsLst>
              <a:gs pos="11000">
                <a:srgbClr val="064662"/>
              </a:gs>
              <a:gs pos="100000">
                <a:srgbClr val="A2C2C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nvGrpSpPr>
          <p:cNvPr id="6" name="Group 5">
            <a:extLst>
              <a:ext uri="{FF2B5EF4-FFF2-40B4-BE49-F238E27FC236}">
                <a16:creationId xmlns:a16="http://schemas.microsoft.com/office/drawing/2014/main" id="{11E5D337-72CB-4368-A406-E1ECE0DE14A4}"/>
              </a:ext>
            </a:extLst>
          </p:cNvPr>
          <p:cNvGrpSpPr>
            <a:grpSpLocks noChangeAspect="1"/>
          </p:cNvGrpSpPr>
          <p:nvPr userDrawn="1"/>
        </p:nvGrpSpPr>
        <p:grpSpPr bwMode="auto">
          <a:xfrm>
            <a:off x="10303202" y="6352200"/>
            <a:ext cx="1637999" cy="252000"/>
            <a:chOff x="309" y="146"/>
            <a:chExt cx="953" cy="147"/>
          </a:xfrm>
        </p:grpSpPr>
        <p:sp>
          <p:nvSpPr>
            <p:cNvPr id="7" name="Rectangle 6">
              <a:extLst>
                <a:ext uri="{FF2B5EF4-FFF2-40B4-BE49-F238E27FC236}">
                  <a16:creationId xmlns:a16="http://schemas.microsoft.com/office/drawing/2014/main" id="{A0EE1CB5-0D49-46DD-9EA5-4A1C5AC51DBD}"/>
                </a:ext>
              </a:extLst>
            </p:cNvPr>
            <p:cNvSpPr>
              <a:spLocks noChangeArrowheads="1"/>
            </p:cNvSpPr>
            <p:nvPr userDrawn="1"/>
          </p:nvSpPr>
          <p:spPr bwMode="auto">
            <a:xfrm>
              <a:off x="309" y="146"/>
              <a:ext cx="953" cy="147"/>
            </a:xfrm>
            <a:prstGeom prst="rect">
              <a:avLst/>
            </a:prstGeom>
            <a:solidFill>
              <a:srgbClr val="D51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 name="Freeform 7">
              <a:extLst>
                <a:ext uri="{FF2B5EF4-FFF2-40B4-BE49-F238E27FC236}">
                  <a16:creationId xmlns:a16="http://schemas.microsoft.com/office/drawing/2014/main" id="{74732F39-5874-45DF-8727-9607E2EC78D0}"/>
                </a:ext>
              </a:extLst>
            </p:cNvPr>
            <p:cNvSpPr>
              <a:spLocks/>
            </p:cNvSpPr>
            <p:nvPr userDrawn="1"/>
          </p:nvSpPr>
          <p:spPr bwMode="auto">
            <a:xfrm>
              <a:off x="1149" y="183"/>
              <a:ext cx="64" cy="73"/>
            </a:xfrm>
            <a:custGeom>
              <a:avLst/>
              <a:gdLst>
                <a:gd name="T0" fmla="*/ 0 w 33"/>
                <a:gd name="T1" fmla="*/ 27 h 38"/>
                <a:gd name="T2" fmla="*/ 16 w 33"/>
                <a:gd name="T3" fmla="*/ 38 h 38"/>
                <a:gd name="T4" fmla="*/ 33 w 33"/>
                <a:gd name="T5" fmla="*/ 26 h 38"/>
                <a:gd name="T6" fmla="*/ 28 w 33"/>
                <a:gd name="T7" fmla="*/ 16 h 38"/>
                <a:gd name="T8" fmla="*/ 17 w 33"/>
                <a:gd name="T9" fmla="*/ 13 h 38"/>
                <a:gd name="T10" fmla="*/ 13 w 33"/>
                <a:gd name="T11" fmla="*/ 10 h 38"/>
                <a:gd name="T12" fmla="*/ 17 w 33"/>
                <a:gd name="T13" fmla="*/ 8 h 38"/>
                <a:gd name="T14" fmla="*/ 23 w 33"/>
                <a:gd name="T15" fmla="*/ 12 h 38"/>
                <a:gd name="T16" fmla="*/ 32 w 33"/>
                <a:gd name="T17" fmla="*/ 9 h 38"/>
                <a:gd name="T18" fmla="*/ 17 w 33"/>
                <a:gd name="T19" fmla="*/ 0 h 38"/>
                <a:gd name="T20" fmla="*/ 6 w 33"/>
                <a:gd name="T21" fmla="*/ 3 h 38"/>
                <a:gd name="T22" fmla="*/ 2 w 33"/>
                <a:gd name="T23" fmla="*/ 12 h 38"/>
                <a:gd name="T24" fmla="*/ 17 w 33"/>
                <a:gd name="T25" fmla="*/ 24 h 38"/>
                <a:gd name="T26" fmla="*/ 21 w 33"/>
                <a:gd name="T27" fmla="*/ 27 h 38"/>
                <a:gd name="T28" fmla="*/ 17 w 33"/>
                <a:gd name="T29" fmla="*/ 29 h 38"/>
                <a:gd name="T30" fmla="*/ 10 w 33"/>
                <a:gd name="T31" fmla="*/ 25 h 38"/>
                <a:gd name="T32" fmla="*/ 0 w 33"/>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8">
                  <a:moveTo>
                    <a:pt x="0" y="27"/>
                  </a:moveTo>
                  <a:cubicBezTo>
                    <a:pt x="2" y="35"/>
                    <a:pt x="9" y="38"/>
                    <a:pt x="16" y="38"/>
                  </a:cubicBezTo>
                  <a:cubicBezTo>
                    <a:pt x="24" y="38"/>
                    <a:pt x="33" y="35"/>
                    <a:pt x="33" y="26"/>
                  </a:cubicBezTo>
                  <a:cubicBezTo>
                    <a:pt x="33" y="22"/>
                    <a:pt x="31" y="18"/>
                    <a:pt x="28" y="16"/>
                  </a:cubicBezTo>
                  <a:cubicBezTo>
                    <a:pt x="24" y="14"/>
                    <a:pt x="21" y="14"/>
                    <a:pt x="17" y="13"/>
                  </a:cubicBezTo>
                  <a:cubicBezTo>
                    <a:pt x="16" y="13"/>
                    <a:pt x="13" y="12"/>
                    <a:pt x="13" y="10"/>
                  </a:cubicBezTo>
                  <a:cubicBezTo>
                    <a:pt x="13" y="9"/>
                    <a:pt x="15" y="8"/>
                    <a:pt x="17" y="8"/>
                  </a:cubicBezTo>
                  <a:cubicBezTo>
                    <a:pt x="19" y="8"/>
                    <a:pt x="21" y="9"/>
                    <a:pt x="23" y="12"/>
                  </a:cubicBezTo>
                  <a:cubicBezTo>
                    <a:pt x="32" y="9"/>
                    <a:pt x="32" y="9"/>
                    <a:pt x="32" y="9"/>
                  </a:cubicBezTo>
                  <a:cubicBezTo>
                    <a:pt x="30" y="2"/>
                    <a:pt x="23" y="0"/>
                    <a:pt x="17" y="0"/>
                  </a:cubicBezTo>
                  <a:cubicBezTo>
                    <a:pt x="13" y="0"/>
                    <a:pt x="9" y="1"/>
                    <a:pt x="6" y="3"/>
                  </a:cubicBezTo>
                  <a:cubicBezTo>
                    <a:pt x="3" y="5"/>
                    <a:pt x="2" y="8"/>
                    <a:pt x="2" y="12"/>
                  </a:cubicBezTo>
                  <a:cubicBezTo>
                    <a:pt x="2" y="21"/>
                    <a:pt x="10" y="23"/>
                    <a:pt x="17" y="24"/>
                  </a:cubicBezTo>
                  <a:cubicBezTo>
                    <a:pt x="19" y="24"/>
                    <a:pt x="21" y="25"/>
                    <a:pt x="21" y="27"/>
                  </a:cubicBezTo>
                  <a:cubicBezTo>
                    <a:pt x="21" y="29"/>
                    <a:pt x="18" y="29"/>
                    <a:pt x="17" y="29"/>
                  </a:cubicBezTo>
                  <a:cubicBezTo>
                    <a:pt x="14" y="29"/>
                    <a:pt x="11" y="28"/>
                    <a:pt x="10"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9" name="Freeform 8">
              <a:extLst>
                <a:ext uri="{FF2B5EF4-FFF2-40B4-BE49-F238E27FC236}">
                  <a16:creationId xmlns:a16="http://schemas.microsoft.com/office/drawing/2014/main" id="{D49ECA0F-8194-44B0-8212-3992AACDE056}"/>
                </a:ext>
              </a:extLst>
            </p:cNvPr>
            <p:cNvSpPr>
              <a:spLocks/>
            </p:cNvSpPr>
            <p:nvPr userDrawn="1"/>
          </p:nvSpPr>
          <p:spPr bwMode="auto">
            <a:xfrm>
              <a:off x="1048" y="183"/>
              <a:ext cx="78" cy="73"/>
            </a:xfrm>
            <a:custGeom>
              <a:avLst/>
              <a:gdLst>
                <a:gd name="T0" fmla="*/ 78 w 78"/>
                <a:gd name="T1" fmla="*/ 0 h 73"/>
                <a:gd name="T2" fmla="*/ 49 w 78"/>
                <a:gd name="T3" fmla="*/ 0 h 73"/>
                <a:gd name="T4" fmla="*/ 39 w 78"/>
                <a:gd name="T5" fmla="*/ 39 h 73"/>
                <a:gd name="T6" fmla="*/ 29 w 78"/>
                <a:gd name="T7" fmla="*/ 0 h 73"/>
                <a:gd name="T8" fmla="*/ 0 w 78"/>
                <a:gd name="T9" fmla="*/ 0 h 73"/>
                <a:gd name="T10" fmla="*/ 0 w 78"/>
                <a:gd name="T11" fmla="*/ 73 h 73"/>
                <a:gd name="T12" fmla="*/ 16 w 78"/>
                <a:gd name="T13" fmla="*/ 73 h 73"/>
                <a:gd name="T14" fmla="*/ 16 w 78"/>
                <a:gd name="T15" fmla="*/ 21 h 73"/>
                <a:gd name="T16" fmla="*/ 29 w 78"/>
                <a:gd name="T17" fmla="*/ 73 h 73"/>
                <a:gd name="T18" fmla="*/ 45 w 78"/>
                <a:gd name="T19" fmla="*/ 73 h 73"/>
                <a:gd name="T20" fmla="*/ 58 w 78"/>
                <a:gd name="T21" fmla="*/ 21 h 73"/>
                <a:gd name="T22" fmla="*/ 58 w 78"/>
                <a:gd name="T23" fmla="*/ 73 h 73"/>
                <a:gd name="T24" fmla="*/ 78 w 78"/>
                <a:gd name="T25" fmla="*/ 73 h 73"/>
                <a:gd name="T26" fmla="*/ 78 w 7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3">
                  <a:moveTo>
                    <a:pt x="78" y="0"/>
                  </a:moveTo>
                  <a:lnTo>
                    <a:pt x="49" y="0"/>
                  </a:lnTo>
                  <a:lnTo>
                    <a:pt x="39" y="39"/>
                  </a:lnTo>
                  <a:lnTo>
                    <a:pt x="29" y="0"/>
                  </a:lnTo>
                  <a:lnTo>
                    <a:pt x="0" y="0"/>
                  </a:lnTo>
                  <a:lnTo>
                    <a:pt x="0" y="73"/>
                  </a:lnTo>
                  <a:lnTo>
                    <a:pt x="16" y="73"/>
                  </a:lnTo>
                  <a:lnTo>
                    <a:pt x="16" y="21"/>
                  </a:lnTo>
                  <a:lnTo>
                    <a:pt x="29" y="73"/>
                  </a:lnTo>
                  <a:lnTo>
                    <a:pt x="45" y="73"/>
                  </a:lnTo>
                  <a:lnTo>
                    <a:pt x="58" y="21"/>
                  </a:lnTo>
                  <a:lnTo>
                    <a:pt x="58" y="73"/>
                  </a:lnTo>
                  <a:lnTo>
                    <a:pt x="78" y="7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 name="Freeform 9">
              <a:extLst>
                <a:ext uri="{FF2B5EF4-FFF2-40B4-BE49-F238E27FC236}">
                  <a16:creationId xmlns:a16="http://schemas.microsoft.com/office/drawing/2014/main" id="{5C041F7D-8B9D-4060-88CB-6DC59DBFEF37}"/>
                </a:ext>
              </a:extLst>
            </p:cNvPr>
            <p:cNvSpPr>
              <a:spLocks/>
            </p:cNvSpPr>
            <p:nvPr userDrawn="1"/>
          </p:nvSpPr>
          <p:spPr bwMode="auto">
            <a:xfrm>
              <a:off x="967" y="183"/>
              <a:ext cx="54" cy="73"/>
            </a:xfrm>
            <a:custGeom>
              <a:avLst/>
              <a:gdLst>
                <a:gd name="T0" fmla="*/ 54 w 54"/>
                <a:gd name="T1" fmla="*/ 56 h 73"/>
                <a:gd name="T2" fmla="*/ 21 w 54"/>
                <a:gd name="T3" fmla="*/ 56 h 73"/>
                <a:gd name="T4" fmla="*/ 21 w 54"/>
                <a:gd name="T5" fmla="*/ 44 h 73"/>
                <a:gd name="T6" fmla="*/ 48 w 54"/>
                <a:gd name="T7" fmla="*/ 44 h 73"/>
                <a:gd name="T8" fmla="*/ 48 w 54"/>
                <a:gd name="T9" fmla="*/ 27 h 73"/>
                <a:gd name="T10" fmla="*/ 21 w 54"/>
                <a:gd name="T11" fmla="*/ 27 h 73"/>
                <a:gd name="T12" fmla="*/ 21 w 54"/>
                <a:gd name="T13" fmla="*/ 17 h 73"/>
                <a:gd name="T14" fmla="*/ 54 w 54"/>
                <a:gd name="T15" fmla="*/ 17 h 73"/>
                <a:gd name="T16" fmla="*/ 54 w 54"/>
                <a:gd name="T17" fmla="*/ 0 h 73"/>
                <a:gd name="T18" fmla="*/ 0 w 54"/>
                <a:gd name="T19" fmla="*/ 0 h 73"/>
                <a:gd name="T20" fmla="*/ 0 w 54"/>
                <a:gd name="T21" fmla="*/ 73 h 73"/>
                <a:gd name="T22" fmla="*/ 54 w 54"/>
                <a:gd name="T23" fmla="*/ 73 h 73"/>
                <a:gd name="T24" fmla="*/ 54 w 54"/>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3">
                  <a:moveTo>
                    <a:pt x="54" y="56"/>
                  </a:moveTo>
                  <a:lnTo>
                    <a:pt x="21" y="56"/>
                  </a:lnTo>
                  <a:lnTo>
                    <a:pt x="21" y="44"/>
                  </a:lnTo>
                  <a:lnTo>
                    <a:pt x="48" y="44"/>
                  </a:lnTo>
                  <a:lnTo>
                    <a:pt x="48" y="27"/>
                  </a:lnTo>
                  <a:lnTo>
                    <a:pt x="21" y="27"/>
                  </a:lnTo>
                  <a:lnTo>
                    <a:pt x="21" y="17"/>
                  </a:lnTo>
                  <a:lnTo>
                    <a:pt x="54" y="17"/>
                  </a:lnTo>
                  <a:lnTo>
                    <a:pt x="54" y="0"/>
                  </a:lnTo>
                  <a:lnTo>
                    <a:pt x="0" y="0"/>
                  </a:lnTo>
                  <a:lnTo>
                    <a:pt x="0" y="73"/>
                  </a:lnTo>
                  <a:lnTo>
                    <a:pt x="54" y="73"/>
                  </a:lnTo>
                  <a:lnTo>
                    <a:pt x="5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1" name="Freeform 10">
              <a:extLst>
                <a:ext uri="{FF2B5EF4-FFF2-40B4-BE49-F238E27FC236}">
                  <a16:creationId xmlns:a16="http://schemas.microsoft.com/office/drawing/2014/main" id="{0C8AC298-F477-4175-B6B3-326F0542068C}"/>
                </a:ext>
              </a:extLst>
            </p:cNvPr>
            <p:cNvSpPr>
              <a:spLocks/>
            </p:cNvSpPr>
            <p:nvPr userDrawn="1"/>
          </p:nvSpPr>
          <p:spPr bwMode="auto">
            <a:xfrm>
              <a:off x="891" y="183"/>
              <a:ext cx="51" cy="73"/>
            </a:xfrm>
            <a:custGeom>
              <a:avLst/>
              <a:gdLst>
                <a:gd name="T0" fmla="*/ 37 w 51"/>
                <a:gd name="T1" fmla="*/ 17 h 73"/>
                <a:gd name="T2" fmla="*/ 51 w 51"/>
                <a:gd name="T3" fmla="*/ 17 h 73"/>
                <a:gd name="T4" fmla="*/ 51 w 51"/>
                <a:gd name="T5" fmla="*/ 0 h 73"/>
                <a:gd name="T6" fmla="*/ 0 w 51"/>
                <a:gd name="T7" fmla="*/ 0 h 73"/>
                <a:gd name="T8" fmla="*/ 0 w 51"/>
                <a:gd name="T9" fmla="*/ 17 h 73"/>
                <a:gd name="T10" fmla="*/ 16 w 51"/>
                <a:gd name="T11" fmla="*/ 17 h 73"/>
                <a:gd name="T12" fmla="*/ 16 w 51"/>
                <a:gd name="T13" fmla="*/ 73 h 73"/>
                <a:gd name="T14" fmla="*/ 37 w 51"/>
                <a:gd name="T15" fmla="*/ 73 h 73"/>
                <a:gd name="T16" fmla="*/ 37 w 51"/>
                <a:gd name="T1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37" y="17"/>
                  </a:moveTo>
                  <a:lnTo>
                    <a:pt x="51" y="17"/>
                  </a:lnTo>
                  <a:lnTo>
                    <a:pt x="51" y="0"/>
                  </a:lnTo>
                  <a:lnTo>
                    <a:pt x="0" y="0"/>
                  </a:lnTo>
                  <a:lnTo>
                    <a:pt x="0" y="17"/>
                  </a:lnTo>
                  <a:lnTo>
                    <a:pt x="16" y="17"/>
                  </a:lnTo>
                  <a:lnTo>
                    <a:pt x="16" y="73"/>
                  </a:lnTo>
                  <a:lnTo>
                    <a:pt x="37" y="73"/>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2" name="Freeform 11">
              <a:extLst>
                <a:ext uri="{FF2B5EF4-FFF2-40B4-BE49-F238E27FC236}">
                  <a16:creationId xmlns:a16="http://schemas.microsoft.com/office/drawing/2014/main" id="{CD412F43-74AD-466E-8BE2-CE5D0E40E4E6}"/>
                </a:ext>
              </a:extLst>
            </p:cNvPr>
            <p:cNvSpPr>
              <a:spLocks/>
            </p:cNvSpPr>
            <p:nvPr userDrawn="1"/>
          </p:nvSpPr>
          <p:spPr bwMode="auto">
            <a:xfrm>
              <a:off x="806"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3" name="Freeform 12">
              <a:extLst>
                <a:ext uri="{FF2B5EF4-FFF2-40B4-BE49-F238E27FC236}">
                  <a16:creationId xmlns:a16="http://schemas.microsoft.com/office/drawing/2014/main" id="{8760572D-A68F-462D-B112-FA72C699BEED}"/>
                </a:ext>
              </a:extLst>
            </p:cNvPr>
            <p:cNvSpPr>
              <a:spLocks/>
            </p:cNvSpPr>
            <p:nvPr userDrawn="1"/>
          </p:nvSpPr>
          <p:spPr bwMode="auto">
            <a:xfrm>
              <a:off x="724" y="183"/>
              <a:ext cx="70" cy="73"/>
            </a:xfrm>
            <a:custGeom>
              <a:avLst/>
              <a:gdLst>
                <a:gd name="T0" fmla="*/ 70 w 70"/>
                <a:gd name="T1" fmla="*/ 0 h 73"/>
                <a:gd name="T2" fmla="*/ 51 w 70"/>
                <a:gd name="T3" fmla="*/ 0 h 73"/>
                <a:gd name="T4" fmla="*/ 37 w 70"/>
                <a:gd name="T5" fmla="*/ 25 h 73"/>
                <a:gd name="T6" fmla="*/ 26 w 70"/>
                <a:gd name="T7" fmla="*/ 0 h 73"/>
                <a:gd name="T8" fmla="*/ 0 w 70"/>
                <a:gd name="T9" fmla="*/ 0 h 73"/>
                <a:gd name="T10" fmla="*/ 26 w 70"/>
                <a:gd name="T11" fmla="*/ 42 h 73"/>
                <a:gd name="T12" fmla="*/ 26 w 70"/>
                <a:gd name="T13" fmla="*/ 73 h 73"/>
                <a:gd name="T14" fmla="*/ 47 w 70"/>
                <a:gd name="T15" fmla="*/ 73 h 73"/>
                <a:gd name="T16" fmla="*/ 47 w 70"/>
                <a:gd name="T17" fmla="*/ 42 h 73"/>
                <a:gd name="T18" fmla="*/ 70 w 70"/>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3">
                  <a:moveTo>
                    <a:pt x="70" y="0"/>
                  </a:moveTo>
                  <a:lnTo>
                    <a:pt x="51" y="0"/>
                  </a:lnTo>
                  <a:lnTo>
                    <a:pt x="37" y="25"/>
                  </a:lnTo>
                  <a:lnTo>
                    <a:pt x="26" y="0"/>
                  </a:lnTo>
                  <a:lnTo>
                    <a:pt x="0" y="0"/>
                  </a:lnTo>
                  <a:lnTo>
                    <a:pt x="26" y="42"/>
                  </a:lnTo>
                  <a:lnTo>
                    <a:pt x="26" y="73"/>
                  </a:lnTo>
                  <a:lnTo>
                    <a:pt x="47" y="73"/>
                  </a:lnTo>
                  <a:lnTo>
                    <a:pt x="47" y="4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4" name="Freeform 13">
              <a:extLst>
                <a:ext uri="{FF2B5EF4-FFF2-40B4-BE49-F238E27FC236}">
                  <a16:creationId xmlns:a16="http://schemas.microsoft.com/office/drawing/2014/main" id="{B843E5E1-6756-4124-9C3F-A39C0264EE78}"/>
                </a:ext>
              </a:extLst>
            </p:cNvPr>
            <p:cNvSpPr>
              <a:spLocks/>
            </p:cNvSpPr>
            <p:nvPr userDrawn="1"/>
          </p:nvSpPr>
          <p:spPr bwMode="auto">
            <a:xfrm>
              <a:off x="645"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5" name="Freeform 14">
              <a:extLst>
                <a:ext uri="{FF2B5EF4-FFF2-40B4-BE49-F238E27FC236}">
                  <a16:creationId xmlns:a16="http://schemas.microsoft.com/office/drawing/2014/main" id="{25B2713C-E072-4F7F-B84E-FEA52D746798}"/>
                </a:ext>
              </a:extLst>
            </p:cNvPr>
            <p:cNvSpPr>
              <a:spLocks/>
            </p:cNvSpPr>
            <p:nvPr userDrawn="1"/>
          </p:nvSpPr>
          <p:spPr bwMode="auto">
            <a:xfrm>
              <a:off x="536" y="183"/>
              <a:ext cx="55" cy="73"/>
            </a:xfrm>
            <a:custGeom>
              <a:avLst/>
              <a:gdLst>
                <a:gd name="T0" fmla="*/ 55 w 55"/>
                <a:gd name="T1" fmla="*/ 56 h 73"/>
                <a:gd name="T2" fmla="*/ 22 w 55"/>
                <a:gd name="T3" fmla="*/ 56 h 73"/>
                <a:gd name="T4" fmla="*/ 22 w 55"/>
                <a:gd name="T5" fmla="*/ 44 h 73"/>
                <a:gd name="T6" fmla="*/ 49 w 55"/>
                <a:gd name="T7" fmla="*/ 44 h 73"/>
                <a:gd name="T8" fmla="*/ 49 w 55"/>
                <a:gd name="T9" fmla="*/ 27 h 73"/>
                <a:gd name="T10" fmla="*/ 22 w 55"/>
                <a:gd name="T11" fmla="*/ 27 h 73"/>
                <a:gd name="T12" fmla="*/ 22 w 55"/>
                <a:gd name="T13" fmla="*/ 17 h 73"/>
                <a:gd name="T14" fmla="*/ 55 w 55"/>
                <a:gd name="T15" fmla="*/ 17 h 73"/>
                <a:gd name="T16" fmla="*/ 55 w 55"/>
                <a:gd name="T17" fmla="*/ 0 h 73"/>
                <a:gd name="T18" fmla="*/ 0 w 55"/>
                <a:gd name="T19" fmla="*/ 0 h 73"/>
                <a:gd name="T20" fmla="*/ 0 w 55"/>
                <a:gd name="T21" fmla="*/ 73 h 73"/>
                <a:gd name="T22" fmla="*/ 55 w 55"/>
                <a:gd name="T23" fmla="*/ 73 h 73"/>
                <a:gd name="T24" fmla="*/ 55 w 55"/>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56"/>
                  </a:moveTo>
                  <a:lnTo>
                    <a:pt x="22" y="56"/>
                  </a:lnTo>
                  <a:lnTo>
                    <a:pt x="22" y="44"/>
                  </a:lnTo>
                  <a:lnTo>
                    <a:pt x="49" y="44"/>
                  </a:lnTo>
                  <a:lnTo>
                    <a:pt x="49" y="27"/>
                  </a:lnTo>
                  <a:lnTo>
                    <a:pt x="22" y="27"/>
                  </a:lnTo>
                  <a:lnTo>
                    <a:pt x="22" y="17"/>
                  </a:lnTo>
                  <a:lnTo>
                    <a:pt x="55" y="17"/>
                  </a:lnTo>
                  <a:lnTo>
                    <a:pt x="55" y="0"/>
                  </a:lnTo>
                  <a:lnTo>
                    <a:pt x="0" y="0"/>
                  </a:lnTo>
                  <a:lnTo>
                    <a:pt x="0" y="73"/>
                  </a:lnTo>
                  <a:lnTo>
                    <a:pt x="55" y="73"/>
                  </a:lnTo>
                  <a:lnTo>
                    <a:pt x="5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6" name="Freeform 15">
              <a:extLst>
                <a:ext uri="{FF2B5EF4-FFF2-40B4-BE49-F238E27FC236}">
                  <a16:creationId xmlns:a16="http://schemas.microsoft.com/office/drawing/2014/main" id="{2124DA65-C560-4A2E-9F7B-F0E89F45F342}"/>
                </a:ext>
              </a:extLst>
            </p:cNvPr>
            <p:cNvSpPr>
              <a:spLocks/>
            </p:cNvSpPr>
            <p:nvPr userDrawn="1"/>
          </p:nvSpPr>
          <p:spPr bwMode="auto">
            <a:xfrm>
              <a:off x="443" y="183"/>
              <a:ext cx="70" cy="73"/>
            </a:xfrm>
            <a:custGeom>
              <a:avLst/>
              <a:gdLst>
                <a:gd name="T0" fmla="*/ 47 w 70"/>
                <a:gd name="T1" fmla="*/ 73 h 73"/>
                <a:gd name="T2" fmla="*/ 70 w 70"/>
                <a:gd name="T3" fmla="*/ 73 h 73"/>
                <a:gd name="T4" fmla="*/ 47 w 70"/>
                <a:gd name="T5" fmla="*/ 0 h 73"/>
                <a:gd name="T6" fmla="*/ 24 w 70"/>
                <a:gd name="T7" fmla="*/ 0 h 73"/>
                <a:gd name="T8" fmla="*/ 0 w 70"/>
                <a:gd name="T9" fmla="*/ 73 h 73"/>
                <a:gd name="T10" fmla="*/ 20 w 70"/>
                <a:gd name="T11" fmla="*/ 73 h 73"/>
                <a:gd name="T12" fmla="*/ 24 w 70"/>
                <a:gd name="T13" fmla="*/ 58 h 73"/>
                <a:gd name="T14" fmla="*/ 43 w 70"/>
                <a:gd name="T15" fmla="*/ 58 h 73"/>
                <a:gd name="T16" fmla="*/ 47 w 70"/>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3">
                  <a:moveTo>
                    <a:pt x="47" y="73"/>
                  </a:moveTo>
                  <a:lnTo>
                    <a:pt x="70" y="73"/>
                  </a:lnTo>
                  <a:lnTo>
                    <a:pt x="47" y="0"/>
                  </a:lnTo>
                  <a:lnTo>
                    <a:pt x="24" y="0"/>
                  </a:lnTo>
                  <a:lnTo>
                    <a:pt x="0" y="73"/>
                  </a:lnTo>
                  <a:lnTo>
                    <a:pt x="20" y="73"/>
                  </a:lnTo>
                  <a:lnTo>
                    <a:pt x="24" y="58"/>
                  </a:lnTo>
                  <a:lnTo>
                    <a:pt x="43" y="58"/>
                  </a:lnTo>
                  <a:lnTo>
                    <a:pt x="47"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7" name="Freeform 16">
              <a:extLst>
                <a:ext uri="{FF2B5EF4-FFF2-40B4-BE49-F238E27FC236}">
                  <a16:creationId xmlns:a16="http://schemas.microsoft.com/office/drawing/2014/main" id="{669ABD79-918B-432C-B9F6-EAF45E3A4CB7}"/>
                </a:ext>
              </a:extLst>
            </p:cNvPr>
            <p:cNvSpPr>
              <a:spLocks/>
            </p:cNvSpPr>
            <p:nvPr userDrawn="1"/>
          </p:nvSpPr>
          <p:spPr bwMode="auto">
            <a:xfrm>
              <a:off x="364" y="183"/>
              <a:ext cx="60" cy="73"/>
            </a:xfrm>
            <a:custGeom>
              <a:avLst/>
              <a:gdLst>
                <a:gd name="T0" fmla="*/ 0 w 31"/>
                <a:gd name="T1" fmla="*/ 38 h 38"/>
                <a:gd name="T2" fmla="*/ 17 w 31"/>
                <a:gd name="T3" fmla="*/ 38 h 38"/>
                <a:gd name="T4" fmla="*/ 27 w 31"/>
                <a:gd name="T5" fmla="*/ 36 h 38"/>
                <a:gd name="T6" fmla="*/ 31 w 31"/>
                <a:gd name="T7" fmla="*/ 27 h 38"/>
                <a:gd name="T8" fmla="*/ 24 w 31"/>
                <a:gd name="T9" fmla="*/ 18 h 38"/>
                <a:gd name="T10" fmla="*/ 30 w 31"/>
                <a:gd name="T11" fmla="*/ 10 h 38"/>
                <a:gd name="T12" fmla="*/ 26 w 31"/>
                <a:gd name="T13" fmla="*/ 2 h 38"/>
                <a:gd name="T14" fmla="*/ 18 w 31"/>
                <a:gd name="T15" fmla="*/ 0 h 38"/>
                <a:gd name="T16" fmla="*/ 0 w 31"/>
                <a:gd name="T17" fmla="*/ 0 h 38"/>
                <a:gd name="T18" fmla="*/ 0 w 31"/>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0" y="38"/>
                  </a:moveTo>
                  <a:cubicBezTo>
                    <a:pt x="17" y="38"/>
                    <a:pt x="17" y="38"/>
                    <a:pt x="17" y="38"/>
                  </a:cubicBezTo>
                  <a:cubicBezTo>
                    <a:pt x="20" y="38"/>
                    <a:pt x="24" y="38"/>
                    <a:pt x="27" y="36"/>
                  </a:cubicBezTo>
                  <a:cubicBezTo>
                    <a:pt x="30" y="34"/>
                    <a:pt x="31" y="30"/>
                    <a:pt x="31" y="27"/>
                  </a:cubicBezTo>
                  <a:cubicBezTo>
                    <a:pt x="31" y="22"/>
                    <a:pt x="28" y="19"/>
                    <a:pt x="24" y="18"/>
                  </a:cubicBezTo>
                  <a:cubicBezTo>
                    <a:pt x="28" y="17"/>
                    <a:pt x="30" y="14"/>
                    <a:pt x="30" y="10"/>
                  </a:cubicBezTo>
                  <a:cubicBezTo>
                    <a:pt x="30" y="7"/>
                    <a:pt x="29" y="4"/>
                    <a:pt x="26" y="2"/>
                  </a:cubicBezTo>
                  <a:cubicBezTo>
                    <a:pt x="24" y="1"/>
                    <a:pt x="21" y="0"/>
                    <a:pt x="18" y="0"/>
                  </a:cubicBezTo>
                  <a:cubicBezTo>
                    <a:pt x="0" y="0"/>
                    <a:pt x="0" y="0"/>
                    <a:pt x="0" y="0"/>
                  </a:cubicBezTo>
                  <a:cubicBezTo>
                    <a:pt x="0" y="38"/>
                    <a:pt x="0" y="38"/>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8" name="Freeform 17">
              <a:extLst>
                <a:ext uri="{FF2B5EF4-FFF2-40B4-BE49-F238E27FC236}">
                  <a16:creationId xmlns:a16="http://schemas.microsoft.com/office/drawing/2014/main" id="{7F5157BA-5E86-4FA6-9F61-DBD459C68105}"/>
                </a:ext>
              </a:extLst>
            </p:cNvPr>
            <p:cNvSpPr>
              <a:spLocks/>
            </p:cNvSpPr>
            <p:nvPr userDrawn="1"/>
          </p:nvSpPr>
          <p:spPr bwMode="auto">
            <a:xfrm>
              <a:off x="470" y="204"/>
              <a:ext cx="12" cy="21"/>
            </a:xfrm>
            <a:custGeom>
              <a:avLst/>
              <a:gdLst>
                <a:gd name="T0" fmla="*/ 0 w 12"/>
                <a:gd name="T1" fmla="*/ 21 h 21"/>
                <a:gd name="T2" fmla="*/ 6 w 12"/>
                <a:gd name="T3" fmla="*/ 0 h 21"/>
                <a:gd name="T4" fmla="*/ 12 w 12"/>
                <a:gd name="T5" fmla="*/ 21 h 21"/>
                <a:gd name="T6" fmla="*/ 0 w 12"/>
                <a:gd name="T7" fmla="*/ 21 h 21"/>
              </a:gdLst>
              <a:ahLst/>
              <a:cxnLst>
                <a:cxn ang="0">
                  <a:pos x="T0" y="T1"/>
                </a:cxn>
                <a:cxn ang="0">
                  <a:pos x="T2" y="T3"/>
                </a:cxn>
                <a:cxn ang="0">
                  <a:pos x="T4" y="T5"/>
                </a:cxn>
                <a:cxn ang="0">
                  <a:pos x="T6" y="T7"/>
                </a:cxn>
              </a:cxnLst>
              <a:rect l="0" t="0" r="r" b="b"/>
              <a:pathLst>
                <a:path w="12" h="21">
                  <a:moveTo>
                    <a:pt x="0" y="21"/>
                  </a:moveTo>
                  <a:lnTo>
                    <a:pt x="6" y="0"/>
                  </a:lnTo>
                  <a:lnTo>
                    <a:pt x="12" y="21"/>
                  </a:lnTo>
                  <a:lnTo>
                    <a:pt x="0" y="21"/>
                  </a:lnTo>
                  <a:close/>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9" name="Freeform 18">
              <a:extLst>
                <a:ext uri="{FF2B5EF4-FFF2-40B4-BE49-F238E27FC236}">
                  <a16:creationId xmlns:a16="http://schemas.microsoft.com/office/drawing/2014/main" id="{B87CF195-A482-4275-9789-7F467A7D726E}"/>
                </a:ext>
              </a:extLst>
            </p:cNvPr>
            <p:cNvSpPr>
              <a:spLocks/>
            </p:cNvSpPr>
            <p:nvPr userDrawn="1"/>
          </p:nvSpPr>
          <p:spPr bwMode="auto">
            <a:xfrm>
              <a:off x="383" y="198"/>
              <a:ext cx="18" cy="14"/>
            </a:xfrm>
            <a:custGeom>
              <a:avLst/>
              <a:gdLst>
                <a:gd name="T0" fmla="*/ 0 w 9"/>
                <a:gd name="T1" fmla="*/ 7 h 7"/>
                <a:gd name="T2" fmla="*/ 0 w 9"/>
                <a:gd name="T3" fmla="*/ 0 h 7"/>
                <a:gd name="T4" fmla="*/ 5 w 9"/>
                <a:gd name="T5" fmla="*/ 0 h 7"/>
                <a:gd name="T6" fmla="*/ 9 w 9"/>
                <a:gd name="T7" fmla="*/ 4 h 7"/>
                <a:gd name="T8" fmla="*/ 8 w 9"/>
                <a:gd name="T9" fmla="*/ 6 h 7"/>
                <a:gd name="T10" fmla="*/ 5 w 9"/>
                <a:gd name="T11" fmla="*/ 7 h 7"/>
                <a:gd name="T12" fmla="*/ 0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7"/>
                  </a:moveTo>
                  <a:cubicBezTo>
                    <a:pt x="0" y="0"/>
                    <a:pt x="0" y="0"/>
                    <a:pt x="0" y="0"/>
                  </a:cubicBezTo>
                  <a:cubicBezTo>
                    <a:pt x="5" y="0"/>
                    <a:pt x="5" y="0"/>
                    <a:pt x="5" y="0"/>
                  </a:cubicBezTo>
                  <a:cubicBezTo>
                    <a:pt x="7" y="0"/>
                    <a:pt x="9" y="1"/>
                    <a:pt x="9" y="4"/>
                  </a:cubicBezTo>
                  <a:cubicBezTo>
                    <a:pt x="9" y="4"/>
                    <a:pt x="9" y="5"/>
                    <a:pt x="8" y="6"/>
                  </a:cubicBezTo>
                  <a:cubicBezTo>
                    <a:pt x="7" y="7"/>
                    <a:pt x="6" y="7"/>
                    <a:pt x="5" y="7"/>
                  </a:cubicBezTo>
                  <a:cubicBezTo>
                    <a:pt x="0" y="7"/>
                    <a:pt x="0" y="7"/>
                    <a:pt x="0" y="7"/>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0" name="Freeform 19">
              <a:extLst>
                <a:ext uri="{FF2B5EF4-FFF2-40B4-BE49-F238E27FC236}">
                  <a16:creationId xmlns:a16="http://schemas.microsoft.com/office/drawing/2014/main" id="{9D83D274-A271-4B0A-BE04-202C3D2E8560}"/>
                </a:ext>
              </a:extLst>
            </p:cNvPr>
            <p:cNvSpPr>
              <a:spLocks/>
            </p:cNvSpPr>
            <p:nvPr userDrawn="1"/>
          </p:nvSpPr>
          <p:spPr bwMode="auto">
            <a:xfrm>
              <a:off x="383" y="227"/>
              <a:ext cx="20" cy="12"/>
            </a:xfrm>
            <a:custGeom>
              <a:avLst/>
              <a:gdLst>
                <a:gd name="T0" fmla="*/ 0 w 10"/>
                <a:gd name="T1" fmla="*/ 6 h 6"/>
                <a:gd name="T2" fmla="*/ 0 w 10"/>
                <a:gd name="T3" fmla="*/ 0 h 6"/>
                <a:gd name="T4" fmla="*/ 5 w 10"/>
                <a:gd name="T5" fmla="*/ 0 h 6"/>
                <a:gd name="T6" fmla="*/ 8 w 10"/>
                <a:gd name="T7" fmla="*/ 0 h 6"/>
                <a:gd name="T8" fmla="*/ 10 w 10"/>
                <a:gd name="T9" fmla="*/ 3 h 6"/>
                <a:gd name="T10" fmla="*/ 9 w 10"/>
                <a:gd name="T11" fmla="*/ 6 h 6"/>
                <a:gd name="T12" fmla="*/ 5 w 10"/>
                <a:gd name="T13" fmla="*/ 6 h 6"/>
                <a:gd name="T14" fmla="*/ 0 w 1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0" y="6"/>
                  </a:moveTo>
                  <a:cubicBezTo>
                    <a:pt x="0" y="0"/>
                    <a:pt x="0" y="0"/>
                    <a:pt x="0" y="0"/>
                  </a:cubicBezTo>
                  <a:cubicBezTo>
                    <a:pt x="5" y="0"/>
                    <a:pt x="5" y="0"/>
                    <a:pt x="5" y="0"/>
                  </a:cubicBezTo>
                  <a:cubicBezTo>
                    <a:pt x="6" y="0"/>
                    <a:pt x="7" y="0"/>
                    <a:pt x="8" y="0"/>
                  </a:cubicBezTo>
                  <a:cubicBezTo>
                    <a:pt x="9" y="1"/>
                    <a:pt x="10" y="2"/>
                    <a:pt x="10" y="3"/>
                  </a:cubicBezTo>
                  <a:cubicBezTo>
                    <a:pt x="10" y="4"/>
                    <a:pt x="9" y="5"/>
                    <a:pt x="9" y="6"/>
                  </a:cubicBezTo>
                  <a:cubicBezTo>
                    <a:pt x="8" y="6"/>
                    <a:pt x="6" y="6"/>
                    <a:pt x="5" y="6"/>
                  </a:cubicBezTo>
                  <a:cubicBezTo>
                    <a:pt x="0" y="6"/>
                    <a:pt x="0" y="6"/>
                    <a:pt x="0" y="6"/>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21" name="Text Placeholder 2">
            <a:extLst>
              <a:ext uri="{FF2B5EF4-FFF2-40B4-BE49-F238E27FC236}">
                <a16:creationId xmlns:a16="http://schemas.microsoft.com/office/drawing/2014/main" id="{C9533DEE-4640-4FAB-964F-91FD6C20D7CC}"/>
              </a:ext>
            </a:extLst>
          </p:cNvPr>
          <p:cNvSpPr>
            <a:spLocks noGrp="1"/>
          </p:cNvSpPr>
          <p:nvPr>
            <p:ph idx="1"/>
          </p:nvPr>
        </p:nvSpPr>
        <p:spPr>
          <a:xfrm>
            <a:off x="507599" y="1854000"/>
            <a:ext cx="11430000" cy="4248000"/>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itle Placeholder 3">
            <a:extLst>
              <a:ext uri="{FF2B5EF4-FFF2-40B4-BE49-F238E27FC236}">
                <a16:creationId xmlns:a16="http://schemas.microsoft.com/office/drawing/2014/main" id="{B4DB26D5-AC28-46FB-8BE6-E5A7709B6DAB}"/>
              </a:ext>
            </a:extLst>
          </p:cNvPr>
          <p:cNvSpPr>
            <a:spLocks noGrp="1"/>
          </p:cNvSpPr>
          <p:nvPr>
            <p:ph type="title"/>
          </p:nvPr>
        </p:nvSpPr>
        <p:spPr>
          <a:xfrm>
            <a:off x="1" y="702000"/>
            <a:ext cx="11937598" cy="304699"/>
          </a:xfrm>
          <a:prstGeom prst="rect">
            <a:avLst/>
          </a:prstGeom>
          <a:blipFill dpi="0" rotWithShape="1">
            <a:blip r:embed="rId2">
              <a:extLst>
                <a:ext uri="{28A0092B-C50C-407E-A947-70E740481C1C}">
                  <a14:useLocalDpi xmlns:a14="http://schemas.microsoft.com/office/drawing/2010/main" val="0"/>
                </a:ext>
              </a:extLst>
            </a:blip>
            <a:srcRect/>
            <a:tile tx="0" ty="0" sx="100000" sy="100000" flip="none" algn="tl"/>
          </a:blipFill>
        </p:spPr>
        <p:txBody>
          <a:bodyPr vert="horz" wrap="square" lIns="504000" tIns="0" rIns="0" bIns="0" rtlCol="0" anchor="t">
            <a:spAutoFit/>
          </a:bodyPr>
          <a:lstStyle>
            <a:lvl1pPr>
              <a:defRPr>
                <a:solidFill>
                  <a:schemeClr val="bg1"/>
                </a:solidFill>
              </a:defRPr>
            </a:lvl1pPr>
          </a:lstStyle>
          <a:p>
            <a:r>
              <a:rPr lang="en-US" dirty="0"/>
              <a:t>Click to edit Master title style</a:t>
            </a:r>
            <a:endParaRPr lang="en-GB" dirty="0"/>
          </a:p>
        </p:txBody>
      </p:sp>
      <p:sp>
        <p:nvSpPr>
          <p:cNvPr id="23" name="Slide Number Placeholder 1">
            <a:extLst>
              <a:ext uri="{FF2B5EF4-FFF2-40B4-BE49-F238E27FC236}">
                <a16:creationId xmlns:a16="http://schemas.microsoft.com/office/drawing/2014/main" id="{0A6052D5-8322-44E6-8422-6FE86DCB9465}"/>
              </a:ext>
            </a:extLst>
          </p:cNvPr>
          <p:cNvSpPr>
            <a:spLocks noGrp="1"/>
          </p:cNvSpPr>
          <p:nvPr>
            <p:ph type="sldNum" sz="quarter" idx="4"/>
          </p:nvPr>
        </p:nvSpPr>
        <p:spPr>
          <a:xfrm>
            <a:off x="11757599" y="250629"/>
            <a:ext cx="180000" cy="126000"/>
          </a:xfrm>
          <a:prstGeom prst="rect">
            <a:avLst/>
          </a:prstGeom>
        </p:spPr>
        <p:txBody>
          <a:bodyPr vert="horz" lIns="0" tIns="0" rIns="0" bIns="0" rtlCol="0" anchor="ctr"/>
          <a:lstStyle>
            <a:lvl1pPr algn="r">
              <a:defRPr sz="800">
                <a:solidFill>
                  <a:schemeClr val="tx1"/>
                </a:solidFill>
              </a:defRPr>
            </a:lvl1pPr>
          </a:lstStyle>
          <a:p>
            <a:fld id="{9091399C-B5EF-49C7-B81A-539AE2F27BD0}" type="slidenum">
              <a:rPr lang="en-GB" smtClean="0"/>
              <a:pPr/>
              <a:t>‹#›</a:t>
            </a:fld>
            <a:endParaRPr lang="en-GB" dirty="0"/>
          </a:p>
        </p:txBody>
      </p:sp>
      <p:sp>
        <p:nvSpPr>
          <p:cNvPr id="24" name="Rectangle 23">
            <a:extLst>
              <a:ext uri="{FF2B5EF4-FFF2-40B4-BE49-F238E27FC236}">
                <a16:creationId xmlns:a16="http://schemas.microsoft.com/office/drawing/2014/main" id="{86763DBB-2D5C-462E-8FA3-DD827D3FAD36}"/>
              </a:ext>
            </a:extLst>
          </p:cNvPr>
          <p:cNvSpPr/>
          <p:nvPr userDrawn="1"/>
        </p:nvSpPr>
        <p:spPr>
          <a:xfrm>
            <a:off x="507600" y="6333288"/>
            <a:ext cx="864000" cy="289823"/>
          </a:xfrm>
          <a:prstGeom prst="rect">
            <a:avLst/>
          </a:prstGeom>
        </p:spPr>
        <p:txBody>
          <a:bodyPr wrap="none" lIns="0" tIns="0" rIns="0" bIns="0" anchor="ctr">
            <a:noAutofit/>
          </a:bodyPr>
          <a:lstStyle/>
          <a:p>
            <a:pPr>
              <a:spcAft>
                <a:spcPts val="0"/>
              </a:spcAft>
              <a:tabLst>
                <a:tab pos="269875" algn="l"/>
              </a:tabLst>
            </a:pPr>
            <a:r>
              <a:rPr lang="en-GB" sz="600" dirty="0">
                <a:solidFill>
                  <a:schemeClr val="tx1"/>
                </a:solidFill>
              </a:rPr>
              <a:t>©2021 BAE Systems. </a:t>
            </a:r>
          </a:p>
          <a:p>
            <a:pPr marL="0" marR="0" lvl="0" indent="0" algn="l" defTabSz="914400" rtl="0" eaLnBrk="1" fontAlgn="auto" latinLnBrk="0" hangingPunct="1">
              <a:lnSpc>
                <a:spcPct val="100000"/>
              </a:lnSpc>
              <a:spcBef>
                <a:spcPts val="0"/>
              </a:spcBef>
              <a:spcAft>
                <a:spcPts val="0"/>
              </a:spcAft>
              <a:buClrTx/>
              <a:buSzTx/>
              <a:buFontTx/>
              <a:buNone/>
              <a:tabLst>
                <a:tab pos="269875" algn="l"/>
              </a:tabLst>
              <a:defRPr/>
            </a:pPr>
            <a:r>
              <a:rPr lang="en-GB" sz="600" dirty="0">
                <a:solidFill>
                  <a:schemeClr val="tx1"/>
                </a:solidFill>
              </a:rPr>
              <a:t>All rights reserved</a:t>
            </a:r>
          </a:p>
        </p:txBody>
      </p:sp>
      <p:sp>
        <p:nvSpPr>
          <p:cNvPr id="25" name="hc"/>
          <p:cNvSpPr txBox="1"/>
          <p:nvPr userDrawn="1"/>
        </p:nvSpPr>
        <p:spPr>
          <a:xfrm>
            <a:off x="0" y="0"/>
            <a:ext cx="12192000" cy="123111"/>
          </a:xfrm>
          <a:prstGeom prst="rect">
            <a:avLst/>
          </a:prstGeom>
          <a:noFill/>
        </p:spPr>
        <p:txBody>
          <a:bodyPr vert="horz" wrap="square" lIns="0" tIns="0" rIns="0" bIns="0" rtlCol="0">
            <a:spAutoFit/>
          </a:bodyPr>
          <a:lstStyle/>
          <a:p>
            <a:pPr algn="ctr"/>
            <a:endParaRPr lang="en-GB" sz="800" b="1" i="0" u="none" baseline="0" dirty="0">
              <a:solidFill>
                <a:srgbClr val="000000"/>
              </a:solidFill>
              <a:latin typeface="tahoma" panose="020B0604030504040204" pitchFamily="34" charset="0"/>
            </a:endParaRPr>
          </a:p>
        </p:txBody>
      </p:sp>
      <p:sp>
        <p:nvSpPr>
          <p:cNvPr id="26" name="fc"/>
          <p:cNvSpPr txBox="1"/>
          <p:nvPr userDrawn="1"/>
        </p:nvSpPr>
        <p:spPr>
          <a:xfrm>
            <a:off x="0" y="6545580"/>
            <a:ext cx="12192000" cy="492443"/>
          </a:xfrm>
          <a:prstGeom prst="rect">
            <a:avLst/>
          </a:prstGeom>
          <a:noFill/>
        </p:spPr>
        <p:txBody>
          <a:bodyPr vert="horz" wrap="square" lIns="0" tIns="0" rIns="0" bIns="0" rtlCol="0" anchor="ctr" anchorCtr="0">
            <a:noAutofit/>
          </a:bodyPr>
          <a:lstStyle/>
          <a:p>
            <a:pPr algn="ctr"/>
            <a:endParaRPr lang="en-GB" sz="800" b="1" i="0" u="none" baseline="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884216269"/>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One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976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97600" cy="417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ab 1"/>
          <p:cNvSpPr/>
          <p:nvPr userDrawn="1"/>
        </p:nvSpPr>
        <p:spPr>
          <a:xfrm>
            <a:off x="0"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94639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Long - R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Text Placeholder 6">
            <a:extLst>
              <a:ext uri="{FF2B5EF4-FFF2-40B4-BE49-F238E27FC236}">
                <a16:creationId xmlns:a16="http://schemas.microsoft.com/office/drawing/2014/main" id="{E55E93C9-F91A-401F-A16E-FF19B5CE4F70}"/>
              </a:ext>
            </a:extLst>
          </p:cNvPr>
          <p:cNvSpPr>
            <a:spLocks noGrp="1"/>
          </p:cNvSpPr>
          <p:nvPr>
            <p:ph type="body" sz="quarter" idx="15" hasCustomPrompt="1"/>
          </p:nvPr>
        </p:nvSpPr>
        <p:spPr>
          <a:xfrm>
            <a:off x="4116475" y="949363"/>
            <a:ext cx="252000" cy="1260000"/>
          </a:xfrm>
          <a:solidFill>
            <a:srgbClr val="FC4C02"/>
          </a:solidFill>
        </p:spPr>
        <p:txBody>
          <a:bodyPr/>
          <a:lstStyle>
            <a:lvl1pPr marL="0" indent="0">
              <a:buNone/>
              <a:defRPr/>
            </a:lvl1pPr>
          </a:lstStyle>
          <a:p>
            <a:pPr lvl="0"/>
            <a:r>
              <a:rPr lang="en-US" dirty="0"/>
              <a:t>  </a:t>
            </a:r>
            <a:endParaRPr lang="en-GB" dirty="0"/>
          </a:p>
        </p:txBody>
      </p:sp>
      <p:sp>
        <p:nvSpPr>
          <p:cNvPr id="11" name="Text Placeholder 6">
            <a:extLst>
              <a:ext uri="{FF2B5EF4-FFF2-40B4-BE49-F238E27FC236}">
                <a16:creationId xmlns:a16="http://schemas.microsoft.com/office/drawing/2014/main" id="{66CFFB0E-B293-4FC5-A26E-7CEC82AA5691}"/>
              </a:ext>
            </a:extLst>
          </p:cNvPr>
          <p:cNvSpPr>
            <a:spLocks noGrp="1"/>
          </p:cNvSpPr>
          <p:nvPr>
            <p:ph type="body" sz="quarter" idx="16" hasCustomPrompt="1"/>
          </p:nvPr>
        </p:nvSpPr>
        <p:spPr>
          <a:xfrm>
            <a:off x="4368475" y="697363"/>
            <a:ext cx="756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3" name="Text Placeholder 9">
            <a:extLst>
              <a:ext uri="{FF2B5EF4-FFF2-40B4-BE49-F238E27FC236}">
                <a16:creationId xmlns:a16="http://schemas.microsoft.com/office/drawing/2014/main" id="{3B858534-A605-4531-8083-01BA112013CB}"/>
              </a:ext>
            </a:extLst>
          </p:cNvPr>
          <p:cNvSpPr>
            <a:spLocks noGrp="1"/>
          </p:cNvSpPr>
          <p:nvPr>
            <p:ph type="body" sz="quarter" idx="17" hasCustomPrompt="1"/>
          </p:nvPr>
        </p:nvSpPr>
        <p:spPr>
          <a:xfrm>
            <a:off x="4368888" y="949362"/>
            <a:ext cx="7054850" cy="20376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12" name="Title 1">
            <a:extLst>
              <a:ext uri="{FF2B5EF4-FFF2-40B4-BE49-F238E27FC236}">
                <a16:creationId xmlns:a16="http://schemas.microsoft.com/office/drawing/2014/main" id="{EA3C8C3A-3598-4939-B59A-07D7B83C5CB6}"/>
              </a:ext>
            </a:extLst>
          </p:cNvPr>
          <p:cNvSpPr>
            <a:spLocks noGrp="1"/>
          </p:cNvSpPr>
          <p:nvPr>
            <p:ph type="title"/>
          </p:nvPr>
        </p:nvSpPr>
        <p:spPr>
          <a:xfrm>
            <a:off x="4368475" y="949363"/>
            <a:ext cx="7056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4AB8DD72-FB9B-45F2-90EC-36313C92CD77}"/>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3" name="hcSlideMaster27.Cover Long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ver Long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ver Long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ver Long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29962002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404146"/>
              </a:solidFill>
              <a:effectLst/>
              <a:uLnTx/>
              <a:uFillTx/>
              <a:latin typeface="Tahom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5123DE-DF0A-45CF-9929-81DBBDC71DC7}" type="slidenum">
              <a:rPr kumimoji="0" lang="en-AU" sz="800" b="1" i="0" u="none" strike="noStrike" kern="1200" cap="none" spc="0" normalizeH="0" baseline="0" noProof="0" smtClean="0">
                <a:ln>
                  <a:noFill/>
                </a:ln>
                <a:solidFill>
                  <a:srgbClr val="404146"/>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800" b="1" i="0" u="none" strike="noStrike" kern="1200" cap="none" spc="0" normalizeH="0" baseline="0" noProof="0" dirty="0">
              <a:ln>
                <a:noFill/>
              </a:ln>
              <a:solidFill>
                <a:srgbClr val="404146"/>
              </a:solidFill>
              <a:effectLst/>
              <a:uLnTx/>
              <a:uFillTx/>
              <a:latin typeface="Tahoma"/>
              <a:ea typeface="+mn-ea"/>
              <a:cs typeface="+mn-cs"/>
            </a:endParaRPr>
          </a:p>
        </p:txBody>
      </p:sp>
      <p:sp>
        <p:nvSpPr>
          <p:cNvPr id="13" name="Title 1"/>
          <p:cNvSpPr>
            <a:spLocks noGrp="1"/>
          </p:cNvSpPr>
          <p:nvPr>
            <p:ph type="title" hasCustomPrompt="1"/>
          </p:nvPr>
        </p:nvSpPr>
        <p:spPr>
          <a:xfrm>
            <a:off x="1747002" y="3094200"/>
            <a:ext cx="11397600" cy="669600"/>
          </a:xfrm>
          <a:prstGeom prst="rect">
            <a:avLst/>
          </a:prstGeom>
        </p:spPr>
        <p:txBody>
          <a:bodyPr lIns="0" tIns="0" rIns="0" bIns="0" anchor="ctr" anchorCtr="0">
            <a:noAutofit/>
          </a:bodyPr>
          <a:lstStyle>
            <a:lvl1pPr>
              <a:defRPr sz="2400" b="1" baseline="0">
                <a:solidFill>
                  <a:schemeClr val="tx2"/>
                </a:solidFill>
              </a:defRPr>
            </a:lvl1pPr>
          </a:lstStyle>
          <a:p>
            <a:r>
              <a:rPr lang="en-US" dirty="0"/>
              <a:t>Title line 1</a:t>
            </a:r>
            <a:endParaRPr lang="en-AU" dirty="0"/>
          </a:p>
        </p:txBody>
      </p:sp>
    </p:spTree>
    <p:extLst>
      <p:ext uri="{BB962C8B-B14F-4D97-AF65-F5344CB8AC3E}">
        <p14:creationId xmlns:p14="http://schemas.microsoft.com/office/powerpoint/2010/main" val="38402404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Only, 1 line for Copied In Conten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bg2">
                      <a:alpha val="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br>
              <a:rPr lang="en-US" dirty="0"/>
            </a:br>
            <a:endParaRPr lang="en-AU" dirty="0"/>
          </a:p>
        </p:txBody>
      </p:sp>
    </p:spTree>
    <p:extLst>
      <p:ext uri="{BB962C8B-B14F-4D97-AF65-F5344CB8AC3E}">
        <p14:creationId xmlns:p14="http://schemas.microsoft.com/office/powerpoint/2010/main" val="3436098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 column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FAF0786-D8FD-437B-A74C-BDE67186DF59}"/>
              </a:ext>
            </a:extLst>
          </p:cNvPr>
          <p:cNvSpPr>
            <a:spLocks noGrp="1"/>
          </p:cNvSpPr>
          <p:nvPr>
            <p:ph sz="quarter" idx="11"/>
          </p:nvPr>
        </p:nvSpPr>
        <p:spPr>
          <a:xfrm>
            <a:off x="507599" y="1854000"/>
            <a:ext cx="11430000" cy="424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428728F-D5DE-4AE6-9269-8A19BC463C28}"/>
              </a:ext>
            </a:extLst>
          </p:cNvPr>
          <p:cNvSpPr>
            <a:spLocks noGrp="1"/>
          </p:cNvSpPr>
          <p:nvPr>
            <p:ph type="title"/>
          </p:nvPr>
        </p:nvSpPr>
        <p:spPr/>
        <p:txBody>
          <a:bodyPr/>
          <a:lstStyle/>
          <a:p>
            <a:r>
              <a:rPr lang="en-US"/>
              <a:t>Click to edit Master title style</a:t>
            </a:r>
            <a:endParaRPr lang="en-GB"/>
          </a:p>
        </p:txBody>
      </p:sp>
      <p:sp>
        <p:nvSpPr>
          <p:cNvPr id="2" name="Slide Number Placeholder 1">
            <a:extLst>
              <a:ext uri="{FF2B5EF4-FFF2-40B4-BE49-F238E27FC236}">
                <a16:creationId xmlns:a16="http://schemas.microsoft.com/office/drawing/2014/main" id="{6C526EC7-996D-4226-8F79-0B6AAFA83A5F}"/>
              </a:ext>
            </a:extLst>
          </p:cNvPr>
          <p:cNvSpPr>
            <a:spLocks noGrp="1"/>
          </p:cNvSpPr>
          <p:nvPr>
            <p:ph type="sldNum" sz="quarter" idx="12"/>
          </p:nvPr>
        </p:nvSpPr>
        <p:spPr/>
        <p:txBody>
          <a:bodyPr/>
          <a:lstStyle/>
          <a:p>
            <a:fld id="{9091399C-B5EF-49C7-B81A-539AE2F27BD0}" type="slidenum">
              <a:rPr lang="en-GB" smtClean="0"/>
              <a:pPr/>
              <a:t>‹#›</a:t>
            </a:fld>
            <a:endParaRPr lang="en-GB" dirty="0"/>
          </a:p>
        </p:txBody>
      </p:sp>
    </p:spTree>
    <p:extLst>
      <p:ext uri="{BB962C8B-B14F-4D97-AF65-F5344CB8AC3E}">
        <p14:creationId xmlns:p14="http://schemas.microsoft.com/office/powerpoint/2010/main" val="377865617"/>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95BB5B8-0A4A-49EA-8C4A-24B3DB64291F}"/>
              </a:ext>
            </a:extLst>
          </p:cNvPr>
          <p:cNvSpPr>
            <a:spLocks noGrp="1"/>
          </p:cNvSpPr>
          <p:nvPr>
            <p:ph type="pic" sz="quarter" idx="14" hasCustomPrompt="1"/>
          </p:nvPr>
        </p:nvSpPr>
        <p:spPr>
          <a:xfrm>
            <a:off x="1" y="5644988"/>
            <a:ext cx="12192000" cy="457012"/>
          </a:xfrm>
          <a:solidFill>
            <a:schemeClr val="bg1">
              <a:lumMod val="95000"/>
            </a:schemeClr>
          </a:solidFill>
        </p:spPr>
        <p:txBody>
          <a:bodyPr lIns="504000" bIns="288000" anchor="b"/>
          <a:lstStyle>
            <a:lvl1pPr marL="0" indent="0">
              <a:buNone/>
              <a:defRPr>
                <a:solidFill>
                  <a:schemeClr val="tx1">
                    <a:lumMod val="40000"/>
                    <a:lumOff val="60000"/>
                  </a:schemeClr>
                </a:solidFill>
              </a:defRPr>
            </a:lvl1pPr>
          </a:lstStyle>
          <a:p>
            <a:r>
              <a:rPr lang="en-GB" dirty="0"/>
              <a:t>Click icon to add picture, then right click and Send to Back</a:t>
            </a:r>
          </a:p>
        </p:txBody>
      </p:sp>
      <p:sp>
        <p:nvSpPr>
          <p:cNvPr id="7" name="Text Placeholder 7">
            <a:extLst>
              <a:ext uri="{FF2B5EF4-FFF2-40B4-BE49-F238E27FC236}">
                <a16:creationId xmlns:a16="http://schemas.microsoft.com/office/drawing/2014/main" id="{79ACBA50-F5AE-4D1F-88B8-D8A02BE6AFF9}"/>
              </a:ext>
            </a:extLst>
          </p:cNvPr>
          <p:cNvSpPr>
            <a:spLocks noGrp="1"/>
          </p:cNvSpPr>
          <p:nvPr>
            <p:ph type="body" sz="quarter" idx="13"/>
          </p:nvPr>
        </p:nvSpPr>
        <p:spPr bwMode="auto">
          <a:xfrm>
            <a:off x="1" y="576000"/>
            <a:ext cx="6096000" cy="2052000"/>
          </a:xfrm>
          <a:noFill/>
        </p:spPr>
        <p:txBody>
          <a:bodyPr wrap="square" lIns="504000" tIns="252000" rIns="252000" bIns="216000" anchor="b">
            <a:noAutofit/>
          </a:bodyPr>
          <a:lstStyle>
            <a:lvl1pPr marL="0" indent="0">
              <a:lnSpc>
                <a:spcPct val="100000"/>
              </a:lnSpc>
              <a:spcBef>
                <a:spcPts val="0"/>
              </a:spcBef>
              <a:buNone/>
              <a:defRPr sz="900"/>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vl6pPr marL="0" indent="0">
              <a:spcBef>
                <a:spcPts val="0"/>
              </a:spcBef>
              <a:buNone/>
              <a:defRPr sz="900"/>
            </a:lvl6pPr>
            <a:lvl7pPr marL="0" indent="0">
              <a:spcBef>
                <a:spcPts val="0"/>
              </a:spcBef>
              <a:buNone/>
              <a:defRPr sz="900"/>
            </a:lvl7pPr>
            <a:lvl8pPr marL="0" indent="0">
              <a:spcBef>
                <a:spcPts val="0"/>
              </a:spcBef>
              <a:buNone/>
              <a:defRPr sz="900"/>
            </a:lvl8pPr>
            <a:lvl9pPr marL="0" indent="0">
              <a:spcBef>
                <a:spcPts val="0"/>
              </a:spcBef>
              <a:buNone/>
              <a:defRPr sz="900"/>
            </a:lvl9pPr>
          </a:lstStyle>
          <a:p>
            <a:pPr lvl="0"/>
            <a:r>
              <a:rPr lang="en-US"/>
              <a:t>Edit Master text styles</a:t>
            </a:r>
          </a:p>
        </p:txBody>
      </p:sp>
      <p:sp>
        <p:nvSpPr>
          <p:cNvPr id="9" name="Title 1">
            <a:extLst>
              <a:ext uri="{FF2B5EF4-FFF2-40B4-BE49-F238E27FC236}">
                <a16:creationId xmlns:a16="http://schemas.microsoft.com/office/drawing/2014/main" id="{E066EA97-5B12-4D46-A4B6-4C6F62DA0409}"/>
              </a:ext>
            </a:extLst>
          </p:cNvPr>
          <p:cNvSpPr>
            <a:spLocks noGrp="1"/>
          </p:cNvSpPr>
          <p:nvPr>
            <p:ph type="title"/>
          </p:nvPr>
        </p:nvSpPr>
        <p:spPr>
          <a:xfrm>
            <a:off x="0" y="792002"/>
            <a:ext cx="5842800" cy="304699"/>
          </a:xfrm>
        </p:spPr>
        <p:txBody>
          <a:bodyPr/>
          <a:lstStyle/>
          <a:p>
            <a:r>
              <a:rPr lang="en-US"/>
              <a:t>Click to edit Master title style</a:t>
            </a:r>
            <a:endParaRPr lang="en-GB" dirty="0"/>
          </a:p>
        </p:txBody>
      </p:sp>
    </p:spTree>
    <p:extLst>
      <p:ext uri="{BB962C8B-B14F-4D97-AF65-F5344CB8AC3E}">
        <p14:creationId xmlns:p14="http://schemas.microsoft.com/office/powerpoint/2010/main" val="443046886"/>
      </p:ext>
    </p:extLst>
  </p:cSld>
  <p:clrMapOvr>
    <a:masterClrMapping/>
  </p:clrMapOvr>
  <p:extLst>
    <p:ext uri="{DCECCB84-F9BA-43D5-87BE-67443E8EF086}">
      <p15:sldGuideLst xmlns:p15="http://schemas.microsoft.com/office/powerpoint/2012/main">
        <p15:guide id="1" pos="425">
          <p15:clr>
            <a:srgbClr val="FBAE40"/>
          </p15:clr>
        </p15:guide>
        <p15:guide id="2" pos="10027">
          <p15:clr>
            <a:srgbClr val="FBAE40"/>
          </p15:clr>
        </p15:guide>
        <p15:guide id="3" orient="horz" pos="500">
          <p15:clr>
            <a:srgbClr val="FBAE40"/>
          </p15:clr>
        </p15:guide>
        <p15:guide id="5" orient="horz" pos="3845">
          <p15:clr>
            <a:srgbClr val="FBAE40"/>
          </p15:clr>
        </p15:guide>
        <p15:guide id="12" pos="5332">
          <p15:clr>
            <a:srgbClr val="FBAE40"/>
          </p15:clr>
        </p15:guide>
        <p15:guide id="13" pos="5120">
          <p15:clr>
            <a:srgbClr val="FBAE40"/>
          </p15:clr>
        </p15:guide>
        <p15:guide id="14" orient="horz" pos="362">
          <p15:clr>
            <a:srgbClr val="FBAE40"/>
          </p15:clr>
        </p15:guide>
        <p15:guide id="15" orient="horz" pos="1656">
          <p15:clr>
            <a:srgbClr val="FBAE40"/>
          </p15:clr>
        </p15:guide>
        <p15:guide id="16" orient="horz" pos="1497">
          <p15:clr>
            <a:srgbClr val="FBAE40"/>
          </p15:clr>
        </p15:guide>
        <p15:guide id="17" orient="horz" pos="133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Light Octago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p:nvSpPr>
        <p:spPr>
          <a:xfrm>
            <a:off x="3"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solidFill>
                  <a:srgbClr val="404146"/>
                </a:solidFill>
              </a:rPr>
              <a:pPr/>
              <a:t>‹#›</a:t>
            </a:fld>
            <a:endParaRPr lang="en-AU" dirty="0">
              <a:solidFill>
                <a:srgbClr val="404146"/>
              </a:solidFill>
            </a:endParaRPr>
          </a:p>
        </p:txBody>
      </p:sp>
      <p:sp>
        <p:nvSpPr>
          <p:cNvPr id="13" name="Title 1"/>
          <p:cNvSpPr>
            <a:spLocks noGrp="1"/>
          </p:cNvSpPr>
          <p:nvPr>
            <p:ph type="title" hasCustomPrompt="1"/>
          </p:nvPr>
        </p:nvSpPr>
        <p:spPr>
          <a:xfrm>
            <a:off x="576000" y="788400"/>
            <a:ext cx="11397600" cy="669600"/>
          </a:xfrm>
          <a:prstGeom prst="rect">
            <a:avLst/>
          </a:prstGeom>
        </p:spPr>
        <p:txBody>
          <a:bodyPr lIns="0" tIns="0" rIns="0" bIns="0" anchor="t" anchorCtr="0">
            <a:noAutofit/>
          </a:bodyPr>
          <a:lstStyle>
            <a:lvl1pPr>
              <a:defRPr sz="18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 name="Text Placeholder 7"/>
          <p:cNvSpPr>
            <a:spLocks noGrp="1"/>
          </p:cNvSpPr>
          <p:nvPr>
            <p:ph type="body" sz="quarter" idx="13"/>
          </p:nvPr>
        </p:nvSpPr>
        <p:spPr>
          <a:xfrm>
            <a:off x="7200002" y="4392000"/>
            <a:ext cx="4773599" cy="1054648"/>
          </a:xfrm>
        </p:spPr>
        <p:txBody>
          <a:bodyPr wrap="square" lIns="0" tIns="0" rIns="0" bIns="0">
            <a:spAutoFit/>
          </a:bodyPr>
          <a:lstStyle>
            <a:lvl1pPr marL="133350" indent="-133350">
              <a:lnSpc>
                <a:spcPct val="100000"/>
              </a:lnSpc>
              <a:spcBef>
                <a:spcPts val="0"/>
              </a:spcBef>
              <a:buClr>
                <a:schemeClr val="accent2"/>
              </a:buClr>
              <a:buFont typeface="Arial" panose="020B0604020202020204" pitchFamily="34" charset="0"/>
              <a:buChar cha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6586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Shor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b="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0570" y="1326888"/>
            <a:ext cx="6248591" cy="1008000"/>
          </a:xfrm>
          <a:solidFill>
            <a:srgbClr val="86C9E8">
              <a:alpha val="80000"/>
            </a:srgbClr>
          </a:solidFill>
        </p:spPr>
        <p:txBody>
          <a:bodyPr/>
          <a:lstStyle>
            <a:lvl1pPr marL="0" indent="0">
              <a:buNone/>
              <a:defRPr/>
            </a:lvl1pPr>
          </a:lstStyle>
          <a:p>
            <a:pPr lvl="0"/>
            <a:r>
              <a:rPr lang="en-US" dirty="0"/>
              <a:t>  </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0" y="696888"/>
            <a:ext cx="6017162" cy="1260000"/>
          </a:xfrm>
          <a:solidFill>
            <a:srgbClr val="00405E">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228CFA6-5DB1-4852-9A3C-3B6704CA6705}"/>
              </a:ext>
            </a:extLst>
          </p:cNvPr>
          <p:cNvSpPr>
            <a:spLocks noGrp="1"/>
          </p:cNvSpPr>
          <p:nvPr>
            <p:ph type="sldNum" sz="quarter" idx="17"/>
          </p:nvPr>
        </p:nvSpPr>
        <p:spPr/>
        <p:txBody>
          <a:bodyPr/>
          <a:lstStyle/>
          <a:p>
            <a:fld id="{9091399C-B5EF-49C7-B81A-539AE2F27BD0}" type="slidenum">
              <a:rPr lang="en-GB" smtClean="0"/>
              <a:pPr/>
              <a:t>‹#›</a:t>
            </a:fld>
            <a:endParaRPr lang="en-GB" dirty="0"/>
          </a:p>
        </p:txBody>
      </p:sp>
      <p:sp>
        <p:nvSpPr>
          <p:cNvPr id="6" name="hcSlideMaster27.Section Divider - Shor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Section Divider - Shor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Section Divider - Shor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Section Divider - Shor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227981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Lon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Font typeface="Arial" panose="020B0604020202020204" pitchFamily="34" charset="0"/>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0" y="1326888"/>
            <a:ext cx="8018031" cy="1008000"/>
          </a:xfrm>
          <a:solidFill>
            <a:srgbClr val="86C9E8">
              <a:alpha val="80000"/>
            </a:srgbClr>
          </a:solidFill>
        </p:spPr>
        <p:txBody>
          <a:bodyPr/>
          <a:lstStyle>
            <a:lvl1pPr marL="0" indent="0">
              <a:buNone/>
              <a:defRPr/>
            </a:lvl1pPr>
          </a:lstStyle>
          <a:p>
            <a:pPr lvl="0"/>
            <a:r>
              <a:rPr lang="en-US" dirty="0"/>
              <a:t>  </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0" y="696888"/>
            <a:ext cx="7730031" cy="1260000"/>
          </a:xfrm>
          <a:solidFill>
            <a:srgbClr val="00405E">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1CF46B8-1135-44B8-8A81-A121CEE3FAFB}"/>
              </a:ext>
            </a:extLst>
          </p:cNvPr>
          <p:cNvSpPr>
            <a:spLocks noGrp="1"/>
          </p:cNvSpPr>
          <p:nvPr>
            <p:ph type="sldNum" sz="quarter" idx="17"/>
          </p:nvPr>
        </p:nvSpPr>
        <p:spPr/>
        <p:txBody>
          <a:bodyPr/>
          <a:lstStyle/>
          <a:p>
            <a:fld id="{9091399C-B5EF-49C7-B81A-539AE2F27BD0}" type="slidenum">
              <a:rPr lang="en-GB" smtClean="0"/>
              <a:pPr/>
              <a:t>‹#›</a:t>
            </a:fld>
            <a:endParaRPr lang="en-GB" dirty="0"/>
          </a:p>
        </p:txBody>
      </p:sp>
      <p:sp>
        <p:nvSpPr>
          <p:cNvPr id="6" name="hcSlideMaster27.Section Divider - Long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Section Divider - Long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Section Divider - Long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Section Divider - Long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43525784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x Header - One Conten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E6BFAEE-0D6B-484D-A136-FAE371DF907F}"/>
              </a:ext>
            </a:extLst>
          </p:cNvPr>
          <p:cNvSpPr>
            <a:spLocks noGrp="1"/>
          </p:cNvSpPr>
          <p:nvPr>
            <p:ph type="body" sz="quarter" idx="17"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1" y="719138"/>
            <a:ext cx="60948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1" name="Content Placeholder 10">
            <a:extLst>
              <a:ext uri="{FF2B5EF4-FFF2-40B4-BE49-F238E27FC236}">
                <a16:creationId xmlns:a16="http://schemas.microsoft.com/office/drawing/2014/main" id="{D6E1188E-E984-4E55-AB86-D72EB13EC7EE}"/>
              </a:ext>
            </a:extLst>
          </p:cNvPr>
          <p:cNvSpPr>
            <a:spLocks noGrp="1"/>
          </p:cNvSpPr>
          <p:nvPr>
            <p:ph sz="quarter" idx="16" hasCustomPrompt="1"/>
          </p:nvPr>
        </p:nvSpPr>
        <p:spPr>
          <a:xfrm>
            <a:off x="756001" y="2160000"/>
            <a:ext cx="11173199" cy="3067625"/>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a:extLst>
              <a:ext uri="{FF2B5EF4-FFF2-40B4-BE49-F238E27FC236}">
                <a16:creationId xmlns:a16="http://schemas.microsoft.com/office/drawing/2014/main" id="{052836A7-8121-45C0-A425-8DCB4CAE9300}"/>
              </a:ext>
            </a:extLst>
          </p:cNvPr>
          <p:cNvSpPr>
            <a:spLocks noGrp="1"/>
          </p:cNvSpPr>
          <p:nvPr>
            <p:ph type="body" sz="quarter" idx="18"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Box Header - 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76388169"/>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7514">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x Header - Two Content">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465EA134-2A1E-4A19-82C3-EBCDB13EFD34}"/>
              </a:ext>
            </a:extLst>
          </p:cNvPr>
          <p:cNvSpPr>
            <a:spLocks noGrp="1"/>
          </p:cNvSpPr>
          <p:nvPr>
            <p:ph type="body" sz="quarter" idx="18"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3AD23AB9-8D52-4DFD-9DFE-6A6A66F270AB}"/>
              </a:ext>
            </a:extLst>
          </p:cNvPr>
          <p:cNvSpPr>
            <a:spLocks noGrp="1"/>
          </p:cNvSpPr>
          <p:nvPr>
            <p:ph sz="quarter" idx="16" hasCustomPrompt="1"/>
          </p:nvPr>
        </p:nvSpPr>
        <p:spPr>
          <a:xfrm>
            <a:off x="755650" y="2159001"/>
            <a:ext cx="5340000" cy="3073392"/>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0">
            <a:extLst>
              <a:ext uri="{FF2B5EF4-FFF2-40B4-BE49-F238E27FC236}">
                <a16:creationId xmlns:a16="http://schemas.microsoft.com/office/drawing/2014/main" id="{7F53A877-4559-47B9-BB57-B229447F63AD}"/>
              </a:ext>
            </a:extLst>
          </p:cNvPr>
          <p:cNvSpPr>
            <a:spLocks noGrp="1"/>
          </p:cNvSpPr>
          <p:nvPr>
            <p:ph sz="quarter" idx="17" hasCustomPrompt="1"/>
          </p:nvPr>
        </p:nvSpPr>
        <p:spPr>
          <a:xfrm>
            <a:off x="6599999" y="2160000"/>
            <a:ext cx="5340000" cy="3072393"/>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9">
            <a:extLst>
              <a:ext uri="{FF2B5EF4-FFF2-40B4-BE49-F238E27FC236}">
                <a16:creationId xmlns:a16="http://schemas.microsoft.com/office/drawing/2014/main" id="{40EF5C6F-0D18-4D9A-B5B8-5B0BB34D9037}"/>
              </a:ext>
            </a:extLst>
          </p:cNvPr>
          <p:cNvSpPr>
            <a:spLocks noGrp="1"/>
          </p:cNvSpPr>
          <p:nvPr>
            <p:ph type="body" sz="quarter" idx="19"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62656263"/>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Header - Three Content">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B302C5A9-C00B-4D4A-8DAC-2117BB722038}"/>
              </a:ext>
            </a:extLst>
          </p:cNvPr>
          <p:cNvSpPr>
            <a:spLocks noGrp="1"/>
          </p:cNvSpPr>
          <p:nvPr>
            <p:ph type="body" sz="quarter" idx="19"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48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1" name="Content Placeholder 10">
            <a:extLst>
              <a:ext uri="{FF2B5EF4-FFF2-40B4-BE49-F238E27FC236}">
                <a16:creationId xmlns:a16="http://schemas.microsoft.com/office/drawing/2014/main" id="{EC987343-9DE6-4668-8788-26718958FFD5}"/>
              </a:ext>
            </a:extLst>
          </p:cNvPr>
          <p:cNvSpPr>
            <a:spLocks noGrp="1"/>
          </p:cNvSpPr>
          <p:nvPr>
            <p:ph sz="quarter" idx="16" hasCustomPrompt="1"/>
          </p:nvPr>
        </p:nvSpPr>
        <p:spPr>
          <a:xfrm>
            <a:off x="756001"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0">
            <a:extLst>
              <a:ext uri="{FF2B5EF4-FFF2-40B4-BE49-F238E27FC236}">
                <a16:creationId xmlns:a16="http://schemas.microsoft.com/office/drawing/2014/main" id="{ECEA46B3-C3E2-48BC-B273-A46946E76AC7}"/>
              </a:ext>
            </a:extLst>
          </p:cNvPr>
          <p:cNvSpPr>
            <a:spLocks noGrp="1"/>
          </p:cNvSpPr>
          <p:nvPr>
            <p:ph sz="quarter" idx="17" hasCustomPrompt="1"/>
          </p:nvPr>
        </p:nvSpPr>
        <p:spPr>
          <a:xfrm>
            <a:off x="4568001"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0">
            <a:extLst>
              <a:ext uri="{FF2B5EF4-FFF2-40B4-BE49-F238E27FC236}">
                <a16:creationId xmlns:a16="http://schemas.microsoft.com/office/drawing/2014/main" id="{85E7B3E3-A958-48D1-9C8D-C91717E261E5}"/>
              </a:ext>
            </a:extLst>
          </p:cNvPr>
          <p:cNvSpPr>
            <a:spLocks noGrp="1"/>
          </p:cNvSpPr>
          <p:nvPr>
            <p:ph sz="quarter" idx="18" hasCustomPrompt="1"/>
          </p:nvPr>
        </p:nvSpPr>
        <p:spPr>
          <a:xfrm>
            <a:off x="8380000"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a:extLst>
              <a:ext uri="{FF2B5EF4-FFF2-40B4-BE49-F238E27FC236}">
                <a16:creationId xmlns:a16="http://schemas.microsoft.com/office/drawing/2014/main" id="{2784B894-7D71-492A-82B9-0B2243CF10EC}"/>
              </a:ext>
            </a:extLst>
          </p:cNvPr>
          <p:cNvSpPr>
            <a:spLocks noGrp="1"/>
          </p:cNvSpPr>
          <p:nvPr>
            <p:ph type="body" sz="quarter" idx="20"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331986680"/>
      </p:ext>
    </p:extLst>
  </p:cSld>
  <p:clrMapOvr>
    <a:masterClrMapping/>
  </p:clrMapOvr>
  <p:extLst>
    <p:ext uri="{DCECCB84-F9BA-43D5-87BE-67443E8EF086}">
      <p15:sldGuideLst xmlns:p15="http://schemas.microsoft.com/office/powerpoint/2012/main">
        <p15:guide id="1" orient="horz" pos="453">
          <p15:clr>
            <a:srgbClr val="717275"/>
          </p15:clr>
        </p15:guide>
        <p15:guide id="2" orient="horz" pos="855">
          <p15:clr>
            <a:srgbClr val="717275"/>
          </p15:clr>
        </p15:guide>
        <p15:guide id="3" orient="horz" pos="136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hyperlink" Target="http://ws-sites.ent.baesystems.com/sites/2204CMIS/_layouts/DocIdRedir.aspx?ID=IBB9U9-4H2S-MC9-SW" TargetMode="Externa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3.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33DEE-4640-4FAB-964F-91FD6C20D7CC}"/>
              </a:ext>
            </a:extLst>
          </p:cNvPr>
          <p:cNvSpPr>
            <a:spLocks noGrp="1"/>
          </p:cNvSpPr>
          <p:nvPr>
            <p:ph type="body" idx="1"/>
            <p:custDataLst>
              <p:tags r:id="rId25"/>
            </p:custDataLst>
          </p:nvPr>
        </p:nvSpPr>
        <p:spPr>
          <a:xfrm>
            <a:off x="759679" y="1619250"/>
            <a:ext cx="11181521" cy="448275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Slide Number Placeholder 1">
            <a:extLst>
              <a:ext uri="{FF2B5EF4-FFF2-40B4-BE49-F238E27FC236}">
                <a16:creationId xmlns:a16="http://schemas.microsoft.com/office/drawing/2014/main" id="{0A6052D5-8322-44E6-8422-6FE86DCB9465}"/>
              </a:ext>
            </a:extLst>
          </p:cNvPr>
          <p:cNvSpPr>
            <a:spLocks noGrp="1"/>
          </p:cNvSpPr>
          <p:nvPr>
            <p:ph type="sldNum" sz="quarter" idx="4"/>
          </p:nvPr>
        </p:nvSpPr>
        <p:spPr>
          <a:xfrm>
            <a:off x="11576984" y="250629"/>
            <a:ext cx="364217" cy="126000"/>
          </a:xfrm>
          <a:prstGeom prst="rect">
            <a:avLst/>
          </a:prstGeom>
        </p:spPr>
        <p:txBody>
          <a:bodyPr vert="horz" lIns="0" tIns="0" rIns="0" bIns="0" rtlCol="0" anchor="ctr"/>
          <a:lstStyle>
            <a:lvl1pPr algn="r">
              <a:defRPr sz="1200">
                <a:solidFill>
                  <a:schemeClr val="tx1"/>
                </a:solidFill>
              </a:defRPr>
            </a:lvl1pPr>
          </a:lstStyle>
          <a:p>
            <a:fld id="{9091399C-B5EF-49C7-B81A-539AE2F27BD0}" type="slidenum">
              <a:rPr lang="en-GB" smtClean="0"/>
              <a:pPr/>
              <a:t>‹#›</a:t>
            </a:fld>
            <a:endParaRPr lang="en-GB" dirty="0"/>
          </a:p>
        </p:txBody>
      </p:sp>
      <p:sp>
        <p:nvSpPr>
          <p:cNvPr id="24" name="Rectangle 23">
            <a:extLst>
              <a:ext uri="{FF2B5EF4-FFF2-40B4-BE49-F238E27FC236}">
                <a16:creationId xmlns:a16="http://schemas.microsoft.com/office/drawing/2014/main" id="{86763DBB-2D5C-462E-8FA3-DD827D3FAD36}"/>
              </a:ext>
            </a:extLst>
          </p:cNvPr>
          <p:cNvSpPr/>
          <p:nvPr userDrawn="1"/>
        </p:nvSpPr>
        <p:spPr>
          <a:xfrm>
            <a:off x="250800" y="6333288"/>
            <a:ext cx="1638000" cy="289823"/>
          </a:xfrm>
          <a:prstGeom prst="rect">
            <a:avLst/>
          </a:prstGeom>
        </p:spPr>
        <p:txBody>
          <a:bodyPr wrap="square" lIns="0" tIns="0" rIns="0" bIns="0" anchor="ctr">
            <a:noAutofit/>
          </a:bodyPr>
          <a:lstStyle/>
          <a:p>
            <a:pPr>
              <a:spcAft>
                <a:spcPts val="0"/>
              </a:spcAft>
              <a:tabLst>
                <a:tab pos="269875" algn="l"/>
              </a:tabLst>
            </a:pPr>
            <a:r>
              <a:rPr lang="en-GB" sz="600" dirty="0">
                <a:solidFill>
                  <a:schemeClr val="tx1"/>
                </a:solidFill>
              </a:rPr>
              <a:t>© 2021 BAE Systems. All Rights Reserved.</a:t>
            </a:r>
          </a:p>
          <a:p>
            <a:pPr>
              <a:spcAft>
                <a:spcPts val="0"/>
              </a:spcAft>
              <a:tabLst>
                <a:tab pos="269875" algn="l"/>
              </a:tabLst>
            </a:pPr>
            <a:r>
              <a:rPr lang="en-GB" sz="600" dirty="0">
                <a:solidFill>
                  <a:schemeClr val="tx1"/>
                </a:solidFill>
              </a:rPr>
              <a:t>BAE SYSTEMS is a registered trademark.</a:t>
            </a:r>
          </a:p>
        </p:txBody>
      </p:sp>
      <p:sp>
        <p:nvSpPr>
          <p:cNvPr id="4" name="Title Placeholder 3">
            <a:extLst>
              <a:ext uri="{FF2B5EF4-FFF2-40B4-BE49-F238E27FC236}">
                <a16:creationId xmlns:a16="http://schemas.microsoft.com/office/drawing/2014/main" id="{72126F2A-66DE-4F4C-BEA1-92E09399A08C}"/>
              </a:ext>
            </a:extLst>
          </p:cNvPr>
          <p:cNvSpPr>
            <a:spLocks noGrp="1"/>
          </p:cNvSpPr>
          <p:nvPr>
            <p:ph type="title"/>
            <p:custDataLst>
              <p:tags r:id="rId26"/>
            </p:custDataLst>
          </p:nvPr>
        </p:nvSpPr>
        <p:spPr>
          <a:xfrm>
            <a:off x="757840" y="440058"/>
            <a:ext cx="11181748" cy="822677"/>
          </a:xfrm>
          <a:prstGeom prst="rect">
            <a:avLst/>
          </a:prstGeom>
        </p:spPr>
        <p:txBody>
          <a:bodyPr vert="horz" lIns="0" tIns="0" rIns="0" bIns="0" rtlCol="0" anchor="b" anchorCtr="0">
            <a:noAutofit/>
          </a:bodyPr>
          <a:lstStyle/>
          <a:p>
            <a:r>
              <a:rPr lang="en-US"/>
              <a:t>Click to edit Master title style</a:t>
            </a:r>
            <a:endParaRPr lang="en-GB" dirty="0"/>
          </a:p>
        </p:txBody>
      </p:sp>
      <p:sp>
        <p:nvSpPr>
          <p:cNvPr id="7" name="Guides" hidden="1">
            <a:extLst>
              <a:ext uri="{FF2B5EF4-FFF2-40B4-BE49-F238E27FC236}">
                <a16:creationId xmlns:a16="http://schemas.microsoft.com/office/drawing/2014/main" id="{4B2636E2-FB6C-49C7-B073-D3D2F1B1C8EF}"/>
              </a:ext>
            </a:extLst>
          </p:cNvPr>
          <p:cNvSpPr/>
          <p:nvPr userDrawn="1">
            <p:custDataLst>
              <p:tags r:id="rId27"/>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pic>
        <p:nvPicPr>
          <p:cNvPr id="25" name="Graphic 24">
            <a:extLst>
              <a:ext uri="{FF2B5EF4-FFF2-40B4-BE49-F238E27FC236}">
                <a16:creationId xmlns:a16="http://schemas.microsoft.com/office/drawing/2014/main" id="{A9490DC0-5D8A-4FBC-8596-57132CA5415A}"/>
              </a:ext>
            </a:extLst>
          </p:cNvPr>
          <p:cNvPicPr>
            <a:picLocks noChangeAspect="1"/>
          </p:cNvPicPr>
          <p:nvPr userDrawn="1"/>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307087" y="6350277"/>
            <a:ext cx="1634113" cy="252424"/>
          </a:xfrm>
          <a:prstGeom prst="rect">
            <a:avLst/>
          </a:prstGeom>
        </p:spPr>
      </p:pic>
    </p:spTree>
    <p:extLst>
      <p:ext uri="{BB962C8B-B14F-4D97-AF65-F5344CB8AC3E}">
        <p14:creationId xmlns:p14="http://schemas.microsoft.com/office/powerpoint/2010/main" val="771288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ftr="0" dt="0"/>
  <p:txStyles>
    <p:titleStyle>
      <a:lvl1pPr algn="l" defTabSz="914348"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52000" indent="-252000" algn="l" defTabSz="914348" rtl="0" eaLnBrk="1" latinLnBrk="0" hangingPunct="1">
        <a:lnSpc>
          <a:spcPct val="98000"/>
        </a:lnSpc>
        <a:spcBef>
          <a:spcPts val="1000"/>
        </a:spcBef>
        <a:buClr>
          <a:schemeClr val="tx2"/>
        </a:buClr>
        <a:buFont typeface="Arial" panose="020B0604020202020204" pitchFamily="34" charset="0"/>
        <a:buChar char="•"/>
        <a:defRPr sz="2000" b="0" kern="1200">
          <a:solidFill>
            <a:schemeClr val="tx1"/>
          </a:solidFill>
          <a:latin typeface="+mn-lt"/>
          <a:ea typeface="+mn-ea"/>
          <a:cs typeface="+mn-cs"/>
        </a:defRPr>
      </a:lvl1pPr>
      <a:lvl2pPr marL="252000" indent="-252000" algn="l" defTabSz="914348" rtl="0" eaLnBrk="1" latinLnBrk="0" hangingPunct="1">
        <a:lnSpc>
          <a:spcPct val="98000"/>
        </a:lnSpc>
        <a:spcBef>
          <a:spcPts val="1000"/>
        </a:spcBef>
        <a:buClr>
          <a:schemeClr val="tx2"/>
        </a:buClr>
        <a:buFont typeface="Arial" panose="020B0604020202020204" pitchFamily="34" charset="0"/>
        <a:buChar char="•"/>
        <a:defRPr sz="1800" kern="1200">
          <a:solidFill>
            <a:schemeClr val="tx1"/>
          </a:solidFill>
          <a:latin typeface="+mn-lt"/>
          <a:ea typeface="+mn-ea"/>
          <a:cs typeface="+mn-cs"/>
        </a:defRPr>
      </a:lvl2pPr>
      <a:lvl3pPr marL="252000" indent="-252000" algn="l" defTabSz="914348" rtl="0" eaLnBrk="1" latinLnBrk="0" hangingPunct="1">
        <a:lnSpc>
          <a:spcPct val="98000"/>
        </a:lnSpc>
        <a:spcBef>
          <a:spcPts val="600"/>
        </a:spcBef>
        <a:buClr>
          <a:schemeClr val="tx2"/>
        </a:buClr>
        <a:buFont typeface="Arial" panose="020B0604020202020204" pitchFamily="34" charset="0"/>
        <a:buChar char="•"/>
        <a:defRPr sz="1600" kern="1200">
          <a:solidFill>
            <a:schemeClr val="tx1"/>
          </a:solidFill>
          <a:latin typeface="+mn-lt"/>
          <a:ea typeface="+mn-ea"/>
          <a:cs typeface="+mn-cs"/>
        </a:defRPr>
      </a:lvl3pPr>
      <a:lvl4pPr marL="504000" indent="-252000" algn="l" defTabSz="914348" rtl="0" eaLnBrk="1" latinLnBrk="0" hangingPunct="1">
        <a:lnSpc>
          <a:spcPct val="98000"/>
        </a:lnSpc>
        <a:spcBef>
          <a:spcPts val="600"/>
        </a:spcBef>
        <a:buClr>
          <a:schemeClr val="tx2"/>
        </a:buClr>
        <a:buFont typeface="Arial" panose="020B0604020202020204" pitchFamily="34" charset="0"/>
        <a:buChar char="•"/>
        <a:defRPr sz="1600" kern="1200">
          <a:solidFill>
            <a:schemeClr val="tx1"/>
          </a:solidFill>
          <a:latin typeface="+mn-lt"/>
          <a:ea typeface="+mn-ea"/>
          <a:cs typeface="+mn-cs"/>
        </a:defRPr>
      </a:lvl4pPr>
      <a:lvl5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6pPr>
      <a:lvl7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7pPr>
      <a:lvl8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8pPr>
      <a:lvl9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48" rtl="0" eaLnBrk="1" latinLnBrk="0" hangingPunct="1">
        <a:defRPr sz="1800" kern="1200">
          <a:solidFill>
            <a:schemeClr val="tx1"/>
          </a:solidFill>
          <a:latin typeface="+mn-lt"/>
          <a:ea typeface="+mn-ea"/>
          <a:cs typeface="+mn-cs"/>
        </a:defRPr>
      </a:lvl1pPr>
      <a:lvl2pPr marL="457174" algn="l" defTabSz="914348" rtl="0" eaLnBrk="1" latinLnBrk="0" hangingPunct="1">
        <a:defRPr sz="1800" kern="1200">
          <a:solidFill>
            <a:schemeClr val="tx1"/>
          </a:solidFill>
          <a:latin typeface="+mn-lt"/>
          <a:ea typeface="+mn-ea"/>
          <a:cs typeface="+mn-cs"/>
        </a:defRPr>
      </a:lvl2pPr>
      <a:lvl3pPr marL="914348" algn="l" defTabSz="914348" rtl="0" eaLnBrk="1" latinLnBrk="0" hangingPunct="1">
        <a:defRPr sz="1800" kern="1200">
          <a:solidFill>
            <a:schemeClr val="tx1"/>
          </a:solidFill>
          <a:latin typeface="+mn-lt"/>
          <a:ea typeface="+mn-ea"/>
          <a:cs typeface="+mn-cs"/>
        </a:defRPr>
      </a:lvl3pPr>
      <a:lvl4pPr marL="1371521" algn="l" defTabSz="914348" rtl="0" eaLnBrk="1" latinLnBrk="0" hangingPunct="1">
        <a:defRPr sz="1800" kern="1200">
          <a:solidFill>
            <a:schemeClr val="tx1"/>
          </a:solidFill>
          <a:latin typeface="+mn-lt"/>
          <a:ea typeface="+mn-ea"/>
          <a:cs typeface="+mn-cs"/>
        </a:defRPr>
      </a:lvl4pPr>
      <a:lvl5pPr marL="1828695" algn="l" defTabSz="914348" rtl="0" eaLnBrk="1" latinLnBrk="0" hangingPunct="1">
        <a:defRPr sz="1800" kern="1200">
          <a:solidFill>
            <a:schemeClr val="tx1"/>
          </a:solidFill>
          <a:latin typeface="+mn-lt"/>
          <a:ea typeface="+mn-ea"/>
          <a:cs typeface="+mn-cs"/>
        </a:defRPr>
      </a:lvl5pPr>
      <a:lvl6pPr marL="2285869" algn="l" defTabSz="914348" rtl="0" eaLnBrk="1" latinLnBrk="0" hangingPunct="1">
        <a:defRPr sz="1800" kern="1200">
          <a:solidFill>
            <a:schemeClr val="tx1"/>
          </a:solidFill>
          <a:latin typeface="+mn-lt"/>
          <a:ea typeface="+mn-ea"/>
          <a:cs typeface="+mn-cs"/>
        </a:defRPr>
      </a:lvl6pPr>
      <a:lvl7pPr marL="2743043" algn="l" defTabSz="914348" rtl="0" eaLnBrk="1" latinLnBrk="0" hangingPunct="1">
        <a:defRPr sz="1800" kern="1200">
          <a:solidFill>
            <a:schemeClr val="tx1"/>
          </a:solidFill>
          <a:latin typeface="+mn-lt"/>
          <a:ea typeface="+mn-ea"/>
          <a:cs typeface="+mn-cs"/>
        </a:defRPr>
      </a:lvl7pPr>
      <a:lvl8pPr marL="3200217" algn="l" defTabSz="914348" rtl="0" eaLnBrk="1" latinLnBrk="0" hangingPunct="1">
        <a:defRPr sz="1800" kern="1200">
          <a:solidFill>
            <a:schemeClr val="tx1"/>
          </a:solidFill>
          <a:latin typeface="+mn-lt"/>
          <a:ea typeface="+mn-ea"/>
          <a:cs typeface="+mn-cs"/>
        </a:defRPr>
      </a:lvl8pPr>
      <a:lvl9pPr marL="3657390" algn="l" defTabSz="91434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gray">
          <a:xfrm>
            <a:off x="576385" y="1825625"/>
            <a:ext cx="11041184"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endParaRPr lang="en-US" altLang="en-US"/>
          </a:p>
          <a:p>
            <a:pPr lvl="2"/>
            <a:endParaRPr lang="en-US" altLang="en-US"/>
          </a:p>
          <a:p>
            <a:pPr lvl="3"/>
            <a:endParaRPr lang="en-US" altLang="en-US"/>
          </a:p>
          <a:p>
            <a:pPr lvl="4"/>
            <a:endParaRPr lang="en-US" altLang="en-US"/>
          </a:p>
        </p:txBody>
      </p:sp>
      <p:sp>
        <p:nvSpPr>
          <p:cNvPr id="14" name="Rectangle 13"/>
          <p:cNvSpPr>
            <a:spLocks noSelect="1"/>
          </p:cNvSpPr>
          <p:nvPr/>
        </p:nvSpPr>
        <p:spPr bwMode="gray">
          <a:xfrm>
            <a:off x="0" y="6286500"/>
            <a:ext cx="12192000" cy="369888"/>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en-AU" sz="1800" dirty="0">
              <a:solidFill>
                <a:srgbClr val="FFFFFF"/>
              </a:solidFill>
            </a:endParaRPr>
          </a:p>
        </p:txBody>
      </p:sp>
      <p:sp>
        <p:nvSpPr>
          <p:cNvPr id="1028" name="Text Placeholder 5"/>
          <p:cNvSpPr txBox="1">
            <a:spLocks/>
          </p:cNvSpPr>
          <p:nvPr/>
        </p:nvSpPr>
        <p:spPr bwMode="auto">
          <a:xfrm>
            <a:off x="230555" y="6313488"/>
            <a:ext cx="11730892" cy="315912"/>
          </a:xfrm>
          <a:prstGeom prst="rect">
            <a:avLst/>
          </a:prstGeom>
          <a:solidFill>
            <a:schemeClr val="bg2"/>
          </a:solidFill>
          <a:ln w="9525">
            <a:solidFill>
              <a:schemeClr val="bg2">
                <a:alpha val="0"/>
              </a:schemeClr>
            </a:solidFill>
            <a:miter lim="800000"/>
            <a:headEnd/>
            <a:tailEnd/>
          </a:ln>
        </p:spPr>
        <p:txBody>
          <a:bodyPr lIns="0" tIns="0" anchor="ctr">
            <a:spAutoFit/>
          </a:bodyPr>
          <a:lstStyle>
            <a:lvl1pPr defTabSz="1071563" eaLnBrk="0" hangingPunct="0">
              <a:defRPr b="1">
                <a:solidFill>
                  <a:schemeClr val="tx1"/>
                </a:solidFill>
                <a:latin typeface="Arial" charset="0"/>
                <a:cs typeface="Arial" charset="0"/>
              </a:defRPr>
            </a:lvl1pPr>
            <a:lvl2pPr defTabSz="1071563" eaLnBrk="0" hangingPunct="0">
              <a:defRPr b="1">
                <a:solidFill>
                  <a:schemeClr val="tx1"/>
                </a:solidFill>
                <a:latin typeface="Arial" charset="0"/>
                <a:cs typeface="Arial" charset="0"/>
              </a:defRPr>
            </a:lvl2pPr>
            <a:lvl3pPr defTabSz="1071563" eaLnBrk="0" hangingPunct="0">
              <a:defRPr b="1">
                <a:solidFill>
                  <a:schemeClr val="tx1"/>
                </a:solidFill>
                <a:latin typeface="Arial" charset="0"/>
                <a:cs typeface="Arial" charset="0"/>
              </a:defRPr>
            </a:lvl3pPr>
            <a:lvl4pPr defTabSz="1071563" eaLnBrk="0" hangingPunct="0">
              <a:defRPr b="1">
                <a:solidFill>
                  <a:schemeClr val="tx1"/>
                </a:solidFill>
                <a:latin typeface="Arial" charset="0"/>
                <a:cs typeface="Arial" charset="0"/>
              </a:defRPr>
            </a:lvl4pPr>
            <a:lvl5pPr defTabSz="1071563" eaLnBrk="0" hangingPunct="0">
              <a:defRPr b="1">
                <a:solidFill>
                  <a:schemeClr val="tx1"/>
                </a:solidFill>
                <a:latin typeface="Arial" charset="0"/>
                <a:cs typeface="Arial" charset="0"/>
              </a:defRPr>
            </a:lvl5pPr>
            <a:lvl6pPr algn="ctr" defTabSz="1071563" eaLnBrk="0" fontAlgn="base" hangingPunct="0">
              <a:spcBef>
                <a:spcPct val="0"/>
              </a:spcBef>
              <a:spcAft>
                <a:spcPct val="0"/>
              </a:spcAft>
              <a:defRPr b="1">
                <a:solidFill>
                  <a:schemeClr val="tx1"/>
                </a:solidFill>
                <a:latin typeface="Arial" charset="0"/>
                <a:cs typeface="Arial" charset="0"/>
              </a:defRPr>
            </a:lvl6pPr>
            <a:lvl7pPr algn="ctr" defTabSz="1071563" eaLnBrk="0" fontAlgn="base" hangingPunct="0">
              <a:spcBef>
                <a:spcPct val="0"/>
              </a:spcBef>
              <a:spcAft>
                <a:spcPct val="0"/>
              </a:spcAft>
              <a:defRPr b="1">
                <a:solidFill>
                  <a:schemeClr val="tx1"/>
                </a:solidFill>
                <a:latin typeface="Arial" charset="0"/>
                <a:cs typeface="Arial" charset="0"/>
              </a:defRPr>
            </a:lvl7pPr>
            <a:lvl8pPr algn="ctr" defTabSz="1071563" eaLnBrk="0" fontAlgn="base" hangingPunct="0">
              <a:spcBef>
                <a:spcPct val="0"/>
              </a:spcBef>
              <a:spcAft>
                <a:spcPct val="0"/>
              </a:spcAft>
              <a:defRPr b="1">
                <a:solidFill>
                  <a:schemeClr val="tx1"/>
                </a:solidFill>
                <a:latin typeface="Arial" charset="0"/>
                <a:cs typeface="Arial" charset="0"/>
              </a:defRPr>
            </a:lvl8pPr>
            <a:lvl9pPr algn="ctr" defTabSz="1071563" eaLnBrk="0" fontAlgn="base" hangingPunct="0">
              <a:spcBef>
                <a:spcPct val="0"/>
              </a:spcBef>
              <a:spcAft>
                <a:spcPct val="0"/>
              </a:spcAft>
              <a:defRPr b="1">
                <a:solidFill>
                  <a:schemeClr val="tx1"/>
                </a:solidFill>
                <a:latin typeface="Arial" charset="0"/>
                <a:cs typeface="Arial" charset="0"/>
              </a:defRPr>
            </a:lvl9pPr>
          </a:lstStyle>
          <a:p>
            <a:pPr eaLnBrk="1" fontAlgn="base" hangingPunct="1">
              <a:lnSpc>
                <a:spcPts val="700"/>
              </a:lnSpc>
              <a:spcBef>
                <a:spcPct val="0"/>
              </a:spcBef>
              <a:spcAft>
                <a:spcPct val="0"/>
              </a:spcAft>
              <a:buFont typeface="Arial" charset="0"/>
              <a:buNone/>
            </a:pPr>
            <a:r>
              <a:rPr lang="en-GB" altLang="en-US" sz="600" b="0" dirty="0">
                <a:solidFill>
                  <a:srgbClr val="666666"/>
                </a:solidFill>
                <a:latin typeface="Tahoma" pitchFamily="34" charset="0"/>
              </a:rPr>
              <a:t>BAE SYSTEMS PROPRIETARY </a:t>
            </a:r>
          </a:p>
          <a:p>
            <a:pPr eaLnBrk="1" fontAlgn="base" hangingPunct="1">
              <a:lnSpc>
                <a:spcPts val="700"/>
              </a:lnSpc>
              <a:spcBef>
                <a:spcPct val="0"/>
              </a:spcBef>
              <a:spcAft>
                <a:spcPct val="0"/>
              </a:spcAft>
              <a:buFont typeface="Arial" charset="0"/>
              <a:buNone/>
            </a:pPr>
            <a:r>
              <a:rPr lang="en-GB" altLang="en-US" sz="600" b="0" dirty="0">
                <a:solidFill>
                  <a:srgbClr val="666666"/>
                </a:solidFill>
                <a:latin typeface="Tahoma" pitchFamily="34" charset="0"/>
              </a:rPr>
              <a:t>Unpublished work © 2021 BAE Systems.  All Rights Reserved</a:t>
            </a:r>
          </a:p>
          <a:p>
            <a:pPr eaLnBrk="1" fontAlgn="base" hangingPunct="1">
              <a:lnSpc>
                <a:spcPts val="700"/>
              </a:lnSpc>
              <a:spcBef>
                <a:spcPct val="0"/>
              </a:spcBef>
              <a:spcAft>
                <a:spcPct val="0"/>
              </a:spcAft>
              <a:buFont typeface="Arial" charset="0"/>
              <a:buNone/>
            </a:pPr>
            <a:endParaRPr lang="en-GB" altLang="en-US" sz="600" b="0" dirty="0">
              <a:solidFill>
                <a:srgbClr val="666666"/>
              </a:solidFill>
              <a:latin typeface="Tahoma" pitchFamily="34" charset="0"/>
            </a:endParaRPr>
          </a:p>
        </p:txBody>
      </p:sp>
      <p:pic>
        <p:nvPicPr>
          <p:cNvPr id="1029" name="Picture 7"/>
          <p:cNvPicPr>
            <a:picLocks noSelect="1"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783110" y="6054725"/>
            <a:ext cx="2465753" cy="774700"/>
          </a:xfrm>
          <a:prstGeom prst="rect">
            <a:avLst/>
          </a:prstGeom>
          <a:noFill/>
          <a:ln w="9525">
            <a:solidFill>
              <a:schemeClr val="bg2">
                <a:alpha val="0"/>
              </a:schemeClr>
            </a:solidFill>
            <a:miter lim="800000"/>
            <a:headEnd/>
            <a:tailEnd/>
          </a:ln>
          <a:extLst>
            <a:ext uri="{909E8E84-426E-40DD-AFC4-6F175D3DCCD1}">
              <a14:hiddenFill xmlns:a14="http://schemas.microsoft.com/office/drawing/2010/main">
                <a:solidFill>
                  <a:srgbClr val="FFFFFF"/>
                </a:solidFill>
              </a14:hiddenFill>
            </a:ext>
          </a:extLst>
        </p:spPr>
      </p:pic>
      <p:sp>
        <p:nvSpPr>
          <p:cNvPr id="6" name="Slide Number Placeholder 5"/>
          <p:cNvSpPr>
            <a:spLocks noGrp="1" noSelect="1"/>
          </p:cNvSpPr>
          <p:nvPr>
            <p:ph type="sldNum" sz="quarter" idx="4"/>
          </p:nvPr>
        </p:nvSpPr>
        <p:spPr>
          <a:xfrm>
            <a:off x="11232666" y="55565"/>
            <a:ext cx="490415" cy="122237"/>
          </a:xfrm>
          <a:prstGeom prst="rect">
            <a:avLst/>
          </a:prstGeom>
        </p:spPr>
        <p:txBody>
          <a:bodyPr vert="horz" lIns="0" tIns="0" rIns="0" bIns="0" rtlCol="0" anchor="ctr">
            <a:spAutoFit/>
          </a:bodyPr>
          <a:lstStyle>
            <a:lvl1pPr algn="r" fontAlgn="auto">
              <a:spcBef>
                <a:spcPts val="0"/>
              </a:spcBef>
              <a:spcAft>
                <a:spcPts val="0"/>
              </a:spcAft>
              <a:defRPr sz="800" b="1" smtClean="0">
                <a:solidFill>
                  <a:srgbClr val="404146"/>
                </a:solidFill>
                <a:latin typeface="Tahoma"/>
                <a:cs typeface="+mn-cs"/>
              </a:defRPr>
            </a:lvl1pPr>
          </a:lstStyle>
          <a:p>
            <a:pPr>
              <a:defRPr/>
            </a:pPr>
            <a:fld id="{924F9502-7393-42CC-8033-F0545C7143AA}" type="slidenum">
              <a:rPr lang="en-AU"/>
              <a:pPr>
                <a:defRPr/>
              </a:pPr>
              <a:t>‹#›</a:t>
            </a:fld>
            <a:endParaRPr lang="en-AU" dirty="0"/>
          </a:p>
        </p:txBody>
      </p:sp>
      <p:sp>
        <p:nvSpPr>
          <p:cNvPr id="11" name="Rectangle 10"/>
          <p:cNvSpPr>
            <a:spLocks noSelect="1"/>
          </p:cNvSpPr>
          <p:nvPr/>
        </p:nvSpPr>
        <p:spPr bwMode="gray">
          <a:xfrm>
            <a:off x="0" y="0"/>
            <a:ext cx="12192000" cy="369888"/>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en-AU" sz="1800" dirty="0">
              <a:solidFill>
                <a:srgbClr val="FFFFFF"/>
              </a:solidFill>
            </a:endParaRPr>
          </a:p>
        </p:txBody>
      </p:sp>
      <p:sp>
        <p:nvSpPr>
          <p:cNvPr id="9" name="Text Placeholder 5"/>
          <p:cNvSpPr txBox="1">
            <a:spLocks/>
          </p:cNvSpPr>
          <p:nvPr/>
        </p:nvSpPr>
        <p:spPr>
          <a:xfrm>
            <a:off x="4320050" y="6436322"/>
            <a:ext cx="3552092" cy="135935"/>
          </a:xfrm>
          <a:prstGeom prst="rect">
            <a:avLst/>
          </a:prstGeom>
          <a:solidFill>
            <a:schemeClr val="bg2"/>
          </a:solidFill>
          <a:ln>
            <a:solidFill>
              <a:schemeClr val="bg2">
                <a:alpha val="0"/>
              </a:schemeClr>
            </a:solidFill>
          </a:ln>
        </p:spPr>
        <p:txBody>
          <a:bodyPr lIns="0" tIns="0" anchor="ctr">
            <a:spAutoFit/>
          </a:bodyPr>
          <a:lstStyle>
            <a:lvl1pPr marL="0" indent="0" algn="l" defTabSz="914400" rtl="0" eaLnBrk="1" latinLnBrk="0" hangingPunct="1">
              <a:spcBef>
                <a:spcPct val="20000"/>
              </a:spcBef>
              <a:buFont typeface="Arial" panose="020B0604020202020204" pitchFamily="34" charset="0"/>
              <a:buNone/>
              <a:defRPr sz="500" kern="1200" baseline="0">
                <a:solidFill>
                  <a:schemeClr val="bg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defTabSz="1073084">
              <a:lnSpc>
                <a:spcPts val="704"/>
              </a:lnSpc>
              <a:spcBef>
                <a:spcPts val="0"/>
              </a:spcBef>
              <a:defRPr/>
            </a:pPr>
            <a:r>
              <a:rPr lang="en-GB" sz="600" dirty="0">
                <a:solidFill>
                  <a:srgbClr val="FFFFFF"/>
                </a:solidFill>
                <a:hlinkClick r:id="rId24"/>
              </a:rPr>
              <a:t>IBB9U9-4H2S-MC9-SW</a:t>
            </a:r>
            <a:endParaRPr lang="en-GB" sz="600" kern="0" dirty="0">
              <a:solidFill>
                <a:srgbClr val="666666"/>
              </a:solidFill>
              <a:cs typeface="Arial"/>
            </a:endParaRPr>
          </a:p>
        </p:txBody>
      </p:sp>
      <p:sp>
        <p:nvSpPr>
          <p:cNvPr id="2" name="TextBox 1"/>
          <p:cNvSpPr txBox="1"/>
          <p:nvPr/>
        </p:nvSpPr>
        <p:spPr>
          <a:xfrm>
            <a:off x="10044752" y="6542329"/>
            <a:ext cx="1916696" cy="261610"/>
          </a:xfrm>
          <a:prstGeom prst="rect">
            <a:avLst/>
          </a:prstGeom>
          <a:solidFill>
            <a:schemeClr val="bg1"/>
          </a:solidFill>
        </p:spPr>
        <p:txBody>
          <a:bodyPr wrap="square" rtlCol="0">
            <a:spAutoFit/>
          </a:bodyPr>
          <a:lstStyle/>
          <a:p>
            <a:pPr algn="ctr" fontAlgn="base">
              <a:spcBef>
                <a:spcPct val="0"/>
              </a:spcBef>
              <a:spcAft>
                <a:spcPct val="0"/>
              </a:spcAft>
            </a:pPr>
            <a:endParaRPr lang="en-GB" sz="1050" b="1" dirty="0">
              <a:solidFill>
                <a:srgbClr val="000000"/>
              </a:solidFill>
              <a:latin typeface="Arial" charset="0"/>
              <a:cs typeface="Arial" charset="0"/>
            </a:endParaRPr>
          </a:p>
        </p:txBody>
      </p:sp>
    </p:spTree>
    <p:extLst>
      <p:ext uri="{BB962C8B-B14F-4D97-AF65-F5344CB8AC3E}">
        <p14:creationId xmlns:p14="http://schemas.microsoft.com/office/powerpoint/2010/main" val="311498681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Lst>
  <p:hf hdr="0" ftr="0" dt="0"/>
  <p:txStyles>
    <p:titleStyle>
      <a:lvl1pPr algn="l" defTabSz="1071563" rtl="0" fontAlgn="base">
        <a:lnSpc>
          <a:spcPct val="90000"/>
        </a:lnSpc>
        <a:spcBef>
          <a:spcPct val="0"/>
        </a:spcBef>
        <a:spcAft>
          <a:spcPct val="0"/>
        </a:spcAft>
        <a:defRPr sz="2400" kern="1200">
          <a:solidFill>
            <a:schemeClr val="tx2"/>
          </a:solidFill>
          <a:latin typeface="+mj-lt"/>
          <a:ea typeface="+mj-ea"/>
          <a:cs typeface="+mj-cs"/>
        </a:defRPr>
      </a:lvl1pPr>
      <a:lvl2pPr algn="l" defTabSz="1071563" rtl="0" fontAlgn="base">
        <a:lnSpc>
          <a:spcPct val="90000"/>
        </a:lnSpc>
        <a:spcBef>
          <a:spcPct val="0"/>
        </a:spcBef>
        <a:spcAft>
          <a:spcPct val="0"/>
        </a:spcAft>
        <a:defRPr sz="2400">
          <a:solidFill>
            <a:schemeClr val="tx2"/>
          </a:solidFill>
          <a:latin typeface="Tahoma" pitchFamily="34" charset="0"/>
        </a:defRPr>
      </a:lvl2pPr>
      <a:lvl3pPr algn="l" defTabSz="1071563" rtl="0" fontAlgn="base">
        <a:lnSpc>
          <a:spcPct val="90000"/>
        </a:lnSpc>
        <a:spcBef>
          <a:spcPct val="0"/>
        </a:spcBef>
        <a:spcAft>
          <a:spcPct val="0"/>
        </a:spcAft>
        <a:defRPr sz="2400">
          <a:solidFill>
            <a:schemeClr val="tx2"/>
          </a:solidFill>
          <a:latin typeface="Tahoma" pitchFamily="34" charset="0"/>
        </a:defRPr>
      </a:lvl3pPr>
      <a:lvl4pPr algn="l" defTabSz="1071563" rtl="0" fontAlgn="base">
        <a:lnSpc>
          <a:spcPct val="90000"/>
        </a:lnSpc>
        <a:spcBef>
          <a:spcPct val="0"/>
        </a:spcBef>
        <a:spcAft>
          <a:spcPct val="0"/>
        </a:spcAft>
        <a:defRPr sz="2400">
          <a:solidFill>
            <a:schemeClr val="tx2"/>
          </a:solidFill>
          <a:latin typeface="Tahoma" pitchFamily="34" charset="0"/>
        </a:defRPr>
      </a:lvl4pPr>
      <a:lvl5pPr algn="l" defTabSz="1071563" rtl="0" fontAlgn="base">
        <a:lnSpc>
          <a:spcPct val="90000"/>
        </a:lnSpc>
        <a:spcBef>
          <a:spcPct val="0"/>
        </a:spcBef>
        <a:spcAft>
          <a:spcPct val="0"/>
        </a:spcAft>
        <a:defRPr sz="2400">
          <a:solidFill>
            <a:schemeClr val="tx2"/>
          </a:solidFill>
          <a:latin typeface="Tahoma" pitchFamily="34" charset="0"/>
        </a:defRPr>
      </a:lvl5pPr>
      <a:lvl6pPr marL="457200" algn="l" defTabSz="1071563" rtl="0" fontAlgn="base">
        <a:lnSpc>
          <a:spcPct val="90000"/>
        </a:lnSpc>
        <a:spcBef>
          <a:spcPct val="0"/>
        </a:spcBef>
        <a:spcAft>
          <a:spcPct val="0"/>
        </a:spcAft>
        <a:defRPr sz="2400">
          <a:solidFill>
            <a:schemeClr val="tx2"/>
          </a:solidFill>
          <a:latin typeface="Tahoma" pitchFamily="34" charset="0"/>
        </a:defRPr>
      </a:lvl6pPr>
      <a:lvl7pPr marL="914400" algn="l" defTabSz="1071563" rtl="0" fontAlgn="base">
        <a:lnSpc>
          <a:spcPct val="90000"/>
        </a:lnSpc>
        <a:spcBef>
          <a:spcPct val="0"/>
        </a:spcBef>
        <a:spcAft>
          <a:spcPct val="0"/>
        </a:spcAft>
        <a:defRPr sz="2400">
          <a:solidFill>
            <a:schemeClr val="tx2"/>
          </a:solidFill>
          <a:latin typeface="Tahoma" pitchFamily="34" charset="0"/>
        </a:defRPr>
      </a:lvl7pPr>
      <a:lvl8pPr marL="1371600" algn="l" defTabSz="1071563" rtl="0" fontAlgn="base">
        <a:lnSpc>
          <a:spcPct val="90000"/>
        </a:lnSpc>
        <a:spcBef>
          <a:spcPct val="0"/>
        </a:spcBef>
        <a:spcAft>
          <a:spcPct val="0"/>
        </a:spcAft>
        <a:defRPr sz="2400">
          <a:solidFill>
            <a:schemeClr val="tx2"/>
          </a:solidFill>
          <a:latin typeface="Tahoma" pitchFamily="34" charset="0"/>
        </a:defRPr>
      </a:lvl8pPr>
      <a:lvl9pPr marL="1828800" algn="l" defTabSz="1071563" rtl="0" fontAlgn="base">
        <a:lnSpc>
          <a:spcPct val="90000"/>
        </a:lnSpc>
        <a:spcBef>
          <a:spcPct val="0"/>
        </a:spcBef>
        <a:spcAft>
          <a:spcPct val="0"/>
        </a:spcAft>
        <a:defRPr sz="2400">
          <a:solidFill>
            <a:schemeClr val="tx2"/>
          </a:solidFill>
          <a:latin typeface="Tahoma" pitchFamily="34" charset="0"/>
        </a:defRPr>
      </a:lvl9pPr>
    </p:titleStyle>
    <p:bodyStyle>
      <a:lvl1pPr marL="285750" indent="-285750" algn="l" defTabSz="1071563" rtl="0" fontAlgn="base">
        <a:lnSpc>
          <a:spcPct val="90000"/>
        </a:lnSpc>
        <a:spcBef>
          <a:spcPts val="1175"/>
        </a:spcBef>
        <a:spcAft>
          <a:spcPct val="0"/>
        </a:spcAft>
        <a:buClr>
          <a:schemeClr val="accent2"/>
        </a:buClr>
        <a:buFont typeface="Arial" charset="0"/>
        <a:buChar char="•"/>
        <a:defRPr sz="1600" kern="1200">
          <a:solidFill>
            <a:schemeClr val="tx2"/>
          </a:solidFill>
          <a:latin typeface="+mn-lt"/>
          <a:ea typeface="+mn-ea"/>
          <a:cs typeface="+mn-cs"/>
        </a:defRPr>
      </a:lvl1pPr>
      <a:lvl2pPr marL="820738"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2pPr>
      <a:lvl3pPr marL="1357313"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3pPr>
      <a:lvl4pPr marL="1893888"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4pPr>
      <a:lvl5pPr marL="2413000" indent="-26670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hyperlink" Target="https://www.geeksforgeeks.org/bagging-vs-boosting-in-machine-learn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8.xml"/><Relationship Id="rId5" Type="http://schemas.openxmlformats.org/officeDocument/2006/relationships/hyperlink" Target="https://elitedatascience.com/bias-variance-tradeoff" TargetMode="External"/><Relationship Id="rId4" Type="http://schemas.openxmlformats.org/officeDocument/2006/relationships/hyperlink" Target="https://towardsdatascience.com/what-is-bias-variance-tradeoff-c8b19772e054"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k.mathworks.com/help/deeplearning/ref/nnet.cnn.layer.softmaxlayer.html" TargetMode="Externa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hyperlink" Target="https://keras.io/api/layers/activation_layers/softmax/" TargetMode="Externa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284480">
              <a:lnSpc>
                <a:spcPts val="3400"/>
              </a:lnSpc>
            </a:pPr>
            <a:r>
              <a:rPr lang="en-GB" sz="2400" dirty="0"/>
              <a:t>BIACC Data Science</a:t>
            </a:r>
            <a:br>
              <a:rPr lang="en-GB" sz="2400" dirty="0"/>
            </a:br>
            <a:r>
              <a:rPr lang="en-GB" sz="2400" dirty="0"/>
              <a:t>TFX ‘On The Job’ (OTJ) ML Training</a:t>
            </a:r>
            <a:br>
              <a:rPr lang="en-US" sz="2800" dirty="0"/>
            </a:br>
            <a:r>
              <a:rPr lang="en-US" sz="2800" dirty="0"/>
              <a:t>Monday 28/11/2022</a:t>
            </a:r>
            <a:endParaRPr lang="en-GB" sz="2800" dirty="0"/>
          </a:p>
        </p:txBody>
      </p:sp>
    </p:spTree>
    <p:extLst>
      <p:ext uri="{BB962C8B-B14F-4D97-AF65-F5344CB8AC3E}">
        <p14:creationId xmlns:p14="http://schemas.microsoft.com/office/powerpoint/2010/main" val="101219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10</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Classifier Results</a:t>
            </a:r>
          </a:p>
        </p:txBody>
      </p:sp>
      <p:sp>
        <p:nvSpPr>
          <p:cNvPr id="22" name="Text Placeholder 7">
            <a:extLst>
              <a:ext uri="{FF2B5EF4-FFF2-40B4-BE49-F238E27FC236}">
                <a16:creationId xmlns:a16="http://schemas.microsoft.com/office/drawing/2014/main" id="{CEF23126-9CBE-A251-046A-80750364097F}"/>
              </a:ext>
            </a:extLst>
          </p:cNvPr>
          <p:cNvSpPr>
            <a:spLocks noGrp="1"/>
          </p:cNvSpPr>
          <p:nvPr>
            <p:ph type="body" sz="quarter" idx="20"/>
          </p:nvPr>
        </p:nvSpPr>
        <p:spPr>
          <a:xfrm>
            <a:off x="755650" y="5487988"/>
            <a:ext cx="11172825" cy="612775"/>
          </a:xfrm>
        </p:spPr>
        <p:txBody>
          <a:bodyPr/>
          <a:lstStyle/>
          <a:p>
            <a:r>
              <a:rPr lang="en-US" dirty="0"/>
              <a:t>Here are the results from our Random Forest Classifier. The best in each is highlighted bold</a:t>
            </a:r>
          </a:p>
        </p:txBody>
      </p:sp>
      <p:graphicFrame>
        <p:nvGraphicFramePr>
          <p:cNvPr id="17" name="Table 16">
            <a:extLst>
              <a:ext uri="{FF2B5EF4-FFF2-40B4-BE49-F238E27FC236}">
                <a16:creationId xmlns:a16="http://schemas.microsoft.com/office/drawing/2014/main" id="{F5981602-0797-0B56-A8AB-AF8D4F510EC1}"/>
              </a:ext>
            </a:extLst>
          </p:cNvPr>
          <p:cNvGraphicFramePr>
            <a:graphicFrameLocks noGrp="1"/>
          </p:cNvGraphicFramePr>
          <p:nvPr>
            <p:extLst>
              <p:ext uri="{D42A27DB-BD31-4B8C-83A1-F6EECF244321}">
                <p14:modId xmlns:p14="http://schemas.microsoft.com/office/powerpoint/2010/main" val="3138214929"/>
              </p:ext>
            </p:extLst>
          </p:nvPr>
        </p:nvGraphicFramePr>
        <p:xfrm>
          <a:off x="1072055" y="2112579"/>
          <a:ext cx="10284209" cy="2969523"/>
        </p:xfrm>
        <a:graphic>
          <a:graphicData uri="http://schemas.openxmlformats.org/drawingml/2006/table">
            <a:tbl>
              <a:tblPr>
                <a:tableStyleId>{5C22544A-7EE6-4342-B048-85BDC9FD1C3A}</a:tableStyleId>
              </a:tblPr>
              <a:tblGrid>
                <a:gridCol w="2069288">
                  <a:extLst>
                    <a:ext uri="{9D8B030D-6E8A-4147-A177-3AD203B41FA5}">
                      <a16:colId xmlns:a16="http://schemas.microsoft.com/office/drawing/2014/main" val="2836337336"/>
                    </a:ext>
                  </a:extLst>
                </a:gridCol>
                <a:gridCol w="746811">
                  <a:extLst>
                    <a:ext uri="{9D8B030D-6E8A-4147-A177-3AD203B41FA5}">
                      <a16:colId xmlns:a16="http://schemas.microsoft.com/office/drawing/2014/main" val="3200526538"/>
                    </a:ext>
                  </a:extLst>
                </a:gridCol>
                <a:gridCol w="746811">
                  <a:extLst>
                    <a:ext uri="{9D8B030D-6E8A-4147-A177-3AD203B41FA5}">
                      <a16:colId xmlns:a16="http://schemas.microsoft.com/office/drawing/2014/main" val="1668031578"/>
                    </a:ext>
                  </a:extLst>
                </a:gridCol>
                <a:gridCol w="746811">
                  <a:extLst>
                    <a:ext uri="{9D8B030D-6E8A-4147-A177-3AD203B41FA5}">
                      <a16:colId xmlns:a16="http://schemas.microsoft.com/office/drawing/2014/main" val="1691825340"/>
                    </a:ext>
                  </a:extLst>
                </a:gridCol>
                <a:gridCol w="746811">
                  <a:extLst>
                    <a:ext uri="{9D8B030D-6E8A-4147-A177-3AD203B41FA5}">
                      <a16:colId xmlns:a16="http://schemas.microsoft.com/office/drawing/2014/main" val="1484659030"/>
                    </a:ext>
                  </a:extLst>
                </a:gridCol>
                <a:gridCol w="746811">
                  <a:extLst>
                    <a:ext uri="{9D8B030D-6E8A-4147-A177-3AD203B41FA5}">
                      <a16:colId xmlns:a16="http://schemas.microsoft.com/office/drawing/2014/main" val="642943481"/>
                    </a:ext>
                  </a:extLst>
                </a:gridCol>
                <a:gridCol w="746811">
                  <a:extLst>
                    <a:ext uri="{9D8B030D-6E8A-4147-A177-3AD203B41FA5}">
                      <a16:colId xmlns:a16="http://schemas.microsoft.com/office/drawing/2014/main" val="1627755204"/>
                    </a:ext>
                  </a:extLst>
                </a:gridCol>
                <a:gridCol w="746811">
                  <a:extLst>
                    <a:ext uri="{9D8B030D-6E8A-4147-A177-3AD203B41FA5}">
                      <a16:colId xmlns:a16="http://schemas.microsoft.com/office/drawing/2014/main" val="612726787"/>
                    </a:ext>
                  </a:extLst>
                </a:gridCol>
                <a:gridCol w="746811">
                  <a:extLst>
                    <a:ext uri="{9D8B030D-6E8A-4147-A177-3AD203B41FA5}">
                      <a16:colId xmlns:a16="http://schemas.microsoft.com/office/drawing/2014/main" val="4071331332"/>
                    </a:ext>
                  </a:extLst>
                </a:gridCol>
                <a:gridCol w="746811">
                  <a:extLst>
                    <a:ext uri="{9D8B030D-6E8A-4147-A177-3AD203B41FA5}">
                      <a16:colId xmlns:a16="http://schemas.microsoft.com/office/drawing/2014/main" val="2833634140"/>
                    </a:ext>
                  </a:extLst>
                </a:gridCol>
                <a:gridCol w="746811">
                  <a:extLst>
                    <a:ext uri="{9D8B030D-6E8A-4147-A177-3AD203B41FA5}">
                      <a16:colId xmlns:a16="http://schemas.microsoft.com/office/drawing/2014/main" val="3762612003"/>
                    </a:ext>
                  </a:extLst>
                </a:gridCol>
                <a:gridCol w="746811">
                  <a:extLst>
                    <a:ext uri="{9D8B030D-6E8A-4147-A177-3AD203B41FA5}">
                      <a16:colId xmlns:a16="http://schemas.microsoft.com/office/drawing/2014/main" val="2852662120"/>
                    </a:ext>
                  </a:extLst>
                </a:gridCol>
              </a:tblGrid>
              <a:tr h="1188370">
                <a:tc>
                  <a:txBody>
                    <a:bodyPr/>
                    <a:lstStyle/>
                    <a:p>
                      <a:pPr algn="l" fontAlgn="b"/>
                      <a:r>
                        <a:rPr lang="en-GB" sz="1400" b="1" u="none" strike="noStrike" dirty="0">
                          <a:effectLst/>
                        </a:rPr>
                        <a:t>Random Forest Classifier</a:t>
                      </a:r>
                      <a:endParaRPr lang="en-GB"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Accuracy</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Precision (or PPV)</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Recall (sensitivity or TPR)</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f1 score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AUC_ROC</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Specificty (or TNR)</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NPV</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True Positive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True Negative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False Positive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False Negative</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12763979"/>
                  </a:ext>
                </a:extLst>
              </a:tr>
              <a:tr h="594185">
                <a:tc>
                  <a:txBody>
                    <a:bodyPr/>
                    <a:lstStyle/>
                    <a:p>
                      <a:pPr algn="l" fontAlgn="b"/>
                      <a:r>
                        <a:rPr lang="en-GB" sz="1400" b="0" u="none" strike="noStrike" dirty="0">
                          <a:effectLst/>
                        </a:rPr>
                        <a:t>First-attempt Model</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0.9</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0.75</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75</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15</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10</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24730283"/>
                  </a:ext>
                </a:extLst>
              </a:tr>
              <a:tr h="592783">
                <a:tc>
                  <a:txBody>
                    <a:bodyPr/>
                    <a:lstStyle/>
                    <a:p>
                      <a:pPr algn="l" fontAlgn="b"/>
                      <a:r>
                        <a:rPr lang="en-GB" sz="1400" b="0" u="none" strike="noStrike" dirty="0" err="1">
                          <a:effectLst/>
                        </a:rPr>
                        <a:t>GridSearch</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1" u="none" strike="noStrike" dirty="0">
                          <a:effectLst/>
                        </a:rPr>
                        <a:t>0.93</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0.72</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0.84</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0.72</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75</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18</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7</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471617443"/>
                  </a:ext>
                </a:extLst>
              </a:tr>
              <a:tr h="594185">
                <a:tc>
                  <a:txBody>
                    <a:bodyPr/>
                    <a:lstStyle/>
                    <a:p>
                      <a:pPr algn="l" fontAlgn="b"/>
                      <a:r>
                        <a:rPr lang="en-GB" sz="1400" b="0" u="none" strike="noStrike" dirty="0">
                          <a:effectLst/>
                        </a:rPr>
                        <a:t>Genetic Selection</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0.92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0.9</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0.76</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0.87</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0.9</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0.76</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73</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19</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6</a:t>
                      </a:r>
                      <a:endParaRPr lang="en-GB" sz="1400" b="1"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925601492"/>
                  </a:ext>
                </a:extLst>
              </a:tr>
            </a:tbl>
          </a:graphicData>
        </a:graphic>
      </p:graphicFrame>
    </p:spTree>
    <p:extLst>
      <p:ext uri="{BB962C8B-B14F-4D97-AF65-F5344CB8AC3E}">
        <p14:creationId xmlns:p14="http://schemas.microsoft.com/office/powerpoint/2010/main" val="392683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11</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Classifier Results</a:t>
            </a:r>
          </a:p>
        </p:txBody>
      </p:sp>
      <p:sp>
        <p:nvSpPr>
          <p:cNvPr id="22" name="Text Placeholder 7">
            <a:extLst>
              <a:ext uri="{FF2B5EF4-FFF2-40B4-BE49-F238E27FC236}">
                <a16:creationId xmlns:a16="http://schemas.microsoft.com/office/drawing/2014/main" id="{CEF23126-9CBE-A251-046A-80750364097F}"/>
              </a:ext>
            </a:extLst>
          </p:cNvPr>
          <p:cNvSpPr>
            <a:spLocks noGrp="1"/>
          </p:cNvSpPr>
          <p:nvPr>
            <p:ph type="body" sz="quarter" idx="20"/>
          </p:nvPr>
        </p:nvSpPr>
        <p:spPr>
          <a:xfrm>
            <a:off x="755650" y="4999293"/>
            <a:ext cx="11172825" cy="612775"/>
          </a:xfrm>
        </p:spPr>
        <p:txBody>
          <a:bodyPr/>
          <a:lstStyle/>
          <a:p>
            <a:r>
              <a:rPr lang="en-US" dirty="0"/>
              <a:t>There is another chart in the script called ROC ‘Receiver Operator Characteristic’. What does this show?</a:t>
            </a:r>
          </a:p>
        </p:txBody>
      </p:sp>
      <p:pic>
        <p:nvPicPr>
          <p:cNvPr id="4" name="Picture 3">
            <a:extLst>
              <a:ext uri="{FF2B5EF4-FFF2-40B4-BE49-F238E27FC236}">
                <a16:creationId xmlns:a16="http://schemas.microsoft.com/office/drawing/2014/main" id="{8ADE849C-BC39-7D3F-B648-57EA419BB9B5}"/>
              </a:ext>
            </a:extLst>
          </p:cNvPr>
          <p:cNvPicPr>
            <a:picLocks noChangeAspect="1"/>
          </p:cNvPicPr>
          <p:nvPr/>
        </p:nvPicPr>
        <p:blipFill rotWithShape="1">
          <a:blip r:embed="rId2"/>
          <a:srcRect b="3211"/>
          <a:stretch/>
        </p:blipFill>
        <p:spPr>
          <a:xfrm>
            <a:off x="755650" y="2436440"/>
            <a:ext cx="3520745" cy="2411939"/>
          </a:xfrm>
          <a:prstGeom prst="rect">
            <a:avLst/>
          </a:prstGeom>
        </p:spPr>
      </p:pic>
      <p:pic>
        <p:nvPicPr>
          <p:cNvPr id="7" name="Picture 6">
            <a:extLst>
              <a:ext uri="{FF2B5EF4-FFF2-40B4-BE49-F238E27FC236}">
                <a16:creationId xmlns:a16="http://schemas.microsoft.com/office/drawing/2014/main" id="{32377DF0-7DE9-CD4A-7182-9DFC66BFBF41}"/>
              </a:ext>
            </a:extLst>
          </p:cNvPr>
          <p:cNvPicPr>
            <a:picLocks noChangeAspect="1"/>
          </p:cNvPicPr>
          <p:nvPr/>
        </p:nvPicPr>
        <p:blipFill rotWithShape="1">
          <a:blip r:embed="rId3"/>
          <a:srcRect b="3412"/>
          <a:stretch/>
        </p:blipFill>
        <p:spPr>
          <a:xfrm>
            <a:off x="4581689" y="2537120"/>
            <a:ext cx="3520745" cy="2311260"/>
          </a:xfrm>
          <a:prstGeom prst="rect">
            <a:avLst/>
          </a:prstGeom>
        </p:spPr>
      </p:pic>
      <p:pic>
        <p:nvPicPr>
          <p:cNvPr id="9" name="Picture 8">
            <a:extLst>
              <a:ext uri="{FF2B5EF4-FFF2-40B4-BE49-F238E27FC236}">
                <a16:creationId xmlns:a16="http://schemas.microsoft.com/office/drawing/2014/main" id="{42D65009-1510-B275-3C11-A096AD61B169}"/>
              </a:ext>
            </a:extLst>
          </p:cNvPr>
          <p:cNvPicPr>
            <a:picLocks noChangeAspect="1"/>
          </p:cNvPicPr>
          <p:nvPr/>
        </p:nvPicPr>
        <p:blipFill>
          <a:blip r:embed="rId4"/>
          <a:stretch>
            <a:fillRect/>
          </a:stretch>
        </p:blipFill>
        <p:spPr>
          <a:xfrm>
            <a:off x="8398875" y="2516457"/>
            <a:ext cx="3497883" cy="2331922"/>
          </a:xfrm>
          <a:prstGeom prst="rect">
            <a:avLst/>
          </a:prstGeom>
        </p:spPr>
      </p:pic>
      <p:sp>
        <p:nvSpPr>
          <p:cNvPr id="10" name="Rectangle 9">
            <a:extLst>
              <a:ext uri="{FF2B5EF4-FFF2-40B4-BE49-F238E27FC236}">
                <a16:creationId xmlns:a16="http://schemas.microsoft.com/office/drawing/2014/main" id="{7B8AEB5F-BE7F-BE78-2BBE-6866C64537CC}"/>
              </a:ext>
            </a:extLst>
          </p:cNvPr>
          <p:cNvSpPr/>
          <p:nvPr/>
        </p:nvSpPr>
        <p:spPr>
          <a:xfrm>
            <a:off x="4581689" y="2060028"/>
            <a:ext cx="2575856" cy="37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GridSearch</a:t>
            </a:r>
            <a:endParaRPr lang="en-GB" dirty="0"/>
          </a:p>
        </p:txBody>
      </p:sp>
      <p:sp>
        <p:nvSpPr>
          <p:cNvPr id="11" name="Rectangle 10">
            <a:extLst>
              <a:ext uri="{FF2B5EF4-FFF2-40B4-BE49-F238E27FC236}">
                <a16:creationId xmlns:a16="http://schemas.microsoft.com/office/drawing/2014/main" id="{266CB3AE-1174-8992-72B0-14F7817B4402}"/>
              </a:ext>
            </a:extLst>
          </p:cNvPr>
          <p:cNvSpPr/>
          <p:nvPr/>
        </p:nvSpPr>
        <p:spPr>
          <a:xfrm>
            <a:off x="8398875" y="2060028"/>
            <a:ext cx="2575856" cy="37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Genetic Selection</a:t>
            </a:r>
          </a:p>
        </p:txBody>
      </p:sp>
      <p:sp>
        <p:nvSpPr>
          <p:cNvPr id="12" name="Text Placeholder 7">
            <a:extLst>
              <a:ext uri="{FF2B5EF4-FFF2-40B4-BE49-F238E27FC236}">
                <a16:creationId xmlns:a16="http://schemas.microsoft.com/office/drawing/2014/main" id="{58DC343F-FC85-67F1-DB1D-D9FC62456FBE}"/>
              </a:ext>
            </a:extLst>
          </p:cNvPr>
          <p:cNvSpPr txBox="1">
            <a:spLocks/>
          </p:cNvSpPr>
          <p:nvPr/>
        </p:nvSpPr>
        <p:spPr>
          <a:xfrm>
            <a:off x="768376" y="5640138"/>
            <a:ext cx="11172825" cy="612775"/>
          </a:xfrm>
          <a:prstGeom prst="rect">
            <a:avLst/>
          </a:prstGeom>
          <a:solidFill>
            <a:srgbClr val="877E79"/>
          </a:solidFill>
        </p:spPr>
        <p:txBody>
          <a:bodyPr vert="horz" lIns="0" tIns="0" rIns="0" bIns="0" rtlCol="0" anchor="ctr" anchorCtr="0">
            <a:noAutofit/>
          </a:bodyPr>
          <a:lstStyle>
            <a:lvl1pPr marL="0" indent="0" algn="ctr" defTabSz="914348" rtl="0" eaLnBrk="1" latinLnBrk="0" hangingPunct="1">
              <a:lnSpc>
                <a:spcPct val="98000"/>
              </a:lnSpc>
              <a:spcBef>
                <a:spcPts val="1000"/>
              </a:spcBef>
              <a:buClr>
                <a:schemeClr val="tx2"/>
              </a:buClr>
              <a:buFont typeface="Arial" panose="020B0604020202020204" pitchFamily="34" charset="0"/>
              <a:buNone/>
              <a:defRPr sz="1800" b="0" kern="1200">
                <a:solidFill>
                  <a:schemeClr val="bg1"/>
                </a:solidFill>
                <a:latin typeface="+mn-lt"/>
                <a:ea typeface="+mn-ea"/>
                <a:cs typeface="+mn-cs"/>
              </a:defRPr>
            </a:lvl1pPr>
            <a:lvl2pPr marL="0" indent="0" algn="ctr" defTabSz="914348" rtl="0" eaLnBrk="1" latinLnBrk="0" hangingPunct="1">
              <a:lnSpc>
                <a:spcPct val="98000"/>
              </a:lnSpc>
              <a:spcBef>
                <a:spcPts val="1000"/>
              </a:spcBef>
              <a:buClr>
                <a:schemeClr val="tx2"/>
              </a:buClr>
              <a:buFont typeface="Arial" panose="020B0604020202020204" pitchFamily="34" charset="0"/>
              <a:buNone/>
              <a:defRPr sz="1800" kern="1200">
                <a:solidFill>
                  <a:schemeClr val="bg1"/>
                </a:solidFill>
                <a:latin typeface="+mn-lt"/>
                <a:ea typeface="+mn-ea"/>
                <a:cs typeface="+mn-cs"/>
              </a:defRPr>
            </a:lvl2pPr>
            <a:lvl3pPr marL="0" indent="0" algn="l" defTabSz="914348" rtl="0" eaLnBrk="1" latinLnBrk="0" hangingPunct="1">
              <a:lnSpc>
                <a:spcPct val="98000"/>
              </a:lnSpc>
              <a:spcBef>
                <a:spcPts val="600"/>
              </a:spcBef>
              <a:buClr>
                <a:schemeClr val="tx2"/>
              </a:buClr>
              <a:buFont typeface="Arial" panose="020B0604020202020204" pitchFamily="34" charset="0"/>
              <a:buNone/>
              <a:defRPr sz="1600" kern="1200">
                <a:solidFill>
                  <a:schemeClr val="bg1"/>
                </a:solidFill>
                <a:latin typeface="+mn-lt"/>
                <a:ea typeface="+mn-ea"/>
                <a:cs typeface="+mn-cs"/>
              </a:defRPr>
            </a:lvl3pPr>
            <a:lvl4pPr marL="252000" indent="0" algn="l" defTabSz="914348" rtl="0" eaLnBrk="1" latinLnBrk="0" hangingPunct="1">
              <a:lnSpc>
                <a:spcPct val="98000"/>
              </a:lnSpc>
              <a:spcBef>
                <a:spcPts val="600"/>
              </a:spcBef>
              <a:buClr>
                <a:schemeClr val="tx2"/>
              </a:buClr>
              <a:buFont typeface="Arial" panose="020B0604020202020204" pitchFamily="34" charset="0"/>
              <a:buNone/>
              <a:defRPr sz="1600" kern="1200">
                <a:solidFill>
                  <a:schemeClr val="bg1"/>
                </a:solidFill>
                <a:latin typeface="+mn-lt"/>
                <a:ea typeface="+mn-ea"/>
                <a:cs typeface="+mn-cs"/>
              </a:defRPr>
            </a:lvl4pPr>
            <a:lvl5pPr marL="504000" indent="0" algn="l" defTabSz="914348" rtl="0" eaLnBrk="1" latinLnBrk="0" hangingPunct="1">
              <a:lnSpc>
                <a:spcPct val="98000"/>
              </a:lnSpc>
              <a:spcBef>
                <a:spcPts val="600"/>
              </a:spcBef>
              <a:buClr>
                <a:schemeClr val="tx2"/>
              </a:buClr>
              <a:buFont typeface="Arial" panose="020B0604020202020204" pitchFamily="34" charset="0"/>
              <a:buNone/>
              <a:defRPr sz="1400" kern="1200">
                <a:solidFill>
                  <a:schemeClr val="bg1"/>
                </a:solidFill>
                <a:latin typeface="+mn-lt"/>
                <a:ea typeface="+mn-ea"/>
                <a:cs typeface="+mn-cs"/>
              </a:defRPr>
            </a:lvl5pPr>
            <a:lvl6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6pPr>
            <a:lvl7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7pPr>
            <a:lvl8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8pPr>
            <a:lvl9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What did our genetics experiment say about the importance of the 8 principal components?</a:t>
            </a:r>
          </a:p>
        </p:txBody>
      </p:sp>
    </p:spTree>
    <p:extLst>
      <p:ext uri="{BB962C8B-B14F-4D97-AF65-F5344CB8AC3E}">
        <p14:creationId xmlns:p14="http://schemas.microsoft.com/office/powerpoint/2010/main" val="13888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12</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Multi-Class Results</a:t>
            </a:r>
          </a:p>
        </p:txBody>
      </p:sp>
      <p:pic>
        <p:nvPicPr>
          <p:cNvPr id="13" name="Picture 12">
            <a:extLst>
              <a:ext uri="{FF2B5EF4-FFF2-40B4-BE49-F238E27FC236}">
                <a16:creationId xmlns:a16="http://schemas.microsoft.com/office/drawing/2014/main" id="{53A7FC23-7195-A9A8-264C-E3D7F9941CA1}"/>
              </a:ext>
            </a:extLst>
          </p:cNvPr>
          <p:cNvPicPr>
            <a:picLocks noChangeAspect="1"/>
          </p:cNvPicPr>
          <p:nvPr/>
        </p:nvPicPr>
        <p:blipFill>
          <a:blip r:embed="rId2"/>
          <a:stretch>
            <a:fillRect/>
          </a:stretch>
        </p:blipFill>
        <p:spPr>
          <a:xfrm>
            <a:off x="6559491" y="2151888"/>
            <a:ext cx="4786534" cy="3155423"/>
          </a:xfrm>
          <a:prstGeom prst="rect">
            <a:avLst/>
          </a:prstGeom>
        </p:spPr>
      </p:pic>
      <p:pic>
        <p:nvPicPr>
          <p:cNvPr id="15" name="Picture 14">
            <a:extLst>
              <a:ext uri="{FF2B5EF4-FFF2-40B4-BE49-F238E27FC236}">
                <a16:creationId xmlns:a16="http://schemas.microsoft.com/office/drawing/2014/main" id="{C5E9C26D-B32B-F5D6-61A7-CA1D75984AC1}"/>
              </a:ext>
            </a:extLst>
          </p:cNvPr>
          <p:cNvPicPr>
            <a:picLocks noChangeAspect="1"/>
          </p:cNvPicPr>
          <p:nvPr/>
        </p:nvPicPr>
        <p:blipFill>
          <a:blip r:embed="rId3"/>
          <a:stretch>
            <a:fillRect/>
          </a:stretch>
        </p:blipFill>
        <p:spPr>
          <a:xfrm>
            <a:off x="950285" y="2180793"/>
            <a:ext cx="4450466" cy="1044030"/>
          </a:xfrm>
          <a:prstGeom prst="rect">
            <a:avLst/>
          </a:prstGeom>
        </p:spPr>
      </p:pic>
      <p:sp>
        <p:nvSpPr>
          <p:cNvPr id="16" name="Text Placeholder 7">
            <a:extLst>
              <a:ext uri="{FF2B5EF4-FFF2-40B4-BE49-F238E27FC236}">
                <a16:creationId xmlns:a16="http://schemas.microsoft.com/office/drawing/2014/main" id="{2AB1BCE4-6D83-AE21-CC41-0798A3C111DE}"/>
              </a:ext>
            </a:extLst>
          </p:cNvPr>
          <p:cNvSpPr>
            <a:spLocks noGrp="1"/>
          </p:cNvSpPr>
          <p:nvPr>
            <p:ph type="body" sz="quarter" idx="20"/>
          </p:nvPr>
        </p:nvSpPr>
        <p:spPr>
          <a:xfrm>
            <a:off x="950285" y="3442427"/>
            <a:ext cx="4450467" cy="1749183"/>
          </a:xfrm>
        </p:spPr>
        <p:txBody>
          <a:bodyPr/>
          <a:lstStyle/>
          <a:p>
            <a:r>
              <a:rPr lang="en-US" dirty="0"/>
              <a:t>Note that, by capping our RUL at a certain point, our dataset has a heavy bias towards these larger values (more frequently occur)</a:t>
            </a:r>
          </a:p>
          <a:p>
            <a:r>
              <a:rPr lang="en-US" dirty="0"/>
              <a:t>We may wish to increase model capacity for multi-class problem vs binary</a:t>
            </a:r>
          </a:p>
        </p:txBody>
      </p:sp>
    </p:spTree>
    <p:extLst>
      <p:ext uri="{BB962C8B-B14F-4D97-AF65-F5344CB8AC3E}">
        <p14:creationId xmlns:p14="http://schemas.microsoft.com/office/powerpoint/2010/main" val="210493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a:xfrm>
            <a:off x="756001" y="1620001"/>
            <a:ext cx="5883026" cy="4480762"/>
          </a:xfrm>
        </p:spPr>
        <p:txBody>
          <a:bodyPr/>
          <a:lstStyle/>
          <a:p>
            <a:r>
              <a:rPr lang="en-GB" dirty="0"/>
              <a:t>A Random Forest is an ensemble of weak learners known as decision-trees. These are readily explainable white-box algorithms and their branches are formed using the Gini Index during ‘training’ (</a:t>
            </a:r>
            <a:r>
              <a:rPr lang="en-GB" dirty="0" err="1"/>
              <a:t>model.fit</a:t>
            </a:r>
            <a:r>
              <a:rPr lang="en-GB" dirty="0"/>
              <a:t>)</a:t>
            </a:r>
          </a:p>
          <a:p>
            <a:r>
              <a:rPr lang="en-GB" dirty="0"/>
              <a:t>The trees are sensitive to the data they receive as well as initial random conditions. By taking differing sampling subsets of the dataset to train each tree, we encourage diversity amongst them.</a:t>
            </a:r>
          </a:p>
          <a:p>
            <a:r>
              <a:rPr lang="en-GB" dirty="0"/>
              <a:t>Random Forest is a form of Bagging (Bootstrap Aggregation). By contrast, another ensemble mechanism is Boosting, such as </a:t>
            </a:r>
            <a:r>
              <a:rPr lang="en-GB" dirty="0" err="1"/>
              <a:t>XGBoost</a:t>
            </a:r>
            <a:r>
              <a:rPr lang="en-GB" dirty="0"/>
              <a:t>. In this case, further models are trained  on the error of prior models with added weight to mis-classifications</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Theory – what is a Random Forest anyway?</a:t>
            </a:r>
          </a:p>
        </p:txBody>
      </p:sp>
      <p:pic>
        <p:nvPicPr>
          <p:cNvPr id="7" name="Picture 6">
            <a:extLst>
              <a:ext uri="{FF2B5EF4-FFF2-40B4-BE49-F238E27FC236}">
                <a16:creationId xmlns:a16="http://schemas.microsoft.com/office/drawing/2014/main" id="{6EFC783B-A54C-A497-1D7F-2A8DE9843FE1}"/>
              </a:ext>
            </a:extLst>
          </p:cNvPr>
          <p:cNvPicPr>
            <a:picLocks noChangeAspect="1"/>
          </p:cNvPicPr>
          <p:nvPr/>
        </p:nvPicPr>
        <p:blipFill>
          <a:blip r:embed="rId2"/>
          <a:stretch>
            <a:fillRect/>
          </a:stretch>
        </p:blipFill>
        <p:spPr>
          <a:xfrm>
            <a:off x="6956614" y="2240177"/>
            <a:ext cx="4206605" cy="2377646"/>
          </a:xfrm>
          <a:prstGeom prst="rect">
            <a:avLst/>
          </a:prstGeom>
        </p:spPr>
      </p:pic>
      <p:pic>
        <p:nvPicPr>
          <p:cNvPr id="11" name="Picture 10">
            <a:extLst>
              <a:ext uri="{FF2B5EF4-FFF2-40B4-BE49-F238E27FC236}">
                <a16:creationId xmlns:a16="http://schemas.microsoft.com/office/drawing/2014/main" id="{C302DA11-CCD5-1B6E-2583-7CC760ECB475}"/>
              </a:ext>
            </a:extLst>
          </p:cNvPr>
          <p:cNvPicPr>
            <a:picLocks noChangeAspect="1"/>
          </p:cNvPicPr>
          <p:nvPr/>
        </p:nvPicPr>
        <p:blipFill>
          <a:blip r:embed="rId3"/>
          <a:stretch>
            <a:fillRect/>
          </a:stretch>
        </p:blipFill>
        <p:spPr>
          <a:xfrm>
            <a:off x="6639027" y="2240177"/>
            <a:ext cx="5220152" cy="2728196"/>
          </a:xfrm>
          <a:prstGeom prst="rect">
            <a:avLst/>
          </a:prstGeom>
        </p:spPr>
      </p:pic>
      <p:sp>
        <p:nvSpPr>
          <p:cNvPr id="14" name="TextBox 13">
            <a:extLst>
              <a:ext uri="{FF2B5EF4-FFF2-40B4-BE49-F238E27FC236}">
                <a16:creationId xmlns:a16="http://schemas.microsoft.com/office/drawing/2014/main" id="{33B430A5-BEE3-ED0F-B12A-F90F57F73920}"/>
              </a:ext>
            </a:extLst>
          </p:cNvPr>
          <p:cNvSpPr txBox="1"/>
          <p:nvPr/>
        </p:nvSpPr>
        <p:spPr>
          <a:xfrm>
            <a:off x="6639027" y="4960972"/>
            <a:ext cx="5621397" cy="338554"/>
          </a:xfrm>
          <a:prstGeom prst="rect">
            <a:avLst/>
          </a:prstGeom>
          <a:noFill/>
        </p:spPr>
        <p:txBody>
          <a:bodyPr wrap="square">
            <a:spAutoFit/>
          </a:bodyPr>
          <a:lstStyle/>
          <a:p>
            <a:r>
              <a:rPr lang="en-GB" sz="1600" dirty="0">
                <a:hlinkClick r:id="rId4"/>
              </a:rPr>
              <a:t>Source: Bagging vs Boosting in Machine Learning - </a:t>
            </a:r>
            <a:r>
              <a:rPr lang="en-GB" sz="1600" dirty="0" err="1">
                <a:hlinkClick r:id="rId4"/>
              </a:rPr>
              <a:t>GeeksforGeeks</a:t>
            </a:r>
            <a:endParaRPr lang="en-GB" sz="1600" dirty="0"/>
          </a:p>
        </p:txBody>
      </p:sp>
    </p:spTree>
    <p:extLst>
      <p:ext uri="{BB962C8B-B14F-4D97-AF65-F5344CB8AC3E}">
        <p14:creationId xmlns:p14="http://schemas.microsoft.com/office/powerpoint/2010/main" val="32973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a:xfrm>
            <a:off x="536807" y="1620001"/>
            <a:ext cx="6102220" cy="4480762"/>
          </a:xfrm>
        </p:spPr>
        <p:txBody>
          <a:bodyPr/>
          <a:lstStyle/>
          <a:p>
            <a:r>
              <a:rPr lang="en-GB" dirty="0"/>
              <a:t>Simpler algorithms, tend to have high bias, but low variance.</a:t>
            </a:r>
          </a:p>
          <a:p>
            <a:r>
              <a:rPr lang="en-GB" dirty="0"/>
              <a:t>As we increase model complexity, we often end up with low bias but high variance. This is typical of non-linear models (NN), and decision trees also which is why we prune trees or apply L2 regularisation and avoid over-parameterising (making models too complex)</a:t>
            </a:r>
          </a:p>
          <a:p>
            <a:r>
              <a:rPr lang="en-GB" dirty="0"/>
              <a:t>Random Forest and Bagging Ensembles are said to be good at reducing variance and bias respectively and may perform comparatively better in different situations</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Theory – what is bias and variance?</a:t>
            </a:r>
          </a:p>
        </p:txBody>
      </p:sp>
      <p:pic>
        <p:nvPicPr>
          <p:cNvPr id="3074" name="Picture 2" descr="See the source image">
            <a:extLst>
              <a:ext uri="{FF2B5EF4-FFF2-40B4-BE49-F238E27FC236}">
                <a16:creationId xmlns:a16="http://schemas.microsoft.com/office/drawing/2014/main" id="{87456212-B901-B484-D15E-5CD8578946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1440000"/>
            <a:ext cx="3722703" cy="35658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C064F3C-9FB9-49FB-6ECA-953E60B769C5}"/>
              </a:ext>
            </a:extLst>
          </p:cNvPr>
          <p:cNvPicPr>
            <a:picLocks noChangeAspect="1"/>
          </p:cNvPicPr>
          <p:nvPr/>
        </p:nvPicPr>
        <p:blipFill>
          <a:blip r:embed="rId3"/>
          <a:stretch>
            <a:fillRect/>
          </a:stretch>
        </p:blipFill>
        <p:spPr>
          <a:xfrm>
            <a:off x="6639027" y="1462264"/>
            <a:ext cx="5425910" cy="3543607"/>
          </a:xfrm>
          <a:prstGeom prst="rect">
            <a:avLst/>
          </a:prstGeom>
        </p:spPr>
      </p:pic>
      <p:sp>
        <p:nvSpPr>
          <p:cNvPr id="10" name="TextBox 9">
            <a:extLst>
              <a:ext uri="{FF2B5EF4-FFF2-40B4-BE49-F238E27FC236}">
                <a16:creationId xmlns:a16="http://schemas.microsoft.com/office/drawing/2014/main" id="{F6323922-9E85-11CE-32ED-096E6669B13C}"/>
              </a:ext>
            </a:extLst>
          </p:cNvPr>
          <p:cNvSpPr txBox="1"/>
          <p:nvPr/>
        </p:nvSpPr>
        <p:spPr>
          <a:xfrm>
            <a:off x="262784" y="5345182"/>
            <a:ext cx="6102220" cy="646331"/>
          </a:xfrm>
          <a:prstGeom prst="rect">
            <a:avLst/>
          </a:prstGeom>
          <a:noFill/>
        </p:spPr>
        <p:txBody>
          <a:bodyPr wrap="square">
            <a:spAutoFit/>
          </a:bodyPr>
          <a:lstStyle/>
          <a:p>
            <a:r>
              <a:rPr lang="en-GB" dirty="0">
                <a:hlinkClick r:id="rId4"/>
              </a:rPr>
              <a:t>What is Bias-Variance </a:t>
            </a:r>
            <a:r>
              <a:rPr lang="en-GB" dirty="0" err="1">
                <a:hlinkClick r:id="rId4"/>
              </a:rPr>
              <a:t>Tradeoff</a:t>
            </a:r>
            <a:r>
              <a:rPr lang="en-GB" dirty="0">
                <a:hlinkClick r:id="rId4"/>
              </a:rPr>
              <a:t>?. Avoid the mistake of overfitting and… | by NVS </a:t>
            </a:r>
            <a:r>
              <a:rPr lang="en-GB" dirty="0" err="1">
                <a:hlinkClick r:id="rId4"/>
              </a:rPr>
              <a:t>Yashwanth</a:t>
            </a:r>
            <a:r>
              <a:rPr lang="en-GB" dirty="0">
                <a:hlinkClick r:id="rId4"/>
              </a:rPr>
              <a:t> | Towards Data Science</a:t>
            </a:r>
            <a:endParaRPr lang="en-GB" dirty="0"/>
          </a:p>
        </p:txBody>
      </p:sp>
      <p:sp>
        <p:nvSpPr>
          <p:cNvPr id="13" name="TextBox 12">
            <a:extLst>
              <a:ext uri="{FF2B5EF4-FFF2-40B4-BE49-F238E27FC236}">
                <a16:creationId xmlns:a16="http://schemas.microsoft.com/office/drawing/2014/main" id="{AF7DC5BA-8DD8-4696-F1C7-C362C01EA5B3}"/>
              </a:ext>
            </a:extLst>
          </p:cNvPr>
          <p:cNvSpPr txBox="1"/>
          <p:nvPr/>
        </p:nvSpPr>
        <p:spPr>
          <a:xfrm>
            <a:off x="6430241" y="5268287"/>
            <a:ext cx="6102220" cy="646331"/>
          </a:xfrm>
          <a:prstGeom prst="rect">
            <a:avLst/>
          </a:prstGeom>
          <a:noFill/>
        </p:spPr>
        <p:txBody>
          <a:bodyPr wrap="square">
            <a:spAutoFit/>
          </a:bodyPr>
          <a:lstStyle/>
          <a:p>
            <a:r>
              <a:rPr lang="en-GB" dirty="0">
                <a:hlinkClick r:id="rId5"/>
              </a:rPr>
              <a:t>WTF is the Bias-Variance </a:t>
            </a:r>
            <a:r>
              <a:rPr lang="en-GB" dirty="0" err="1">
                <a:hlinkClick r:id="rId5"/>
              </a:rPr>
              <a:t>Tradeoff</a:t>
            </a:r>
            <a:r>
              <a:rPr lang="en-GB" dirty="0">
                <a:hlinkClick r:id="rId5"/>
              </a:rPr>
              <a:t>? (Infographic) (elitedatascience.com)</a:t>
            </a:r>
            <a:endParaRPr lang="en-GB" dirty="0"/>
          </a:p>
        </p:txBody>
      </p:sp>
    </p:spTree>
    <p:extLst>
      <p:ext uri="{BB962C8B-B14F-4D97-AF65-F5344CB8AC3E}">
        <p14:creationId xmlns:p14="http://schemas.microsoft.com/office/powerpoint/2010/main" val="19138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022936-9DDC-F60D-AA75-73ED43BCF1D3}"/>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AAFAFAA3-5383-A64D-D948-882DBE31C1E3}"/>
              </a:ext>
            </a:extLst>
          </p:cNvPr>
          <p:cNvSpPr>
            <a:spLocks noGrp="1"/>
          </p:cNvSpPr>
          <p:nvPr>
            <p:ph type="sldNum" sz="quarter" idx="10"/>
          </p:nvPr>
        </p:nvSpPr>
        <p:spPr/>
        <p:txBody>
          <a:bodyPr/>
          <a:lstStyle/>
          <a:p>
            <a:fld id="{9091399C-B5EF-49C7-B81A-539AE2F27BD0}" type="slidenum">
              <a:rPr lang="en-GB" smtClean="0"/>
              <a:pPr/>
              <a:t>15</a:t>
            </a:fld>
            <a:endParaRPr lang="en-GB" dirty="0"/>
          </a:p>
        </p:txBody>
      </p:sp>
      <p:sp>
        <p:nvSpPr>
          <p:cNvPr id="5" name="Content Placeholder 4">
            <a:extLst>
              <a:ext uri="{FF2B5EF4-FFF2-40B4-BE49-F238E27FC236}">
                <a16:creationId xmlns:a16="http://schemas.microsoft.com/office/drawing/2014/main" id="{901CA8CC-316F-6E04-CEF7-1FF4C43F2A32}"/>
              </a:ext>
            </a:extLst>
          </p:cNvPr>
          <p:cNvSpPr>
            <a:spLocks noGrp="1"/>
          </p:cNvSpPr>
          <p:nvPr>
            <p:ph sz="quarter" idx="17"/>
          </p:nvPr>
        </p:nvSpPr>
        <p:spPr/>
        <p:txBody>
          <a:bodyPr/>
          <a:lstStyle/>
          <a:p>
            <a:r>
              <a:rPr lang="en-GB" dirty="0"/>
              <a:t>Take a look at our print-outs for MS Excel implementations of Dense neuron (perceptron), Convolution Layer (1 kernel filter), Batch-Normalisation and Pooling</a:t>
            </a:r>
          </a:p>
          <a:p>
            <a:r>
              <a:rPr lang="en-GB" dirty="0"/>
              <a:t>Notice the similarity in ‘average’ pooling layers to convolutions but note </a:t>
            </a:r>
            <a:r>
              <a:rPr lang="en-GB" i="1" dirty="0"/>
              <a:t>no learning occurs</a:t>
            </a:r>
            <a:endParaRPr lang="en-GB" dirty="0"/>
          </a:p>
          <a:p>
            <a:r>
              <a:rPr lang="en-GB" dirty="0"/>
              <a:t>Notice that batch-normalisation does not change the shape. It performs </a:t>
            </a:r>
            <a:r>
              <a:rPr lang="en-GB" dirty="0" err="1"/>
              <a:t>Zscore</a:t>
            </a:r>
            <a:r>
              <a:rPr lang="en-GB" dirty="0"/>
              <a:t> (standard scaler) but then has learnable parameters to add and multiply should zero centre and unit mean not be ideal.</a:t>
            </a:r>
          </a:p>
          <a:p>
            <a:r>
              <a:rPr lang="en-GB" dirty="0"/>
              <a:t>Notice the use of same-padding to control the output sizes</a:t>
            </a:r>
          </a:p>
        </p:txBody>
      </p:sp>
      <p:sp>
        <p:nvSpPr>
          <p:cNvPr id="6" name="Title 5">
            <a:extLst>
              <a:ext uri="{FF2B5EF4-FFF2-40B4-BE49-F238E27FC236}">
                <a16:creationId xmlns:a16="http://schemas.microsoft.com/office/drawing/2014/main" id="{DF16B8CD-CCF6-8485-9FAD-AFD0CC24BC8E}"/>
              </a:ext>
            </a:extLst>
          </p:cNvPr>
          <p:cNvSpPr>
            <a:spLocks noGrp="1"/>
          </p:cNvSpPr>
          <p:nvPr>
            <p:ph type="title"/>
          </p:nvPr>
        </p:nvSpPr>
        <p:spPr/>
        <p:txBody>
          <a:bodyPr/>
          <a:lstStyle/>
          <a:p>
            <a:r>
              <a:rPr lang="en-GB" dirty="0"/>
              <a:t>Neural Networks Recap</a:t>
            </a:r>
          </a:p>
        </p:txBody>
      </p:sp>
      <p:pic>
        <p:nvPicPr>
          <p:cNvPr id="8" name="Picture 7">
            <a:extLst>
              <a:ext uri="{FF2B5EF4-FFF2-40B4-BE49-F238E27FC236}">
                <a16:creationId xmlns:a16="http://schemas.microsoft.com/office/drawing/2014/main" id="{4575BA8D-16D7-B574-B627-A9F1FBFCA484}"/>
              </a:ext>
            </a:extLst>
          </p:cNvPr>
          <p:cNvPicPr>
            <a:picLocks noChangeAspect="1"/>
          </p:cNvPicPr>
          <p:nvPr/>
        </p:nvPicPr>
        <p:blipFill>
          <a:blip r:embed="rId2"/>
          <a:stretch>
            <a:fillRect/>
          </a:stretch>
        </p:blipFill>
        <p:spPr>
          <a:xfrm>
            <a:off x="7136556" y="1620001"/>
            <a:ext cx="4016088" cy="2377646"/>
          </a:xfrm>
          <a:prstGeom prst="rect">
            <a:avLst/>
          </a:prstGeom>
        </p:spPr>
      </p:pic>
      <p:sp>
        <p:nvSpPr>
          <p:cNvPr id="9" name="Rectangle 8">
            <a:extLst>
              <a:ext uri="{FF2B5EF4-FFF2-40B4-BE49-F238E27FC236}">
                <a16:creationId xmlns:a16="http://schemas.microsoft.com/office/drawing/2014/main" id="{1FEB0ABC-E6DE-E427-D936-E8B618321A50}"/>
              </a:ext>
            </a:extLst>
          </p:cNvPr>
          <p:cNvSpPr/>
          <p:nvPr/>
        </p:nvSpPr>
        <p:spPr>
          <a:xfrm>
            <a:off x="7136556" y="4298731"/>
            <a:ext cx="4016088" cy="1040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about number of neurons in output layers, for regression?</a:t>
            </a:r>
          </a:p>
          <a:p>
            <a:pPr algn="ctr"/>
            <a:r>
              <a:rPr lang="en-GB" dirty="0"/>
              <a:t>What about, number needed in classification problems?</a:t>
            </a:r>
          </a:p>
        </p:txBody>
      </p:sp>
    </p:spTree>
    <p:extLst>
      <p:ext uri="{BB962C8B-B14F-4D97-AF65-F5344CB8AC3E}">
        <p14:creationId xmlns:p14="http://schemas.microsoft.com/office/powerpoint/2010/main" val="426523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67D0D1-D18D-ABCE-2247-DEEDC5504627}"/>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395DD9EB-3F82-44A9-2251-5D8FF2535588}"/>
              </a:ext>
            </a:extLst>
          </p:cNvPr>
          <p:cNvSpPr>
            <a:spLocks noGrp="1"/>
          </p:cNvSpPr>
          <p:nvPr>
            <p:ph type="sldNum" sz="quarter" idx="10"/>
          </p:nvPr>
        </p:nvSpPr>
        <p:spPr/>
        <p:txBody>
          <a:bodyPr/>
          <a:lstStyle/>
          <a:p>
            <a:fld id="{9091399C-B5EF-49C7-B81A-539AE2F27BD0}" type="slidenum">
              <a:rPr lang="en-GB" smtClean="0"/>
              <a:pPr/>
              <a:t>16</a:t>
            </a:fld>
            <a:endParaRPr lang="en-GB" dirty="0"/>
          </a:p>
        </p:txBody>
      </p:sp>
      <p:sp>
        <p:nvSpPr>
          <p:cNvPr id="5" name="Content Placeholder 4">
            <a:extLst>
              <a:ext uri="{FF2B5EF4-FFF2-40B4-BE49-F238E27FC236}">
                <a16:creationId xmlns:a16="http://schemas.microsoft.com/office/drawing/2014/main" id="{1D2AB143-743F-22AC-0098-AE7BE4D9677A}"/>
              </a:ext>
            </a:extLst>
          </p:cNvPr>
          <p:cNvSpPr>
            <a:spLocks noGrp="1"/>
          </p:cNvSpPr>
          <p:nvPr>
            <p:ph sz="quarter" idx="17"/>
          </p:nvPr>
        </p:nvSpPr>
        <p:spPr/>
        <p:txBody>
          <a:bodyPr/>
          <a:lstStyle/>
          <a:p>
            <a:r>
              <a:rPr lang="en-GB" dirty="0"/>
              <a:t>A </a:t>
            </a:r>
            <a:r>
              <a:rPr lang="en-GB" dirty="0" err="1"/>
              <a:t>softmax</a:t>
            </a:r>
            <a:r>
              <a:rPr lang="en-GB" dirty="0"/>
              <a:t> layer, performs the function of taking a selection of inputs and representing them as percentages, </a:t>
            </a:r>
            <a:r>
              <a:rPr lang="en-GB" dirty="0" err="1"/>
              <a:t>totallying</a:t>
            </a:r>
            <a:r>
              <a:rPr lang="en-GB" dirty="0"/>
              <a:t> 100%</a:t>
            </a:r>
          </a:p>
          <a:p>
            <a:r>
              <a:rPr lang="en-GB" dirty="0"/>
              <a:t>It is expected that just one class, will be the answer and so we can say </a:t>
            </a:r>
            <a:r>
              <a:rPr lang="en-GB" dirty="0" err="1"/>
              <a:t>e^x</a:t>
            </a:r>
            <a:r>
              <a:rPr lang="en-GB" dirty="0"/>
              <a:t> and fraction of the sum of </a:t>
            </a:r>
            <a:r>
              <a:rPr lang="en-GB" dirty="0" err="1"/>
              <a:t>e^x</a:t>
            </a:r>
            <a:r>
              <a:rPr lang="en-GB" dirty="0"/>
              <a:t> across all classes</a:t>
            </a:r>
          </a:p>
          <a:p>
            <a:r>
              <a:rPr lang="en-GB" dirty="0"/>
              <a:t>This is sometimes known as </a:t>
            </a:r>
            <a:r>
              <a:rPr lang="en-GB" dirty="0" err="1"/>
              <a:t>as</a:t>
            </a:r>
            <a:r>
              <a:rPr lang="en-GB" dirty="0"/>
              <a:t> the normalized exponential and can be considered the multi-class generalization of the logistic sigmoid function</a:t>
            </a:r>
          </a:p>
          <a:p>
            <a:pPr marL="0" indent="0">
              <a:buNone/>
            </a:pPr>
            <a:r>
              <a:rPr lang="en-GB" dirty="0" err="1">
                <a:hlinkClick r:id="rId2"/>
              </a:rPr>
              <a:t>Softmax</a:t>
            </a:r>
            <a:r>
              <a:rPr lang="en-GB" dirty="0">
                <a:hlinkClick r:id="rId2"/>
              </a:rPr>
              <a:t> layer - MATLAB - MathWorks United Kingdom</a:t>
            </a:r>
            <a:endParaRPr lang="en-GB" dirty="0"/>
          </a:p>
          <a:p>
            <a:pPr marL="0" indent="0">
              <a:buNone/>
            </a:pPr>
            <a:r>
              <a:rPr lang="en-GB" sz="1800" b="0" i="0" dirty="0">
                <a:solidFill>
                  <a:srgbClr val="212121"/>
                </a:solidFill>
                <a:effectLst/>
                <a:latin typeface="Roboto" panose="02000000000000000000" pitchFamily="2" charset="0"/>
              </a:rPr>
              <a:t>[1] Bishop, C. M. </a:t>
            </a:r>
            <a:r>
              <a:rPr lang="en-GB" sz="1800" b="0" i="1" dirty="0">
                <a:solidFill>
                  <a:srgbClr val="212121"/>
                </a:solidFill>
                <a:effectLst/>
                <a:latin typeface="Roboto" panose="02000000000000000000" pitchFamily="2" charset="0"/>
              </a:rPr>
              <a:t>Pattern Recognition and Machine Learning</a:t>
            </a:r>
            <a:r>
              <a:rPr lang="en-GB" sz="1800" b="0" i="0" dirty="0">
                <a:solidFill>
                  <a:srgbClr val="212121"/>
                </a:solidFill>
                <a:effectLst/>
                <a:latin typeface="Roboto" panose="02000000000000000000" pitchFamily="2" charset="0"/>
              </a:rPr>
              <a:t>. Springer, New York, NY, 2006.</a:t>
            </a:r>
            <a:endParaRPr lang="en-GB" sz="1800" dirty="0"/>
          </a:p>
        </p:txBody>
      </p:sp>
      <p:sp>
        <p:nvSpPr>
          <p:cNvPr id="6" name="Title 5">
            <a:extLst>
              <a:ext uri="{FF2B5EF4-FFF2-40B4-BE49-F238E27FC236}">
                <a16:creationId xmlns:a16="http://schemas.microsoft.com/office/drawing/2014/main" id="{468E448E-4D4B-7D78-7B7C-ED01A54C62A9}"/>
              </a:ext>
            </a:extLst>
          </p:cNvPr>
          <p:cNvSpPr>
            <a:spLocks noGrp="1"/>
          </p:cNvSpPr>
          <p:nvPr>
            <p:ph type="title"/>
          </p:nvPr>
        </p:nvSpPr>
        <p:spPr/>
        <p:txBody>
          <a:bodyPr/>
          <a:lstStyle/>
          <a:p>
            <a:r>
              <a:rPr lang="en-GB" dirty="0" err="1"/>
              <a:t>Softmax</a:t>
            </a:r>
            <a:r>
              <a:rPr lang="en-GB" dirty="0"/>
              <a:t> Layer and Cross-Entropy</a:t>
            </a:r>
          </a:p>
        </p:txBody>
      </p:sp>
      <p:pic>
        <p:nvPicPr>
          <p:cNvPr id="8" name="Picture 7">
            <a:extLst>
              <a:ext uri="{FF2B5EF4-FFF2-40B4-BE49-F238E27FC236}">
                <a16:creationId xmlns:a16="http://schemas.microsoft.com/office/drawing/2014/main" id="{FEAB5392-2452-864E-D758-77819CDB78C7}"/>
              </a:ext>
            </a:extLst>
          </p:cNvPr>
          <p:cNvPicPr>
            <a:picLocks noChangeAspect="1"/>
          </p:cNvPicPr>
          <p:nvPr/>
        </p:nvPicPr>
        <p:blipFill>
          <a:blip r:embed="rId3"/>
          <a:stretch>
            <a:fillRect/>
          </a:stretch>
        </p:blipFill>
        <p:spPr>
          <a:xfrm>
            <a:off x="7086244" y="4277494"/>
            <a:ext cx="3451322" cy="1284023"/>
          </a:xfrm>
          <a:prstGeom prst="rect">
            <a:avLst/>
          </a:prstGeom>
        </p:spPr>
      </p:pic>
      <p:pic>
        <p:nvPicPr>
          <p:cNvPr id="10" name="Picture 9">
            <a:extLst>
              <a:ext uri="{FF2B5EF4-FFF2-40B4-BE49-F238E27FC236}">
                <a16:creationId xmlns:a16="http://schemas.microsoft.com/office/drawing/2014/main" id="{51D608EC-68DA-F12D-F984-79EC5834C126}"/>
              </a:ext>
            </a:extLst>
          </p:cNvPr>
          <p:cNvPicPr>
            <a:picLocks noChangeAspect="1"/>
          </p:cNvPicPr>
          <p:nvPr/>
        </p:nvPicPr>
        <p:blipFill>
          <a:blip r:embed="rId4"/>
          <a:stretch>
            <a:fillRect/>
          </a:stretch>
        </p:blipFill>
        <p:spPr>
          <a:xfrm>
            <a:off x="7086244" y="1499264"/>
            <a:ext cx="3475021" cy="1653683"/>
          </a:xfrm>
          <a:prstGeom prst="rect">
            <a:avLst/>
          </a:prstGeom>
        </p:spPr>
      </p:pic>
      <p:sp>
        <p:nvSpPr>
          <p:cNvPr id="12" name="TextBox 11">
            <a:extLst>
              <a:ext uri="{FF2B5EF4-FFF2-40B4-BE49-F238E27FC236}">
                <a16:creationId xmlns:a16="http://schemas.microsoft.com/office/drawing/2014/main" id="{6EF376E8-176B-4957-1A66-3B68F0EBA785}"/>
              </a:ext>
            </a:extLst>
          </p:cNvPr>
          <p:cNvSpPr txBox="1"/>
          <p:nvPr/>
        </p:nvSpPr>
        <p:spPr>
          <a:xfrm>
            <a:off x="6941975" y="5646474"/>
            <a:ext cx="3340360" cy="369332"/>
          </a:xfrm>
          <a:prstGeom prst="rect">
            <a:avLst/>
          </a:prstGeom>
          <a:noFill/>
        </p:spPr>
        <p:txBody>
          <a:bodyPr wrap="square">
            <a:spAutoFit/>
          </a:bodyPr>
          <a:lstStyle/>
          <a:p>
            <a:r>
              <a:rPr lang="en-GB" dirty="0" err="1">
                <a:hlinkClick r:id="rId5"/>
              </a:rPr>
              <a:t>Softmax</a:t>
            </a:r>
            <a:r>
              <a:rPr lang="en-GB" dirty="0">
                <a:hlinkClick r:id="rId5"/>
              </a:rPr>
              <a:t> layer (keras.io)</a:t>
            </a:r>
            <a:endParaRPr lang="en-GB" dirty="0"/>
          </a:p>
        </p:txBody>
      </p:sp>
      <p:pic>
        <p:nvPicPr>
          <p:cNvPr id="14" name="Picture 13">
            <a:extLst>
              <a:ext uri="{FF2B5EF4-FFF2-40B4-BE49-F238E27FC236}">
                <a16:creationId xmlns:a16="http://schemas.microsoft.com/office/drawing/2014/main" id="{312A72E7-8C72-FF96-4651-12612F1A3113}"/>
              </a:ext>
            </a:extLst>
          </p:cNvPr>
          <p:cNvPicPr>
            <a:picLocks noChangeAspect="1"/>
          </p:cNvPicPr>
          <p:nvPr/>
        </p:nvPicPr>
        <p:blipFill>
          <a:blip r:embed="rId6"/>
          <a:stretch>
            <a:fillRect/>
          </a:stretch>
        </p:blipFill>
        <p:spPr>
          <a:xfrm>
            <a:off x="6279493" y="3204742"/>
            <a:ext cx="5585944" cy="1082134"/>
          </a:xfrm>
          <a:prstGeom prst="rect">
            <a:avLst/>
          </a:prstGeom>
        </p:spPr>
      </p:pic>
    </p:spTree>
    <p:extLst>
      <p:ext uri="{BB962C8B-B14F-4D97-AF65-F5344CB8AC3E}">
        <p14:creationId xmlns:p14="http://schemas.microsoft.com/office/powerpoint/2010/main" val="207577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20427D-129D-5656-A47E-2CDD007D2810}"/>
              </a:ext>
            </a:extLst>
          </p:cNvPr>
          <p:cNvSpPr>
            <a:spLocks noGrp="1"/>
          </p:cNvSpPr>
          <p:nvPr>
            <p:ph type="body" sz="quarter" idx="19"/>
          </p:nvPr>
        </p:nvSpPr>
        <p:spPr/>
        <p:txBody>
          <a:bodyPr/>
          <a:lstStyle/>
          <a:p>
            <a:endParaRPr lang="en-GB"/>
          </a:p>
        </p:txBody>
      </p:sp>
      <p:sp>
        <p:nvSpPr>
          <p:cNvPr id="3" name="Slide Number Placeholder 2">
            <a:extLst>
              <a:ext uri="{FF2B5EF4-FFF2-40B4-BE49-F238E27FC236}">
                <a16:creationId xmlns:a16="http://schemas.microsoft.com/office/drawing/2014/main" id="{D7A229DC-CD63-2A61-A194-208EC1B9F372}"/>
              </a:ext>
            </a:extLst>
          </p:cNvPr>
          <p:cNvSpPr>
            <a:spLocks noGrp="1"/>
          </p:cNvSpPr>
          <p:nvPr>
            <p:ph type="sldNum" sz="quarter" idx="10"/>
          </p:nvPr>
        </p:nvSpPr>
        <p:spPr/>
        <p:txBody>
          <a:bodyPr/>
          <a:lstStyle/>
          <a:p>
            <a:fld id="{9091399C-B5EF-49C7-B81A-539AE2F27BD0}" type="slidenum">
              <a:rPr lang="en-GB" smtClean="0"/>
              <a:pPr/>
              <a:t>17</a:t>
            </a:fld>
            <a:endParaRPr lang="en-GB" dirty="0"/>
          </a:p>
        </p:txBody>
      </p:sp>
      <p:sp>
        <p:nvSpPr>
          <p:cNvPr id="5" name="Content Placeholder 4">
            <a:extLst>
              <a:ext uri="{FF2B5EF4-FFF2-40B4-BE49-F238E27FC236}">
                <a16:creationId xmlns:a16="http://schemas.microsoft.com/office/drawing/2014/main" id="{B5FA53D2-6BD0-24CD-7384-3907D2E98436}"/>
              </a:ext>
            </a:extLst>
          </p:cNvPr>
          <p:cNvSpPr>
            <a:spLocks noGrp="1"/>
          </p:cNvSpPr>
          <p:nvPr>
            <p:ph sz="quarter" idx="17"/>
          </p:nvPr>
        </p:nvSpPr>
        <p:spPr>
          <a:xfrm>
            <a:off x="756000" y="1620001"/>
            <a:ext cx="5710113" cy="4480762"/>
          </a:xfrm>
        </p:spPr>
        <p:txBody>
          <a:bodyPr/>
          <a:lstStyle/>
          <a:p>
            <a:r>
              <a:rPr lang="en-GB" dirty="0"/>
              <a:t>Consider the importance of DAGs</a:t>
            </a:r>
          </a:p>
          <a:p>
            <a:r>
              <a:rPr lang="en-GB" dirty="0"/>
              <a:t>Earlier in our OTJ learning, we showed how Python’s Functional API could be used to make NN with parallel pathways (as opposed to the sequential models)</a:t>
            </a:r>
          </a:p>
          <a:p>
            <a:r>
              <a:rPr lang="en-GB" dirty="0"/>
              <a:t>Here, we see examples in MATLAB and python which show how MLP can generate a given row of Pascal.</a:t>
            </a:r>
          </a:p>
          <a:p>
            <a:r>
              <a:rPr lang="en-GB" dirty="0"/>
              <a:t>How a sequential model with CNN can also generate Pascal or cumulative sum operation (Bernoulli).</a:t>
            </a:r>
          </a:p>
          <a:p>
            <a:r>
              <a:rPr lang="en-GB" dirty="0"/>
              <a:t>Note that for a model to display all of Pascal at once, we need to use skip connections to combine the outputs of prior layers</a:t>
            </a:r>
          </a:p>
        </p:txBody>
      </p:sp>
      <p:sp>
        <p:nvSpPr>
          <p:cNvPr id="6" name="Title 5">
            <a:extLst>
              <a:ext uri="{FF2B5EF4-FFF2-40B4-BE49-F238E27FC236}">
                <a16:creationId xmlns:a16="http://schemas.microsoft.com/office/drawing/2014/main" id="{F28B1909-3E59-35F9-40D7-FED78A2E0E2F}"/>
              </a:ext>
            </a:extLst>
          </p:cNvPr>
          <p:cNvSpPr>
            <a:spLocks noGrp="1"/>
          </p:cNvSpPr>
          <p:nvPr>
            <p:ph type="title"/>
          </p:nvPr>
        </p:nvSpPr>
        <p:spPr/>
        <p:txBody>
          <a:bodyPr/>
          <a:lstStyle/>
          <a:p>
            <a:r>
              <a:rPr lang="en-GB" dirty="0"/>
              <a:t>Pascal Triangle Exercise</a:t>
            </a:r>
          </a:p>
        </p:txBody>
      </p:sp>
      <p:pic>
        <p:nvPicPr>
          <p:cNvPr id="8" name="Picture 7">
            <a:extLst>
              <a:ext uri="{FF2B5EF4-FFF2-40B4-BE49-F238E27FC236}">
                <a16:creationId xmlns:a16="http://schemas.microsoft.com/office/drawing/2014/main" id="{763E4C3B-B8D1-96C0-6305-2963A3895F08}"/>
              </a:ext>
            </a:extLst>
          </p:cNvPr>
          <p:cNvPicPr>
            <a:picLocks noChangeAspect="1"/>
          </p:cNvPicPr>
          <p:nvPr/>
        </p:nvPicPr>
        <p:blipFill>
          <a:blip r:embed="rId2"/>
          <a:stretch>
            <a:fillRect/>
          </a:stretch>
        </p:blipFill>
        <p:spPr>
          <a:xfrm>
            <a:off x="6894309" y="1939529"/>
            <a:ext cx="4867942" cy="3305133"/>
          </a:xfrm>
          <a:prstGeom prst="rect">
            <a:avLst/>
          </a:prstGeom>
        </p:spPr>
      </p:pic>
      <p:pic>
        <p:nvPicPr>
          <p:cNvPr id="10" name="Picture 9">
            <a:extLst>
              <a:ext uri="{FF2B5EF4-FFF2-40B4-BE49-F238E27FC236}">
                <a16:creationId xmlns:a16="http://schemas.microsoft.com/office/drawing/2014/main" id="{96CFD241-1767-6326-B11D-D804066861B8}"/>
              </a:ext>
            </a:extLst>
          </p:cNvPr>
          <p:cNvPicPr>
            <a:picLocks noChangeAspect="1"/>
          </p:cNvPicPr>
          <p:nvPr/>
        </p:nvPicPr>
        <p:blipFill>
          <a:blip r:embed="rId3"/>
          <a:stretch>
            <a:fillRect/>
          </a:stretch>
        </p:blipFill>
        <p:spPr>
          <a:xfrm>
            <a:off x="6894309" y="1930729"/>
            <a:ext cx="4572798" cy="3313933"/>
          </a:xfrm>
          <a:prstGeom prst="rect">
            <a:avLst/>
          </a:prstGeom>
        </p:spPr>
      </p:pic>
    </p:spTree>
    <p:extLst>
      <p:ext uri="{BB962C8B-B14F-4D97-AF65-F5344CB8AC3E}">
        <p14:creationId xmlns:p14="http://schemas.microsoft.com/office/powerpoint/2010/main" val="138233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266989-E459-70F4-0F56-052B91A920D2}"/>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9C6E05EC-F9FD-5919-DC9B-81FC872CD62E}"/>
              </a:ext>
            </a:extLst>
          </p:cNvPr>
          <p:cNvSpPr>
            <a:spLocks noGrp="1"/>
          </p:cNvSpPr>
          <p:nvPr>
            <p:ph type="sldNum" sz="quarter" idx="10"/>
          </p:nvPr>
        </p:nvSpPr>
        <p:spPr/>
        <p:txBody>
          <a:bodyPr/>
          <a:lstStyle/>
          <a:p>
            <a:fld id="{9091399C-B5EF-49C7-B81A-539AE2F27BD0}" type="slidenum">
              <a:rPr lang="en-GB" smtClean="0"/>
              <a:pPr/>
              <a:t>18</a:t>
            </a:fld>
            <a:endParaRPr lang="en-GB" dirty="0"/>
          </a:p>
        </p:txBody>
      </p:sp>
      <p:sp>
        <p:nvSpPr>
          <p:cNvPr id="5" name="Content Placeholder 4">
            <a:extLst>
              <a:ext uri="{FF2B5EF4-FFF2-40B4-BE49-F238E27FC236}">
                <a16:creationId xmlns:a16="http://schemas.microsoft.com/office/drawing/2014/main" id="{EDADAACE-8BC9-0FB1-43CE-1DE8C0666B80}"/>
              </a:ext>
            </a:extLst>
          </p:cNvPr>
          <p:cNvSpPr>
            <a:spLocks noGrp="1"/>
          </p:cNvSpPr>
          <p:nvPr>
            <p:ph sz="quarter" idx="17"/>
          </p:nvPr>
        </p:nvSpPr>
        <p:spPr/>
        <p:txBody>
          <a:bodyPr/>
          <a:lstStyle/>
          <a:p>
            <a:r>
              <a:rPr lang="en-GB" dirty="0" err="1"/>
              <a:t>AutoML</a:t>
            </a:r>
            <a:r>
              <a:rPr lang="en-GB" dirty="0"/>
              <a:t> is a tool, but doesn’t always guarantee best model. On our ResNet1d regression model, patience was used to limit the number of epochs</a:t>
            </a:r>
          </a:p>
          <a:p>
            <a:r>
              <a:rPr lang="en-GB" dirty="0"/>
              <a:t>This was not considered in the </a:t>
            </a:r>
            <a:r>
              <a:rPr lang="en-GB" dirty="0" err="1"/>
              <a:t>BayesOpt</a:t>
            </a:r>
            <a:r>
              <a:rPr lang="en-GB" dirty="0"/>
              <a:t> which did not return a superior result. (fixed epoch may have led to overfitting)</a:t>
            </a:r>
          </a:p>
          <a:p>
            <a:r>
              <a:rPr lang="en-GB" dirty="0"/>
              <a:t>In our method section we can discuss normalising by standard scaler (pipeline), the manual calculation of this and consider other methods (</a:t>
            </a:r>
            <a:r>
              <a:rPr lang="en-GB" dirty="0" err="1"/>
              <a:t>minMax</a:t>
            </a:r>
            <a:r>
              <a:rPr lang="en-GB" dirty="0"/>
              <a:t> rescaling?) </a:t>
            </a:r>
            <a:r>
              <a:rPr lang="en-GB" dirty="0" err="1"/>
              <a:t>Tpot</a:t>
            </a:r>
            <a:r>
              <a:rPr lang="en-GB" dirty="0"/>
              <a:t> will help us select model and pipeline </a:t>
            </a:r>
            <a:r>
              <a:rPr lang="en-GB" i="1" dirty="0"/>
              <a:t>tomorrow</a:t>
            </a:r>
          </a:p>
          <a:p>
            <a:r>
              <a:rPr lang="en-GB" dirty="0"/>
              <a:t>What if we’d considered engine-wise normalising?</a:t>
            </a:r>
          </a:p>
        </p:txBody>
      </p:sp>
      <p:sp>
        <p:nvSpPr>
          <p:cNvPr id="6" name="Title 5">
            <a:extLst>
              <a:ext uri="{FF2B5EF4-FFF2-40B4-BE49-F238E27FC236}">
                <a16:creationId xmlns:a16="http://schemas.microsoft.com/office/drawing/2014/main" id="{D9509CC8-07BD-2B76-12F4-F77B2C0276CF}"/>
              </a:ext>
            </a:extLst>
          </p:cNvPr>
          <p:cNvSpPr>
            <a:spLocks noGrp="1"/>
          </p:cNvSpPr>
          <p:nvPr>
            <p:ph type="title"/>
          </p:nvPr>
        </p:nvSpPr>
        <p:spPr/>
        <p:txBody>
          <a:bodyPr/>
          <a:lstStyle/>
          <a:p>
            <a:r>
              <a:rPr lang="en-GB" dirty="0"/>
              <a:t>Final Thoughts for the Day and work so far..</a:t>
            </a:r>
          </a:p>
        </p:txBody>
      </p:sp>
      <p:pic>
        <p:nvPicPr>
          <p:cNvPr id="10" name="Picture 9">
            <a:extLst>
              <a:ext uri="{FF2B5EF4-FFF2-40B4-BE49-F238E27FC236}">
                <a16:creationId xmlns:a16="http://schemas.microsoft.com/office/drawing/2014/main" id="{741F7DC2-7691-7D59-B781-11827474DDF6}"/>
              </a:ext>
            </a:extLst>
          </p:cNvPr>
          <p:cNvPicPr>
            <a:picLocks noChangeAspect="1"/>
          </p:cNvPicPr>
          <p:nvPr/>
        </p:nvPicPr>
        <p:blipFill rotWithShape="1">
          <a:blip r:embed="rId2"/>
          <a:srcRect l="5202" r="5202"/>
          <a:stretch/>
        </p:blipFill>
        <p:spPr>
          <a:xfrm>
            <a:off x="7294169" y="857300"/>
            <a:ext cx="4397122" cy="3078747"/>
          </a:xfrm>
          <a:prstGeom prst="rect">
            <a:avLst/>
          </a:prstGeom>
        </p:spPr>
      </p:pic>
      <p:pic>
        <p:nvPicPr>
          <p:cNvPr id="14" name="Picture 13">
            <a:extLst>
              <a:ext uri="{FF2B5EF4-FFF2-40B4-BE49-F238E27FC236}">
                <a16:creationId xmlns:a16="http://schemas.microsoft.com/office/drawing/2014/main" id="{EE32608D-F2CE-66BD-8C31-CCE75E9E791B}"/>
              </a:ext>
            </a:extLst>
          </p:cNvPr>
          <p:cNvPicPr>
            <a:picLocks noChangeAspect="1"/>
          </p:cNvPicPr>
          <p:nvPr/>
        </p:nvPicPr>
        <p:blipFill>
          <a:blip r:embed="rId3"/>
          <a:stretch>
            <a:fillRect/>
          </a:stretch>
        </p:blipFill>
        <p:spPr>
          <a:xfrm>
            <a:off x="7294169" y="3936047"/>
            <a:ext cx="4397121" cy="2392887"/>
          </a:xfrm>
          <a:prstGeom prst="rect">
            <a:avLst/>
          </a:prstGeom>
        </p:spPr>
      </p:pic>
    </p:spTree>
    <p:extLst>
      <p:ext uri="{BB962C8B-B14F-4D97-AF65-F5344CB8AC3E}">
        <p14:creationId xmlns:p14="http://schemas.microsoft.com/office/powerpoint/2010/main" val="275401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dirty="0"/>
              <a:t>Our initial brief was to take a look at the NASA Engine Degradation dataset, making use of </a:t>
            </a:r>
            <a:r>
              <a:rPr lang="en-GB" dirty="0" err="1"/>
              <a:t>Keras</a:t>
            </a:r>
            <a:r>
              <a:rPr lang="en-GB" dirty="0"/>
              <a:t> library</a:t>
            </a:r>
          </a:p>
          <a:p>
            <a:pPr marL="342900" indent="-342900">
              <a:buFont typeface="Arial" panose="020B0604020202020204" pitchFamily="34" charset="0"/>
              <a:buChar char="•"/>
            </a:pPr>
            <a:r>
              <a:rPr lang="en-GB" dirty="0"/>
              <a:t>We covered the concept of neural networks (NN), as a collation of neurons or ‘</a:t>
            </a:r>
            <a:r>
              <a:rPr lang="en-GB" dirty="0" err="1"/>
              <a:t>perceptrons</a:t>
            </a:r>
            <a:r>
              <a:rPr lang="en-GB" dirty="0"/>
              <a:t>’. This name gives rise to terminology such as ‘Multi-Layer-Perceptron’ (MLP)</a:t>
            </a:r>
          </a:p>
          <a:p>
            <a:pPr marL="342900" indent="-342900">
              <a:buFont typeface="Arial" panose="020B0604020202020204" pitchFamily="34" charset="0"/>
              <a:buChar char="•"/>
            </a:pPr>
            <a:r>
              <a:rPr lang="en-GB" dirty="0"/>
              <a:t>We discussed that whilst a MLP is a neural network with dense connectivity, modern NN tend to be designed at the abstraction of ‘layers’ and may have hundreds</a:t>
            </a:r>
          </a:p>
          <a:p>
            <a:pPr marL="342900" indent="-342900">
              <a:buFont typeface="Arial" panose="020B0604020202020204" pitchFamily="34" charset="0"/>
              <a:buChar char="•"/>
            </a:pPr>
            <a:r>
              <a:rPr lang="en-GB" dirty="0"/>
              <a:t>We discussed the use of Convolutions and how a small grid can be thought of as sliding across an input in width and height terms, applying the same weighted-sum operation. This is more locally-connected for each output value, and if we treat each as a ‘neuron’ this means they have ‘shared weights’</a:t>
            </a:r>
          </a:p>
        </p:txBody>
      </p:sp>
    </p:spTree>
    <p:extLst>
      <p:ext uri="{BB962C8B-B14F-4D97-AF65-F5344CB8AC3E}">
        <p14:creationId xmlns:p14="http://schemas.microsoft.com/office/powerpoint/2010/main" val="35365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(Neural Networks)</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dirty="0"/>
              <a:t>We discussed ways to ‘reduce overfitting’ i.e. Regularising. In particular, we looked at dropout layers and batch-normalising layers as commonplace techniques in Deep Learning</a:t>
            </a:r>
          </a:p>
          <a:p>
            <a:pPr marL="342900" indent="-342900">
              <a:buFont typeface="Arial" panose="020B0604020202020204" pitchFamily="34" charset="0"/>
              <a:buChar char="•"/>
            </a:pPr>
            <a:r>
              <a:rPr lang="en-GB" dirty="0"/>
              <a:t>We hadn’t discussed L2 regularisation, common in NN, nor L1 common elsewhere</a:t>
            </a:r>
          </a:p>
          <a:p>
            <a:pPr marL="342900" indent="-342900">
              <a:buFont typeface="Arial" panose="020B0604020202020204" pitchFamily="34" charset="0"/>
              <a:buChar char="•"/>
            </a:pPr>
            <a:r>
              <a:rPr lang="en-GB" dirty="0"/>
              <a:t>In general, fewer parameters underlying our model will reduce risk of overfitting</a:t>
            </a:r>
          </a:p>
          <a:p>
            <a:pPr marL="342900" indent="-342900">
              <a:buFont typeface="Arial" panose="020B0604020202020204" pitchFamily="34" charset="0"/>
              <a:buChar char="•"/>
            </a:pPr>
            <a:r>
              <a:rPr lang="en-GB" dirty="0"/>
              <a:t>In general, ‘smaller magnitude’ weights will reduce overfitting</a:t>
            </a:r>
          </a:p>
          <a:p>
            <a:pPr marL="342900" indent="-342900">
              <a:buFont typeface="Arial" panose="020B0604020202020204" pitchFamily="34" charset="0"/>
              <a:buChar char="•"/>
            </a:pPr>
            <a:r>
              <a:rPr lang="en-GB" dirty="0"/>
              <a:t>We discussed </a:t>
            </a:r>
            <a:r>
              <a:rPr lang="en-GB" dirty="0" err="1"/>
              <a:t>ReLU</a:t>
            </a:r>
            <a:r>
              <a:rPr lang="en-GB" dirty="0"/>
              <a:t> as an activation function 𝑦=max⁡(0,𝑥). As a neuron’s weighted sum has a ‘bias’ added – this controls the actual threshold point rather than 0.</a:t>
            </a:r>
          </a:p>
          <a:p>
            <a:pPr marL="342900" indent="-342900">
              <a:buFont typeface="Arial" panose="020B0604020202020204" pitchFamily="34" charset="0"/>
              <a:buChar char="•"/>
            </a:pPr>
            <a:r>
              <a:rPr lang="en-GB" dirty="0"/>
              <a:t>In general, ensuring data at each transformation is close to zero-centred which reduces requirement for large bias values.</a:t>
            </a:r>
          </a:p>
          <a:p>
            <a:pPr marL="342900" indent="-342900">
              <a:buFont typeface="Arial" panose="020B0604020202020204" pitchFamily="34" charset="0"/>
              <a:buChar char="•"/>
            </a:pPr>
            <a:r>
              <a:rPr lang="en-GB" dirty="0"/>
              <a:t>We discussed complex non-sequential NN architectures requiring </a:t>
            </a:r>
            <a:r>
              <a:rPr lang="en-GB" dirty="0" err="1"/>
              <a:t>functionalAPI</a:t>
            </a: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66678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(Neural Networks)</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We discussed how NN were ‘trained’ in an effort to optimise their weight and bias values. We illustrated gradient descent and taking steps (according to a ‘learning rate’) in a direction such that ‘the rate of change of error’ appears to represent an improvement.</a:t>
            </a:r>
          </a:p>
          <a:p>
            <a:pPr marL="342900" indent="-342900">
              <a:buFont typeface="Arial" panose="020B0604020202020204" pitchFamily="34" charset="0"/>
              <a:buChar char="•"/>
            </a:pPr>
            <a:r>
              <a:rPr lang="en-GB" sz="2400" dirty="0"/>
              <a:t>We noted a common pitfall – local minima where gradient may be 0. We discussed how this may be overcome with ‘momentum’ such as a ball rolling under gravity with a physical mass.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29287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a:t>
            </a:r>
            <a:r>
              <a:rPr lang="en-GB" dirty="0" err="1"/>
              <a:t>autoML</a:t>
            </a:r>
            <a:r>
              <a:rPr lang="en-GB" dirty="0"/>
              <a:t>)</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We noted that there were still many settings to consider for our models; how many neurons, epochs for instance or what the learning rate and momentum should be. </a:t>
            </a:r>
            <a:r>
              <a:rPr lang="en-GB" sz="2400" b="1" dirty="0"/>
              <a:t>These can be selected by the AI designer, or else incorporated into an </a:t>
            </a:r>
            <a:r>
              <a:rPr lang="en-GB" sz="2400" b="1" dirty="0" err="1"/>
              <a:t>AutoML</a:t>
            </a:r>
            <a:r>
              <a:rPr lang="en-GB" sz="2400" b="1" dirty="0"/>
              <a:t> pipeline.</a:t>
            </a:r>
          </a:p>
          <a:p>
            <a:pPr marL="342900" indent="-342900">
              <a:buFont typeface="Arial" panose="020B0604020202020204" pitchFamily="34" charset="0"/>
              <a:buChar char="•"/>
            </a:pPr>
            <a:r>
              <a:rPr lang="en-GB" sz="2400" b="1" dirty="0"/>
              <a:t>We looked at </a:t>
            </a:r>
            <a:r>
              <a:rPr lang="en-GB" sz="2400" b="1" dirty="0" err="1"/>
              <a:t>GridSearch</a:t>
            </a:r>
            <a:r>
              <a:rPr lang="en-GB" sz="2400" b="1" dirty="0"/>
              <a:t> and Bayesian Optimisation </a:t>
            </a:r>
            <a:r>
              <a:rPr lang="en-GB" sz="2400" dirty="0"/>
              <a:t>with </a:t>
            </a:r>
            <a:r>
              <a:rPr lang="en-GB" sz="2400" dirty="0" err="1"/>
              <a:t>GridSearch</a:t>
            </a:r>
            <a:r>
              <a:rPr lang="en-GB" sz="2400" dirty="0"/>
              <a:t> imported from </a:t>
            </a:r>
            <a:r>
              <a:rPr lang="en-GB" sz="2400" dirty="0" err="1"/>
              <a:t>sklearn</a:t>
            </a:r>
            <a:r>
              <a:rPr lang="en-GB" sz="2400" dirty="0"/>
              <a:t> and ‘</a:t>
            </a:r>
            <a:r>
              <a:rPr lang="en-GB" sz="2400" dirty="0" err="1"/>
              <a:t>KerasRegressor</a:t>
            </a:r>
            <a:r>
              <a:rPr lang="en-GB" sz="2400" dirty="0"/>
              <a:t>’ wrapper utilised. </a:t>
            </a:r>
            <a:r>
              <a:rPr lang="en-GB" sz="2400" dirty="0" err="1"/>
              <a:t>BayesOpt</a:t>
            </a:r>
            <a:r>
              <a:rPr lang="en-GB" sz="2400" dirty="0"/>
              <a:t> was native to </a:t>
            </a:r>
            <a:r>
              <a:rPr lang="en-GB" sz="2400" dirty="0" err="1"/>
              <a:t>Keras</a:t>
            </a:r>
            <a:r>
              <a:rPr lang="en-GB" sz="2400" dirty="0"/>
              <a:t> optimisers.</a:t>
            </a:r>
          </a:p>
          <a:p>
            <a:pPr marL="342900" indent="-342900">
              <a:buFont typeface="Arial" panose="020B0604020202020204" pitchFamily="34" charset="0"/>
              <a:buChar char="•"/>
            </a:pPr>
            <a:r>
              <a:rPr lang="en-GB" sz="2400" dirty="0"/>
              <a:t>We discussed some other </a:t>
            </a:r>
            <a:r>
              <a:rPr lang="en-GB" sz="2400" b="1" dirty="0"/>
              <a:t>decision tree </a:t>
            </a:r>
            <a:r>
              <a:rPr lang="en-GB" sz="2400" dirty="0"/>
              <a:t>based algorithms for context of NN performances against competitor algorithms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350418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b="1" dirty="0"/>
              <a:t>Agenda Monday</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Understand how a problem may be phrased as a Classification problem</a:t>
            </a:r>
          </a:p>
          <a:p>
            <a:pPr marL="342900" indent="-342900">
              <a:buFont typeface="Arial" panose="020B0604020202020204" pitchFamily="34" charset="0"/>
              <a:buChar char="•"/>
            </a:pPr>
            <a:r>
              <a:rPr lang="en-GB" sz="2400" dirty="0"/>
              <a:t>Look at another code example: </a:t>
            </a:r>
            <a:r>
              <a:rPr lang="en-GB" sz="2400" dirty="0" err="1"/>
              <a:t>RandomForestClassifier</a:t>
            </a:r>
            <a:endParaRPr lang="en-GB" sz="2400" dirty="0"/>
          </a:p>
          <a:p>
            <a:pPr marL="342900" indent="-342900">
              <a:buFont typeface="Arial" panose="020B0604020202020204" pitchFamily="34" charset="0"/>
              <a:buChar char="•"/>
            </a:pPr>
            <a:r>
              <a:rPr lang="en-GB" sz="2400" dirty="0"/>
              <a:t>Look at another Auto-ML technique: Feature Selection using Genetic Algorithms</a:t>
            </a:r>
          </a:p>
          <a:p>
            <a:pPr marL="342900" indent="-342900">
              <a:buFont typeface="Arial" panose="020B0604020202020204" pitchFamily="34" charset="0"/>
              <a:buChar char="•"/>
            </a:pPr>
            <a:r>
              <a:rPr lang="en-GB" sz="2400" dirty="0"/>
              <a:t>Discuss briefly </a:t>
            </a:r>
            <a:r>
              <a:rPr lang="en-GB" sz="2400" dirty="0" err="1"/>
              <a:t>Ensembling</a:t>
            </a:r>
            <a:r>
              <a:rPr lang="en-GB" sz="2400" dirty="0"/>
              <a:t> methods: Bagging and Boosting</a:t>
            </a:r>
          </a:p>
          <a:p>
            <a:pPr marL="342900" indent="-342900">
              <a:buFont typeface="Arial" panose="020B0604020202020204" pitchFamily="34" charset="0"/>
              <a:buChar char="•"/>
            </a:pPr>
            <a:r>
              <a:rPr lang="en-GB" sz="2400" dirty="0"/>
              <a:t>Discuss </a:t>
            </a:r>
            <a:r>
              <a:rPr lang="en-GB" sz="2400" dirty="0" err="1"/>
              <a:t>Softmax</a:t>
            </a:r>
            <a:r>
              <a:rPr lang="en-GB" sz="2400" dirty="0"/>
              <a:t> Layer and number of output neurons</a:t>
            </a:r>
          </a:p>
          <a:p>
            <a:pPr marL="342900" indent="-342900">
              <a:buFont typeface="Arial" panose="020B0604020202020204" pitchFamily="34" charset="0"/>
              <a:buChar char="•"/>
            </a:pPr>
            <a:r>
              <a:rPr lang="en-GB" sz="2400" dirty="0"/>
              <a:t>Return to Neural Networks with </a:t>
            </a:r>
            <a:r>
              <a:rPr lang="en-GB" sz="2400" dirty="0" err="1"/>
              <a:t>Keras</a:t>
            </a:r>
            <a:r>
              <a:rPr lang="en-GB" sz="2400" dirty="0"/>
              <a:t>, Classification Example</a:t>
            </a:r>
          </a:p>
          <a:p>
            <a:pPr marL="342900" indent="-342900">
              <a:buFont typeface="Arial" panose="020B0604020202020204" pitchFamily="34" charset="0"/>
              <a:buChar char="•"/>
            </a:pPr>
            <a:r>
              <a:rPr lang="en-GB" sz="2400" dirty="0"/>
              <a:t>Discuss refactoring code, for use with </a:t>
            </a:r>
            <a:r>
              <a:rPr lang="en-GB" sz="2400" dirty="0" err="1"/>
              <a:t>Tpot</a:t>
            </a:r>
            <a:r>
              <a:rPr lang="en-GB" sz="2400" dirty="0"/>
              <a:t> tomorrow</a:t>
            </a:r>
          </a:p>
        </p:txBody>
      </p:sp>
    </p:spTree>
    <p:extLst>
      <p:ext uri="{BB962C8B-B14F-4D97-AF65-F5344CB8AC3E}">
        <p14:creationId xmlns:p14="http://schemas.microsoft.com/office/powerpoint/2010/main" val="162044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8D71-C149-C683-7F58-E9F5D4B53FA1}"/>
              </a:ext>
            </a:extLst>
          </p:cNvPr>
          <p:cNvSpPr>
            <a:spLocks noGrp="1"/>
          </p:cNvSpPr>
          <p:nvPr>
            <p:ph type="body" sz="quarter" idx="19"/>
          </p:nvPr>
        </p:nvSpPr>
        <p:spPr/>
        <p:txBody>
          <a:bodyPr/>
          <a:lstStyle/>
          <a:p>
            <a:endParaRPr lang="en-GB"/>
          </a:p>
        </p:txBody>
      </p:sp>
      <p:sp>
        <p:nvSpPr>
          <p:cNvPr id="3" name="Slide Number Placeholder 2">
            <a:extLst>
              <a:ext uri="{FF2B5EF4-FFF2-40B4-BE49-F238E27FC236}">
                <a16:creationId xmlns:a16="http://schemas.microsoft.com/office/drawing/2014/main" id="{5CFA26C8-EC4F-E757-4CDF-5A4F3CCEE4CC}"/>
              </a:ext>
            </a:extLst>
          </p:cNvPr>
          <p:cNvSpPr>
            <a:spLocks noGrp="1"/>
          </p:cNvSpPr>
          <p:nvPr>
            <p:ph type="sldNum" sz="quarter" idx="10"/>
          </p:nvPr>
        </p:nvSpPr>
        <p:spPr/>
        <p:txBody>
          <a:bodyPr/>
          <a:lstStyle/>
          <a:p>
            <a:fld id="{9091399C-B5EF-49C7-B81A-539AE2F27BD0}" type="slidenum">
              <a:rPr lang="en-GB" smtClean="0"/>
              <a:pPr/>
              <a:t>7</a:t>
            </a:fld>
            <a:endParaRPr lang="en-GB" dirty="0"/>
          </a:p>
        </p:txBody>
      </p:sp>
      <p:sp>
        <p:nvSpPr>
          <p:cNvPr id="5" name="Content Placeholder 4">
            <a:extLst>
              <a:ext uri="{FF2B5EF4-FFF2-40B4-BE49-F238E27FC236}">
                <a16:creationId xmlns:a16="http://schemas.microsoft.com/office/drawing/2014/main" id="{B8E53A65-092F-7D3A-62A6-570EC0B505F2}"/>
              </a:ext>
            </a:extLst>
          </p:cNvPr>
          <p:cNvSpPr>
            <a:spLocks noGrp="1"/>
          </p:cNvSpPr>
          <p:nvPr>
            <p:ph sz="quarter" idx="17"/>
          </p:nvPr>
        </p:nvSpPr>
        <p:spPr>
          <a:xfrm>
            <a:off x="419878" y="1620001"/>
            <a:ext cx="6335485" cy="4480762"/>
          </a:xfrm>
        </p:spPr>
        <p:txBody>
          <a:bodyPr/>
          <a:lstStyle/>
          <a:p>
            <a:r>
              <a:rPr lang="en-GB" dirty="0"/>
              <a:t>What do we know about the training and test dataset for NASA?</a:t>
            </a:r>
          </a:p>
          <a:p>
            <a:r>
              <a:rPr lang="en-GB" dirty="0"/>
              <a:t>We used visual inspection to identify columns with no variation. We discussed how no variation in an input, cannot possibly explain variations in an output we aim to predict</a:t>
            </a:r>
          </a:p>
          <a:p>
            <a:r>
              <a:rPr lang="en-GB" dirty="0"/>
              <a:t>We utilised Principal Components to reduce the number of salient inputs to our model whilst hopefully retaining the majority of information</a:t>
            </a:r>
          </a:p>
          <a:p>
            <a:r>
              <a:rPr lang="en-GB" dirty="0"/>
              <a:t>We viewed histograms of Remaining Useful Life (RUL) and found the range was much smaller in the test data</a:t>
            </a:r>
          </a:p>
          <a:p>
            <a:r>
              <a:rPr lang="en-GB" dirty="0"/>
              <a:t>We noted that the training data was a sequence in time for each engine but </a:t>
            </a:r>
            <a:r>
              <a:rPr lang="en-GB" b="1" dirty="0"/>
              <a:t>not so with test data</a:t>
            </a:r>
            <a:endParaRPr lang="en-GB" dirty="0"/>
          </a:p>
        </p:txBody>
      </p:sp>
      <p:sp>
        <p:nvSpPr>
          <p:cNvPr id="6" name="Title 5">
            <a:extLst>
              <a:ext uri="{FF2B5EF4-FFF2-40B4-BE49-F238E27FC236}">
                <a16:creationId xmlns:a16="http://schemas.microsoft.com/office/drawing/2014/main" id="{08820580-A24C-DC81-7B59-4C4C59128E65}"/>
              </a:ext>
            </a:extLst>
          </p:cNvPr>
          <p:cNvSpPr>
            <a:spLocks noGrp="1"/>
          </p:cNvSpPr>
          <p:nvPr>
            <p:ph type="title"/>
          </p:nvPr>
        </p:nvSpPr>
        <p:spPr/>
        <p:txBody>
          <a:bodyPr/>
          <a:lstStyle/>
          <a:p>
            <a:r>
              <a:rPr lang="en-GB" dirty="0"/>
              <a:t>Review the Dataset</a:t>
            </a:r>
          </a:p>
        </p:txBody>
      </p:sp>
      <p:pic>
        <p:nvPicPr>
          <p:cNvPr id="8" name="Picture 7">
            <a:extLst>
              <a:ext uri="{FF2B5EF4-FFF2-40B4-BE49-F238E27FC236}">
                <a16:creationId xmlns:a16="http://schemas.microsoft.com/office/drawing/2014/main" id="{AF184C35-E022-3EED-5F99-0BE1125097DF}"/>
              </a:ext>
            </a:extLst>
          </p:cNvPr>
          <p:cNvPicPr>
            <a:picLocks noChangeAspect="1"/>
          </p:cNvPicPr>
          <p:nvPr/>
        </p:nvPicPr>
        <p:blipFill>
          <a:blip r:embed="rId2"/>
          <a:stretch>
            <a:fillRect/>
          </a:stretch>
        </p:blipFill>
        <p:spPr>
          <a:xfrm>
            <a:off x="7256070" y="1981082"/>
            <a:ext cx="4320914" cy="3436918"/>
          </a:xfrm>
          <a:prstGeom prst="rect">
            <a:avLst/>
          </a:prstGeom>
        </p:spPr>
      </p:pic>
    </p:spTree>
    <p:extLst>
      <p:ext uri="{BB962C8B-B14F-4D97-AF65-F5344CB8AC3E}">
        <p14:creationId xmlns:p14="http://schemas.microsoft.com/office/powerpoint/2010/main" val="27413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fld id="{9091399C-B5EF-49C7-B81A-539AE2F27BD0}" type="slidenum">
              <a:rPr lang="en-GB" smtClean="0"/>
              <a:pPr/>
              <a:t>8</a:t>
            </a:fld>
            <a:endParaRPr lang="en-GB" dirty="0"/>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p:txBody>
          <a:bodyPr/>
          <a:lstStyle/>
          <a:p>
            <a:r>
              <a:rPr lang="en-GB" dirty="0"/>
              <a:t>Please review code item 001: Random Forest with PCA, </a:t>
            </a:r>
            <a:r>
              <a:rPr lang="en-GB" dirty="0" err="1"/>
              <a:t>GridSearch</a:t>
            </a:r>
            <a:r>
              <a:rPr lang="en-GB" dirty="0"/>
              <a:t> Auto-ML and </a:t>
            </a:r>
            <a:r>
              <a:rPr lang="en-GB" b="1" dirty="0"/>
              <a:t>Genetic Selection</a:t>
            </a:r>
          </a:p>
          <a:p>
            <a:r>
              <a:rPr lang="en-GB" b="1" dirty="0"/>
              <a:t>How is the problem rephrased as Classification?</a:t>
            </a:r>
          </a:p>
          <a:p>
            <a:r>
              <a:rPr lang="en-GB" dirty="0"/>
              <a:t>Accuracy is one of the simplest measures to interpret. Overall, for every category (2 if binary problem) how often does our model prediction match the ground-truth variable:,</a:t>
            </a:r>
            <a:r>
              <a:rPr lang="en-GB" dirty="0" err="1"/>
              <a:t>y_Test</a:t>
            </a:r>
            <a:r>
              <a:rPr lang="en-GB" dirty="0"/>
              <a:t>?</a:t>
            </a:r>
          </a:p>
          <a:p>
            <a:r>
              <a:rPr lang="en-GB" dirty="0"/>
              <a:t>What is the accuracy for our first-pass Random Forest classifier?</a:t>
            </a:r>
          </a:p>
          <a:p>
            <a:r>
              <a:rPr lang="en-GB" dirty="0"/>
              <a:t>What is the accuracy score of our model after </a:t>
            </a:r>
            <a:r>
              <a:rPr lang="en-GB" dirty="0" err="1"/>
              <a:t>GridSearch</a:t>
            </a:r>
            <a:r>
              <a:rPr lang="en-GB" dirty="0"/>
              <a:t>?</a:t>
            </a:r>
          </a:p>
          <a:p>
            <a:r>
              <a:rPr lang="en-GB" dirty="0"/>
              <a:t>What is the purpose of genetic selection auto-ML?</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Code Example</a:t>
            </a:r>
          </a:p>
        </p:txBody>
      </p:sp>
      <p:pic>
        <p:nvPicPr>
          <p:cNvPr id="8" name="Picture 7">
            <a:extLst>
              <a:ext uri="{FF2B5EF4-FFF2-40B4-BE49-F238E27FC236}">
                <a16:creationId xmlns:a16="http://schemas.microsoft.com/office/drawing/2014/main" id="{885D129C-648C-CE89-6443-91A34CDB726D}"/>
              </a:ext>
            </a:extLst>
          </p:cNvPr>
          <p:cNvPicPr>
            <a:picLocks noChangeAspect="1"/>
          </p:cNvPicPr>
          <p:nvPr/>
        </p:nvPicPr>
        <p:blipFill>
          <a:blip r:embed="rId2"/>
          <a:stretch>
            <a:fillRect/>
          </a:stretch>
        </p:blipFill>
        <p:spPr>
          <a:xfrm>
            <a:off x="6942883" y="1568563"/>
            <a:ext cx="5212532" cy="838273"/>
          </a:xfrm>
          <a:prstGeom prst="rect">
            <a:avLst/>
          </a:prstGeom>
        </p:spPr>
      </p:pic>
      <p:pic>
        <p:nvPicPr>
          <p:cNvPr id="10" name="Picture 9">
            <a:extLst>
              <a:ext uri="{FF2B5EF4-FFF2-40B4-BE49-F238E27FC236}">
                <a16:creationId xmlns:a16="http://schemas.microsoft.com/office/drawing/2014/main" id="{5449FC56-F947-CACF-378B-AB0B9B72CD5E}"/>
              </a:ext>
            </a:extLst>
          </p:cNvPr>
          <p:cNvPicPr>
            <a:picLocks noChangeAspect="1"/>
          </p:cNvPicPr>
          <p:nvPr/>
        </p:nvPicPr>
        <p:blipFill>
          <a:blip r:embed="rId3"/>
          <a:stretch>
            <a:fillRect/>
          </a:stretch>
        </p:blipFill>
        <p:spPr>
          <a:xfrm>
            <a:off x="6942883" y="2535399"/>
            <a:ext cx="5410669" cy="2065199"/>
          </a:xfrm>
          <a:prstGeom prst="rect">
            <a:avLst/>
          </a:prstGeom>
        </p:spPr>
      </p:pic>
      <p:pic>
        <p:nvPicPr>
          <p:cNvPr id="12" name="Picture 11">
            <a:extLst>
              <a:ext uri="{FF2B5EF4-FFF2-40B4-BE49-F238E27FC236}">
                <a16:creationId xmlns:a16="http://schemas.microsoft.com/office/drawing/2014/main" id="{66FCF3AA-742C-1F1E-10FD-F53B0215E2C1}"/>
              </a:ext>
            </a:extLst>
          </p:cNvPr>
          <p:cNvPicPr>
            <a:picLocks noChangeAspect="1"/>
          </p:cNvPicPr>
          <p:nvPr/>
        </p:nvPicPr>
        <p:blipFill>
          <a:blip r:embed="rId4"/>
          <a:stretch>
            <a:fillRect/>
          </a:stretch>
        </p:blipFill>
        <p:spPr>
          <a:xfrm>
            <a:off x="6942883" y="4729161"/>
            <a:ext cx="2804403" cy="1028789"/>
          </a:xfrm>
          <a:prstGeom prst="rect">
            <a:avLst/>
          </a:prstGeom>
        </p:spPr>
      </p:pic>
    </p:spTree>
    <p:extLst>
      <p:ext uri="{BB962C8B-B14F-4D97-AF65-F5344CB8AC3E}">
        <p14:creationId xmlns:p14="http://schemas.microsoft.com/office/powerpoint/2010/main" val="177253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B402CC-7ABD-75D7-A1CE-52E5A48179F9}"/>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512AAABB-DFCD-3ACA-5E6B-1FCEEC0BDF46}"/>
              </a:ext>
            </a:extLst>
          </p:cNvPr>
          <p:cNvSpPr>
            <a:spLocks noGrp="1"/>
          </p:cNvSpPr>
          <p:nvPr>
            <p:ph type="sldNum" sz="quarter" idx="10"/>
          </p:nvPr>
        </p:nvSpPr>
        <p:spPr/>
        <p:txBody>
          <a:bodyPr/>
          <a:lstStyle/>
          <a:p>
            <a:fld id="{9091399C-B5EF-49C7-B81A-539AE2F27BD0}" type="slidenum">
              <a:rPr lang="en-GB" smtClean="0"/>
              <a:pPr/>
              <a:t>9</a:t>
            </a:fld>
            <a:endParaRPr lang="en-GB" dirty="0"/>
          </a:p>
        </p:txBody>
      </p:sp>
      <p:sp>
        <p:nvSpPr>
          <p:cNvPr id="5" name="Content Placeholder 4">
            <a:extLst>
              <a:ext uri="{FF2B5EF4-FFF2-40B4-BE49-F238E27FC236}">
                <a16:creationId xmlns:a16="http://schemas.microsoft.com/office/drawing/2014/main" id="{9DA5A9BF-3B18-D3DD-2A63-D0269A752E77}"/>
              </a:ext>
            </a:extLst>
          </p:cNvPr>
          <p:cNvSpPr>
            <a:spLocks noGrp="1"/>
          </p:cNvSpPr>
          <p:nvPr>
            <p:ph sz="quarter" idx="17"/>
          </p:nvPr>
        </p:nvSpPr>
        <p:spPr/>
        <p:txBody>
          <a:bodyPr/>
          <a:lstStyle/>
          <a:p>
            <a:r>
              <a:rPr lang="en-GB" dirty="0"/>
              <a:t>We can say when the ‘truth’ was actually a given class A, how many times was this correctly identified? This is the </a:t>
            </a:r>
            <a:r>
              <a:rPr lang="en-GB" b="1" dirty="0"/>
              <a:t>recall rate</a:t>
            </a:r>
          </a:p>
          <a:p>
            <a:r>
              <a:rPr lang="en-GB" dirty="0"/>
              <a:t>We can say when we predicted the class was a certain value such as ‘A’, how many times was that right..? This is known as the </a:t>
            </a:r>
            <a:r>
              <a:rPr lang="en-GB" b="1" dirty="0"/>
              <a:t>precision</a:t>
            </a:r>
            <a:endParaRPr lang="en-GB" dirty="0"/>
          </a:p>
          <a:p>
            <a:r>
              <a:rPr lang="en-GB" dirty="0"/>
              <a:t>Sometimes these metrics are displayed on the ‘margins’ of a confusion matrix as per the image on the right</a:t>
            </a:r>
          </a:p>
        </p:txBody>
      </p:sp>
      <p:sp>
        <p:nvSpPr>
          <p:cNvPr id="6" name="Title 5">
            <a:extLst>
              <a:ext uri="{FF2B5EF4-FFF2-40B4-BE49-F238E27FC236}">
                <a16:creationId xmlns:a16="http://schemas.microsoft.com/office/drawing/2014/main" id="{23F058A8-13F2-37DA-D00F-8E5717737185}"/>
              </a:ext>
            </a:extLst>
          </p:cNvPr>
          <p:cNvSpPr>
            <a:spLocks noGrp="1"/>
          </p:cNvSpPr>
          <p:nvPr>
            <p:ph type="title"/>
          </p:nvPr>
        </p:nvSpPr>
        <p:spPr/>
        <p:txBody>
          <a:bodyPr/>
          <a:lstStyle/>
          <a:p>
            <a:r>
              <a:rPr lang="en-GB" dirty="0"/>
              <a:t>Confusion Matrices – How to Interpret</a:t>
            </a:r>
          </a:p>
        </p:txBody>
      </p:sp>
      <p:pic>
        <p:nvPicPr>
          <p:cNvPr id="1026" name="Picture 2" descr="See the source image">
            <a:extLst>
              <a:ext uri="{FF2B5EF4-FFF2-40B4-BE49-F238E27FC236}">
                <a16:creationId xmlns:a16="http://schemas.microsoft.com/office/drawing/2014/main" id="{CEBDBA93-A8FC-D08E-5055-A19D7F20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220" y="2469931"/>
            <a:ext cx="6065780" cy="30328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65575206-47E5-43FB-2EE1-F93C88BD4268}"/>
              </a:ext>
            </a:extLst>
          </p:cNvPr>
          <p:cNvSpPr/>
          <p:nvPr/>
        </p:nvSpPr>
        <p:spPr>
          <a:xfrm>
            <a:off x="7620000" y="2921876"/>
            <a:ext cx="767255" cy="1965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a:t>Precision</a:t>
            </a:r>
          </a:p>
        </p:txBody>
      </p:sp>
      <p:sp>
        <p:nvSpPr>
          <p:cNvPr id="8" name="Arrow: Right 7">
            <a:extLst>
              <a:ext uri="{FF2B5EF4-FFF2-40B4-BE49-F238E27FC236}">
                <a16:creationId xmlns:a16="http://schemas.microsoft.com/office/drawing/2014/main" id="{7F7AD78C-12D8-66A7-DF2E-1DAD4A8DAC66}"/>
              </a:ext>
            </a:extLst>
          </p:cNvPr>
          <p:cNvSpPr/>
          <p:nvPr/>
        </p:nvSpPr>
        <p:spPr>
          <a:xfrm>
            <a:off x="8761445" y="2921876"/>
            <a:ext cx="1884784" cy="81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Recall</a:t>
            </a:r>
          </a:p>
        </p:txBody>
      </p:sp>
      <p:pic>
        <p:nvPicPr>
          <p:cNvPr id="10" name="Picture 9">
            <a:extLst>
              <a:ext uri="{FF2B5EF4-FFF2-40B4-BE49-F238E27FC236}">
                <a16:creationId xmlns:a16="http://schemas.microsoft.com/office/drawing/2014/main" id="{1670ADB3-0104-E5D6-8F65-E30E19308E78}"/>
              </a:ext>
            </a:extLst>
          </p:cNvPr>
          <p:cNvPicPr>
            <a:picLocks noChangeAspect="1"/>
          </p:cNvPicPr>
          <p:nvPr/>
        </p:nvPicPr>
        <p:blipFill>
          <a:blip r:embed="rId3"/>
          <a:stretch>
            <a:fillRect/>
          </a:stretch>
        </p:blipFill>
        <p:spPr>
          <a:xfrm>
            <a:off x="6125020" y="2262516"/>
            <a:ext cx="5814568" cy="3284154"/>
          </a:xfrm>
          <a:prstGeom prst="rect">
            <a:avLst/>
          </a:prstGeom>
        </p:spPr>
      </p:pic>
      <p:pic>
        <p:nvPicPr>
          <p:cNvPr id="12" name="Picture 11">
            <a:extLst>
              <a:ext uri="{FF2B5EF4-FFF2-40B4-BE49-F238E27FC236}">
                <a16:creationId xmlns:a16="http://schemas.microsoft.com/office/drawing/2014/main" id="{2D053663-52ED-DD1A-1D20-94745B16A0CF}"/>
              </a:ext>
            </a:extLst>
          </p:cNvPr>
          <p:cNvPicPr>
            <a:picLocks noChangeAspect="1"/>
          </p:cNvPicPr>
          <p:nvPr/>
        </p:nvPicPr>
        <p:blipFill>
          <a:blip r:embed="rId4"/>
          <a:stretch>
            <a:fillRect/>
          </a:stretch>
        </p:blipFill>
        <p:spPr>
          <a:xfrm>
            <a:off x="136017" y="4601674"/>
            <a:ext cx="3055885" cy="1272650"/>
          </a:xfrm>
          <a:prstGeom prst="rect">
            <a:avLst/>
          </a:prstGeom>
        </p:spPr>
      </p:pic>
      <p:pic>
        <p:nvPicPr>
          <p:cNvPr id="14" name="Picture 13">
            <a:extLst>
              <a:ext uri="{FF2B5EF4-FFF2-40B4-BE49-F238E27FC236}">
                <a16:creationId xmlns:a16="http://schemas.microsoft.com/office/drawing/2014/main" id="{668016D9-1583-9900-3942-65B5E089EDB1}"/>
              </a:ext>
            </a:extLst>
          </p:cNvPr>
          <p:cNvPicPr>
            <a:picLocks noChangeAspect="1"/>
          </p:cNvPicPr>
          <p:nvPr/>
        </p:nvPicPr>
        <p:blipFill>
          <a:blip r:embed="rId5"/>
          <a:stretch>
            <a:fillRect/>
          </a:stretch>
        </p:blipFill>
        <p:spPr>
          <a:xfrm>
            <a:off x="3220921" y="4590243"/>
            <a:ext cx="2659610" cy="647756"/>
          </a:xfrm>
          <a:prstGeom prst="rect">
            <a:avLst/>
          </a:prstGeom>
        </p:spPr>
      </p:pic>
      <p:pic>
        <p:nvPicPr>
          <p:cNvPr id="16" name="Picture 15">
            <a:extLst>
              <a:ext uri="{FF2B5EF4-FFF2-40B4-BE49-F238E27FC236}">
                <a16:creationId xmlns:a16="http://schemas.microsoft.com/office/drawing/2014/main" id="{1C5CE5AB-A08C-18DA-494F-A7DA4F9182D0}"/>
              </a:ext>
            </a:extLst>
          </p:cNvPr>
          <p:cNvPicPr>
            <a:picLocks noChangeAspect="1"/>
          </p:cNvPicPr>
          <p:nvPr/>
        </p:nvPicPr>
        <p:blipFill>
          <a:blip r:embed="rId6"/>
          <a:stretch>
            <a:fillRect/>
          </a:stretch>
        </p:blipFill>
        <p:spPr>
          <a:xfrm>
            <a:off x="3547107" y="5356119"/>
            <a:ext cx="2324301" cy="518205"/>
          </a:xfrm>
          <a:prstGeom prst="rect">
            <a:avLst/>
          </a:prstGeom>
        </p:spPr>
      </p:pic>
    </p:spTree>
    <p:extLst>
      <p:ext uri="{BB962C8B-B14F-4D97-AF65-F5344CB8AC3E}">
        <p14:creationId xmlns:p14="http://schemas.microsoft.com/office/powerpoint/2010/main" val="20901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UIDESMEASURMENT" val="True"/>
</p:tagLst>
</file>

<file path=ppt/tags/tag10.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20.6929"/>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11.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7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7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7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3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5"/>
  <p:tag name="GUIDEROWS" val="1"/>
  <p:tag name="GUTTERCOL" val="0.7 cm"/>
  <p:tag name="GUTTERROW" val="0.3 cm"/>
  <p:tag name="GUIDESAPPLIEDTO"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18.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19.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0.7 cm"/>
  <p:tag name="GUIDESAPPLIEDTO" val="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20.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7 cm"/>
  <p:tag name="GUIDESAPPLIEDTO" val="2"/>
</p:tagLst>
</file>

<file path=ppt/tags/tag21.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0.7 cm"/>
  <p:tag name="GUIDESAPPLIEDTO" val="2"/>
</p:tagLst>
</file>

<file path=ppt/tags/tag22.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23.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3 cm"/>
  <p:tag name="GUIDESAPPLIEDTO" val="2"/>
</p:tagLst>
</file>

<file path=ppt/tags/tag24.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5"/>
  <p:tag name="GUIDEROWS" val="1"/>
  <p:tag name="GUTTERCOL" val="0.7 cm"/>
  <p:tag name="GUTTERROW" val=".3 cm"/>
  <p:tag name="GUIDESAPPLIEDTO" val="2"/>
</p:tagLst>
</file>

<file path=ppt/tags/tag25.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26.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3.xml><?xml version="1.0" encoding="utf-8"?>
<p:tagLst xmlns:a="http://schemas.openxmlformats.org/drawingml/2006/main" xmlns:r="http://schemas.openxmlformats.org/officeDocument/2006/relationships" xmlns:p="http://schemas.openxmlformats.org/presentationml/2006/main">
  <p:tag name="CUSTMASTERTOPMARGIN" val="113.3858"/>
  <p:tag name="CUSTMASTERLEFTMARGIN" val="56.6929"/>
  <p:tag name="CUSTMASTERRIGHTMARGIN" val="42.5197"/>
  <p:tag name="CUSTMASTERBOTTOMMARGIN" val="59.5276"/>
  <p:tag name="GUIDECOLS" val="1"/>
  <p:tag name="GUIDEROWS" val="1"/>
  <p:tag name="GUTTERCOL" val="1.7 cm"/>
  <p:tag name="GUTTERROW" val="0.7 cm"/>
  <p:tag name="GUIDESAPPLIEDTO" val="2"/>
  <p:tag name="MASTERLEFTMARGIN" val="59.8173"/>
  <p:tag name="MASTERRIGHTMARGIN" val="59.6724"/>
  <p:tag name="MASTERTOPMARGIN" val="113.3858"/>
  <p:tag name="MASTERBOTTOMMARGIN" val="59.5276"/>
</p:tagLst>
</file>

<file path=ppt/tags/tag4.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5.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6.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7.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8.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9.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heme/theme1.xml><?xml version="1.0" encoding="utf-8"?>
<a:theme xmlns:a="http://schemas.openxmlformats.org/drawingml/2006/main" name="BAE Systems">
  <a:themeElements>
    <a:clrScheme name="BAE Systems">
      <a:dk1>
        <a:srgbClr val="2D3033"/>
      </a:dk1>
      <a:lt1>
        <a:srgbClr val="FFFFFF"/>
      </a:lt1>
      <a:dk2>
        <a:srgbClr val="FC4C02"/>
      </a:dk2>
      <a:lt2>
        <a:srgbClr val="E9E4E1"/>
      </a:lt2>
      <a:accent1>
        <a:srgbClr val="6C6460"/>
      </a:accent1>
      <a:accent2>
        <a:srgbClr val="DCA366"/>
      </a:accent2>
      <a:accent3>
        <a:srgbClr val="007383"/>
      </a:accent3>
      <a:accent4>
        <a:srgbClr val="00405E"/>
      </a:accent4>
      <a:accent5>
        <a:srgbClr val="4D394F"/>
      </a:accent5>
      <a:accent6>
        <a:srgbClr val="F0B323"/>
      </a:accent6>
      <a:hlink>
        <a:srgbClr val="3D4146"/>
      </a:hlink>
      <a:folHlink>
        <a:srgbClr val="3D4146"/>
      </a:folHlink>
    </a:clrScheme>
    <a:fontScheme name="_BAE Systems New">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Presentation1" id="{7F21FD0B-C896-4E84-94A0-0448D408E511}" vid="{E313BA44-EDCE-47EC-B7CD-D3F1DBB057D8}"/>
    </a:ext>
  </a:extLst>
</a:theme>
</file>

<file path=ppt/theme/theme2.xml><?xml version="1.0" encoding="utf-8"?>
<a:theme xmlns:a="http://schemas.openxmlformats.org/drawingml/2006/main" name="2_MOPR MasterTemplate">
  <a:themeElements>
    <a:clrScheme name="BAE Systems">
      <a:dk1>
        <a:srgbClr val="000000"/>
      </a:dk1>
      <a:lt1>
        <a:srgbClr val="FFFFFF"/>
      </a:lt1>
      <a:dk2>
        <a:srgbClr val="404146"/>
      </a:dk2>
      <a:lt2>
        <a:srgbClr val="FFFFFF"/>
      </a:lt2>
      <a:accent1>
        <a:srgbClr val="D0D3D4"/>
      </a:accent1>
      <a:accent2>
        <a:srgbClr val="FC4C02"/>
      </a:accent2>
      <a:accent3>
        <a:srgbClr val="F0B323"/>
      </a:accent3>
      <a:accent4>
        <a:srgbClr val="615E9B"/>
      </a:accent4>
      <a:accent5>
        <a:srgbClr val="D9C0A9"/>
      </a:accent5>
      <a:accent6>
        <a:srgbClr val="01426A"/>
      </a:accent6>
      <a:hlink>
        <a:srgbClr val="FC4C02"/>
      </a:hlink>
      <a:folHlink>
        <a:srgbClr val="FC4C02"/>
      </a:folHlink>
    </a:clrScheme>
    <a:fontScheme name="BAE">
      <a:majorFont>
        <a:latin typeface="Tahom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range">
      <a:srgbClr val="FC4C02"/>
    </a:custClr>
    <a:custClr name="White">
      <a:srgbClr val="FFFFFF"/>
    </a:custClr>
    <a:custClr name="Grey">
      <a:srgbClr val="D0D3D4"/>
    </a:custClr>
    <a:custClr name="Dark Grey">
      <a:srgbClr val="3D4146"/>
    </a:custClr>
    <a:custClr name="Black">
      <a:srgbClr val="000000"/>
    </a:custClr>
    <a:custClr name="Ignore01">
      <a:srgbClr val="FFFFFF"/>
    </a:custClr>
    <a:custClr name="Ignore02">
      <a:srgbClr val="FFFFFF"/>
    </a:custClr>
    <a:custClr name="Ignore03">
      <a:srgbClr val="FFFFFF"/>
    </a:custClr>
    <a:custClr name="Ignore04">
      <a:srgbClr val="FFFFFF"/>
    </a:custClr>
    <a:custClr name="Ignore05">
      <a:srgbClr val="FFFFFF"/>
    </a:custClr>
    <a:custClr name="Yellow">
      <a:srgbClr val="F0B323"/>
    </a:custClr>
    <a:custClr name="Purple">
      <a:srgbClr val="615E9B"/>
    </a:custClr>
    <a:custClr name="Stone">
      <a:srgbClr val="D9C0A9"/>
    </a:custClr>
    <a:custClr name="Navy">
      <a:srgbClr val="014200"/>
    </a:custClr>
    <a:custClr name="Teal">
      <a:srgbClr val="00B2A9"/>
    </a:custClr>
    <a:custClr name="Blue">
      <a:srgbClr val="489FDF"/>
    </a:custClr>
    <a:custClr name="Ignore06">
      <a:srgbClr val="FFFFFF"/>
    </a:custClr>
    <a:custClr name="Ignore07">
      <a:srgbClr val="FFFFFF"/>
    </a:custClr>
    <a:custClr name="Ignore08">
      <a:srgbClr val="FFFFFF"/>
    </a:custClr>
    <a:custClr name="Ignore09">
      <a:srgbClr val="FFFFFF"/>
    </a:custClr>
    <a:custClr name="Yellow 70%">
      <a:srgbClr val="F5CA65"/>
    </a:custClr>
    <a:custClr name="Purple 70%">
      <a:srgbClr val="908EB9"/>
    </a:custClr>
    <a:custClr name="Stone 70%">
      <a:srgbClr val="E4D3C3"/>
    </a:custClr>
    <a:custClr name="Navy 70%">
      <a:srgbClr val="4D7B97"/>
    </a:custClr>
    <a:custClr name="Teal 70%">
      <a:srgbClr val="4DC9C3"/>
    </a:custClr>
    <a:custClr name="Blue 70%">
      <a:srgbClr val="7FBCE9"/>
    </a:custClr>
    <a:custClr name="Ignore10">
      <a:srgbClr val="FFFFFF"/>
    </a:custClr>
    <a:custClr name="Ignore11">
      <a:srgbClr val="FFFFFF"/>
    </a:custClr>
    <a:custClr name="Ignore12">
      <a:srgbClr val="FFFFFF"/>
    </a:custClr>
    <a:custClr name="Ignore13">
      <a:srgbClr val="FFFFFF"/>
    </a:custClr>
    <a:custClr name="Yellow 50%">
      <a:srgbClr val="F8D991"/>
    </a:custClr>
    <a:custClr name="Purple 50%">
      <a:srgbClr val="B0AFCD"/>
    </a:custClr>
    <a:custClr name="Stone 50%">
      <a:srgbClr val="ECE0D4"/>
    </a:custClr>
    <a:custClr name="Navy 50%">
      <a:srgbClr val="80A1B5"/>
    </a:custClr>
    <a:custClr name="Teal 50%">
      <a:srgbClr val="80D9D4"/>
    </a:custClr>
    <a:custClr name="Blue 50%">
      <a:srgbClr val="A4CFEF"/>
    </a:custClr>
    <a:custClr name="Ignore14">
      <a:srgbClr val="FFFFFF"/>
    </a:custClr>
    <a:custClr name="Ignore15">
      <a:srgbClr val="FFFFFF"/>
    </a:custClr>
    <a:custClr name="Ignore16">
      <a:srgbClr val="FFFFFF"/>
    </a:custClr>
    <a:custClr name="Ignore17">
      <a:srgbClr val="FFFFFF"/>
    </a:custClr>
    <a:custClr name="Yellow 30%">
      <a:srgbClr val="FBE8BD"/>
    </a:custClr>
    <a:custClr name="Purple 30%">
      <a:srgbClr val="D0CFE1"/>
    </a:custClr>
    <a:custClr name="Stone 30%">
      <a:srgbClr val="F4ECE5"/>
    </a:custClr>
    <a:custClr name="Navy 30%">
      <a:srgbClr val="B3C6D2"/>
    </a:custClr>
    <a:custClr name="Teal 30%">
      <a:srgbClr val="B3E8E5"/>
    </a:custClr>
    <a:custClr name="Blue 30%">
      <a:srgbClr val="C8E2F5"/>
    </a:custClr>
    <a:custClr name="Ignore18">
      <a:srgbClr val="FFFFFF"/>
    </a:custClr>
    <a:custClr name="Red">
      <a:srgbClr val="FF0000"/>
    </a:custClr>
    <a:custClr name="Amber">
      <a:srgbClr val="FFBF00"/>
    </a:custClr>
    <a:custClr name="Green">
      <a:srgbClr val="00B050"/>
    </a:custClr>
  </a:custClrLst>
  <a:extLst>
    <a:ext uri="{05A4C25C-085E-4340-85A3-A5531E510DB2}">
      <thm15:themeFamily xmlns:thm15="http://schemas.microsoft.com/office/thememl/2012/main" name="BAE Template29.potx" id="{9BE9F5D2-9CAB-4E90-8852-D17749A4C5E4}" vid="{0E28D98F-1992-47D8-AD19-37CCF0F5EB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3747</TotalTime>
  <Words>1743</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BAE Systems</vt:lpstr>
      <vt:lpstr>Calibri</vt:lpstr>
      <vt:lpstr>Calibri Light</vt:lpstr>
      <vt:lpstr>Roboto</vt:lpstr>
      <vt:lpstr>Segoe UI</vt:lpstr>
      <vt:lpstr>tahoma</vt:lpstr>
      <vt:lpstr>tahoma</vt:lpstr>
      <vt:lpstr>BAE Systems</vt:lpstr>
      <vt:lpstr>2_MOPR MasterTemplate</vt:lpstr>
      <vt:lpstr>BIACC Data Science TFX ‘On The Job’ (OTJ) ML Training Monday 28/11/2022</vt:lpstr>
      <vt:lpstr>Progress So Far</vt:lpstr>
      <vt:lpstr>Progress So Far (Neural Networks)</vt:lpstr>
      <vt:lpstr>Progress So Far (Neural Networks)</vt:lpstr>
      <vt:lpstr>Progress So Far (autoML)</vt:lpstr>
      <vt:lpstr>Agenda Monday</vt:lpstr>
      <vt:lpstr>Review the Dataset</vt:lpstr>
      <vt:lpstr>Code Example</vt:lpstr>
      <vt:lpstr>Confusion Matrices – How to Interpret</vt:lpstr>
      <vt:lpstr>Random Forest Classifier Results</vt:lpstr>
      <vt:lpstr>Random Forest Classifier Results</vt:lpstr>
      <vt:lpstr>Random Forest Multi-Class Results</vt:lpstr>
      <vt:lpstr>Theory – what is a Random Forest anyway?</vt:lpstr>
      <vt:lpstr>Theory – what is bias and variance?</vt:lpstr>
      <vt:lpstr>Neural Networks Recap</vt:lpstr>
      <vt:lpstr>Softmax Layer and Cross-Entropy</vt:lpstr>
      <vt:lpstr>Pascal Triangle Exercise</vt:lpstr>
      <vt:lpstr>Final Thoughts for the Day and work so far..</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BIACC Data Science Show and Tell</dc:title>
  <dc:creator>Whipp, Stuart (UK)</dc:creator>
  <cp:lastModifiedBy>Stuart Whipp</cp:lastModifiedBy>
  <cp:revision>48</cp:revision>
  <dcterms:created xsi:type="dcterms:W3CDTF">2022-09-27T17:24:36Z</dcterms:created>
  <dcterms:modified xsi:type="dcterms:W3CDTF">2022-11-27T21:37:45Z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8a3069a9-0135-44fa-b559-ed5d393cdff6</vt:lpwstr>
  </property>
  <property fmtid="{D5CDD505-2E9C-101B-9397-08002B2CF9AE}" pid="3" name="Originator">
    <vt:lpwstr>BAE Systems</vt:lpwstr>
  </property>
  <property fmtid="{D5CDD505-2E9C-101B-9397-08002B2CF9AE}" pid="4" name="urnbailsCompMarkingP1">
    <vt:lpwstr>BAE SYSTEMS PROPRIETARY</vt:lpwstr>
  </property>
  <property fmtid="{D5CDD505-2E9C-101B-9397-08002B2CF9AE}" pid="5" name="urnbailsNATSECMarkingP1">
    <vt:lpwstr>NOT APPLICABLE</vt:lpwstr>
  </property>
  <property fmtid="{D5CDD505-2E9C-101B-9397-08002B2CF9AE}" pid="6" name="urnbailsExportControlMarkingP1">
    <vt:lpwstr>NO</vt:lpwstr>
  </property>
  <property fmtid="{D5CDD505-2E9C-101B-9397-08002B2CF9AE}" pid="7" name="urnbailsExportControlMarkingP2">
    <vt:lpwstr>NOT EXPORT CONTROLLED - UK / US / OTHER LOCAL</vt:lpwstr>
  </property>
  <property fmtid="{D5CDD505-2E9C-101B-9397-08002B2CF9AE}" pid="8" name="BaesClassificationComments">
    <vt:lpwstr/>
  </property>
</Properties>
</file>