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25" r:id="rId2"/>
  </p:sldMasterIdLst>
  <p:notesMasterIdLst>
    <p:notesMasterId r:id="rId7"/>
  </p:notesMasterIdLst>
  <p:handoutMasterIdLst>
    <p:handoutMasterId r:id="rId8"/>
  </p:handoutMasterIdLst>
  <p:sldIdLst>
    <p:sldId id="269" r:id="rId3"/>
    <p:sldId id="258" r:id="rId4"/>
    <p:sldId id="270" r:id="rId5"/>
    <p:sldId id="271" r:id="rId6"/>
  </p:sldIdLst>
  <p:sldSz cx="12192000" cy="6858000"/>
  <p:notesSz cx="6858000" cy="9525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D01A-AEAC-4C49-A245-08CCC3EBE366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5E24-5538-4ED3-AFEF-FDBCC5BE15F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hcHandoutMasterHeader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7" name="fcHandoutMasterFooter" descr="BAE SYSTEMS PROPRIETARY"/>
          <p:cNvSpPr txBox="1"/>
          <p:nvPr/>
        </p:nvSpPr>
        <p:spPr>
          <a:xfrm>
            <a:off x="0" y="9199562"/>
            <a:ext cx="6858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800" b="1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</a:p>
        </p:txBody>
      </p:sp>
    </p:spTree>
    <p:extLst>
      <p:ext uri="{BB962C8B-B14F-4D97-AF65-F5344CB8AC3E}">
        <p14:creationId xmlns:p14="http://schemas.microsoft.com/office/powerpoint/2010/main" val="126090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72B9-2EDD-4B7D-BA6D-948D2CD384F3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AD84F-2880-487B-8F2E-F8390CEB11A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cNotesMasterHeader"/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9" name="fcNotesMasterFooter" descr="BAE SYSTEMS PROPRIETARY"/>
          <p:cNvSpPr txBox="1"/>
          <p:nvPr/>
        </p:nvSpPr>
        <p:spPr>
          <a:xfrm>
            <a:off x="0" y="9199562"/>
            <a:ext cx="6858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</a:p>
        </p:txBody>
      </p:sp>
    </p:spTree>
    <p:extLst>
      <p:ext uri="{BB962C8B-B14F-4D97-AF65-F5344CB8AC3E}">
        <p14:creationId xmlns:p14="http://schemas.microsoft.com/office/powerpoint/2010/main" val="400862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23F6FD-53CE-4CDC-AE1B-C8DEFE54FA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949244"/>
            <a:ext cx="252000" cy="1260000"/>
          </a:xfrm>
          <a:solidFill>
            <a:srgbClr val="FC4C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2FDCE9-7E54-467A-AABD-251F9D2B5E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000" y="697482"/>
            <a:ext cx="5400000" cy="1512000"/>
          </a:xfrm>
          <a:solidFill>
            <a:srgbClr val="F18700">
              <a:alpha val="89804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 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9E8443-BC1B-4EC5-B12A-F2C5841892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2413" y="949244"/>
            <a:ext cx="4860000" cy="2038598"/>
          </a:xfrm>
          <a:solidFill>
            <a:srgbClr val="E74011">
              <a:alpha val="89804"/>
            </a:srgbClr>
          </a:solidFill>
        </p:spPr>
        <p:txBody>
          <a:bodyPr lIns="252000" bIns="12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 if needed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E721B-418A-410D-B681-98E3D64A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949244"/>
            <a:ext cx="4860000" cy="1260000"/>
          </a:xfrm>
          <a:solidFill>
            <a:srgbClr val="E40521">
              <a:alpha val="89804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71D17-8BBD-4480-8857-F6C1324C9D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hcSlideMaster27.Cover Short - Lef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27.Cover Short - Lef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hcSlideMaster.Cover Short - Lef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2" name="fcSlideMaster.Cover Short - Lef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8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5199928-C06E-4CB9-96E5-EF5C80BC1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357200"/>
            <a:ext cx="12193200" cy="47448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08A6A54-631D-46CD-A50B-36674304582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6001" y="2160000"/>
            <a:ext cx="5340000" cy="3940763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8553614-A425-4A95-AD44-0B0428BC614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99238" y="1357313"/>
            <a:ext cx="5340000" cy="4743450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hcSlideMaster27.Box Header - Content and Picture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Content and Picture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- Content and Picture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.Box Header - Content and Picture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0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3840">
          <p15:clr>
            <a:srgbClr val="FF96FF"/>
          </p15:clr>
        </p15:guide>
        <p15:guide id="7" pos="4157">
          <p15:clr>
            <a:srgbClr val="FF96FF"/>
          </p15:clr>
        </p15:guide>
        <p15:guide id="8" pos="7521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F440FA0-69B2-4AE3-A704-4EB1E9E942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357200"/>
            <a:ext cx="12193200" cy="47435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7BAD2C18-3A05-4876-88C4-6928EAEE841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6001" y="2160000"/>
            <a:ext cx="5340000" cy="394200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F75C54D-2D3D-4848-9E01-6E68A2C42B2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99238" y="3859764"/>
            <a:ext cx="5340000" cy="2240999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B7E06AF-9D53-4DB7-8A04-2EAEB755898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238" y="1357313"/>
            <a:ext cx="5340000" cy="2240999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hcSlideMaster27.Box Header - Content and two Pictures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Content and two Pictures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- Content and two Pictures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Box Header - Content and two Pictures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360">
          <p15:clr>
            <a:srgbClr val="FF96FF"/>
          </p15:clr>
        </p15:guide>
        <p15:guide id="6" orient="horz" pos="3843">
          <p15:clr>
            <a:srgbClr val="FF96FF"/>
          </p15:clr>
        </p15:guide>
        <p15:guide id="7" pos="476">
          <p15:clr>
            <a:srgbClr val="FF96FF"/>
          </p15:clr>
        </p15:guide>
        <p15:guide id="8" pos="3840">
          <p15:clr>
            <a:srgbClr val="FF96FF"/>
          </p15:clr>
        </p15:guide>
        <p15:guide id="9" pos="4157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3 Box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F2F7E28-90F6-4888-B5D9-D6C518BB32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357201"/>
            <a:ext cx="12192000" cy="474356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252000" indent="0">
              <a:buNone/>
              <a:defRPr/>
            </a:lvl4pPr>
            <a:lvl5pPr marL="504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63AF3FA-CD37-4BFB-9ED5-125E82D0B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238" y="2159001"/>
            <a:ext cx="3560000" cy="701674"/>
          </a:xfrm>
          <a:solidFill>
            <a:schemeClr val="accent2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8F8E66-6C94-40A7-B10D-9D506696DD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5650" y="2968625"/>
            <a:ext cx="3560000" cy="151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F8FB04-B864-45A7-A035-AA7CEF2DEC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238" y="4589463"/>
            <a:ext cx="3560000" cy="1511300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A7FDABBB-D50A-4291-8058-4752636BF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67238" y="2162177"/>
            <a:ext cx="3560000" cy="698498"/>
          </a:xfrm>
          <a:solidFill>
            <a:schemeClr val="accent4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58B06C-F48C-4D2F-85C7-A928E65B98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2473" y="2968625"/>
            <a:ext cx="3560000" cy="151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86E4943-BA3E-4AF0-8D58-839214D5CB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62472" y="4589463"/>
            <a:ext cx="3560000" cy="1511300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D7493B8C-0356-4EC0-9E5C-92AE4FD36D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6768" y="2159000"/>
            <a:ext cx="3560000" cy="698498"/>
          </a:xfrm>
          <a:solidFill>
            <a:schemeClr val="accent5"/>
          </a:solidFill>
        </p:spPr>
        <p:txBody>
          <a:bodyPr lIns="72000" tIns="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2D53481-49C8-433F-AC61-3FB3864EFD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78826" y="2965448"/>
            <a:ext cx="3560000" cy="151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5971B98D-6A61-421C-AA7E-C08E9D8D81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78825" y="4586286"/>
            <a:ext cx="3560000" cy="1511300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hcSlideMaster27.Box Header - 3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3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- 3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.Box Header - 3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60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">
          <p15:clr>
            <a:srgbClr val="717275"/>
          </p15:clr>
        </p15:guide>
        <p15:guide id="2" orient="horz" pos="795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2718">
          <p15:clr>
            <a:srgbClr val="FF96FF"/>
          </p15:clr>
        </p15:guide>
        <p15:guide id="7" pos="2877">
          <p15:clr>
            <a:srgbClr val="FF96FF"/>
          </p15:clr>
        </p15:guide>
        <p15:guide id="8" pos="5120">
          <p15:clr>
            <a:srgbClr val="FF96FF"/>
          </p15:clr>
        </p15:guide>
        <p15:guide id="9" pos="5278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5 Box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CBDB3ED-260A-444B-94C5-54437DFC5D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1357201"/>
            <a:ext cx="12192000" cy="474356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252000" indent="0">
              <a:buNone/>
              <a:defRPr/>
            </a:lvl4pPr>
            <a:lvl5pPr marL="504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51D8A-7F22-43FB-9265-B515EC79A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649" y="2159000"/>
            <a:ext cx="2035200" cy="342900"/>
          </a:xfrm>
          <a:solidFill>
            <a:schemeClr val="accent2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1464-24B8-4CF3-88F1-41DCA29FDF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5649" y="2609850"/>
            <a:ext cx="20352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0E0D18-219C-4225-A990-84EB6045F9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49" y="5308600"/>
            <a:ext cx="2035200" cy="792163"/>
          </a:xfrm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F83073C-C10F-4032-A81F-6B701EDCCF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9614" y="2177019"/>
            <a:ext cx="2035200" cy="342900"/>
          </a:xfrm>
          <a:solidFill>
            <a:schemeClr val="accent4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4D61A30-6B4B-4757-A826-7C179B81AD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26" y="2609850"/>
            <a:ext cx="20352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C4225E5-3171-42C6-A80F-7AC7599FC1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48026" y="5308600"/>
            <a:ext cx="2035200" cy="792163"/>
          </a:xfrm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158B6D9-3B26-4DB7-83C8-3900F99579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3579" y="2177019"/>
            <a:ext cx="2035200" cy="342900"/>
          </a:xfrm>
          <a:solidFill>
            <a:schemeClr val="accent5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7A30BC-39C6-447A-84E3-209169D67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41990" y="2609850"/>
            <a:ext cx="20352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1D0CBF-5A3C-4D3F-A148-70393C713F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40403" y="5308600"/>
            <a:ext cx="2035200" cy="792163"/>
          </a:xfrm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F9630D0-6DF3-4302-8F1F-AC29A02D0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3176" y="2177019"/>
            <a:ext cx="2035200" cy="342900"/>
          </a:xfrm>
          <a:solidFill>
            <a:schemeClr val="accent6"/>
          </a:solidFill>
        </p:spPr>
        <p:txBody>
          <a:bodyPr lIns="72000" tIns="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EBC63A6-10D8-4CEC-80D2-40C32B44D6A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616825" y="2609850"/>
            <a:ext cx="20352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4E6DF0B-B020-4DC3-A3E4-388A7719589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23175" y="5308600"/>
            <a:ext cx="2035200" cy="792163"/>
          </a:xfrm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0D0C539-FE82-45F2-ADE5-03FD735462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06001" y="2159000"/>
            <a:ext cx="2035200" cy="342900"/>
          </a:xfrm>
          <a:solidFill>
            <a:schemeClr val="accent1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81A0A00-A3DD-4D83-BFFD-52096D21146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913939" y="2609850"/>
            <a:ext cx="2035200" cy="259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A3E8C3E-64C8-40F2-92EE-38E33E0803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906001" y="5308600"/>
            <a:ext cx="2035200" cy="792163"/>
          </a:xfrm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hcSlideMaster27.Box Header - 5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7" name="fcSlideMaster27.Box Header - 5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" name="hcSlideMaster.Box Header - 5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0" name="fcSlideMaster.Box Header - 5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">
          <p15:clr>
            <a:srgbClr val="717275"/>
          </p15:clr>
        </p15:guide>
        <p15:guide id="2" orient="horz" pos="795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1758">
          <p15:clr>
            <a:srgbClr val="FF96FF"/>
          </p15:clr>
        </p15:guide>
        <p15:guide id="7" pos="1916">
          <p15:clr>
            <a:srgbClr val="FF96FF"/>
          </p15:clr>
        </p15:guide>
        <p15:guide id="8" pos="3198">
          <p15:clr>
            <a:srgbClr val="FF96FF"/>
          </p15:clr>
        </p15:guide>
        <p15:guide id="9" pos="3357">
          <p15:clr>
            <a:srgbClr val="FF96FF"/>
          </p15:clr>
        </p15:guide>
        <p15:guide id="10" pos="4639">
          <p15:clr>
            <a:srgbClr val="FF96FF"/>
          </p15:clr>
        </p15:guide>
        <p15:guide id="11" pos="4798">
          <p15:clr>
            <a:srgbClr val="FF96FF"/>
          </p15:clr>
        </p15:guide>
        <p15:guide id="12" pos="6080">
          <p15:clr>
            <a:srgbClr val="FF96FF"/>
          </p15:clr>
        </p15:guide>
        <p15:guide id="13" pos="6239">
          <p15:clr>
            <a:srgbClr val="FF96FF"/>
          </p15:clr>
        </p15:guide>
        <p15:guide id="14" pos="7521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hcSlideMaster27.Box Header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Box Header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77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360">
          <p15:clr>
            <a:srgbClr val="FF96FF"/>
          </p15:clr>
        </p15:guide>
        <p15:guide id="6" orient="horz" pos="3843">
          <p15:clr>
            <a:srgbClr val="FF96FF"/>
          </p15:clr>
        </p15:guide>
        <p15:guide id="7" pos="476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3F28EA0-50C3-41C4-8BA5-B5CA28E6F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440000"/>
            <a:ext cx="12193200" cy="46607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C1D73B-DA24-4465-8AD7-902AD881A8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53246-894E-4AFF-8DBA-055A88ABC55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5649" y="1618262"/>
            <a:ext cx="11184000" cy="360976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428F21-D19F-4753-B8DE-F5385E93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hcSlideMaster27.On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5" name="fcSlideMaster27.On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On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On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0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7521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B82F792-4C85-44AE-8D3E-218A3F1D03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440000"/>
            <a:ext cx="12193200" cy="46607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883360-7F23-4C19-A522-86C528840A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04411D71-2260-47AF-A67B-EFA74D9D6B1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001" y="1620001"/>
            <a:ext cx="5340000" cy="360976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095559-5A5B-499E-AC2F-1976600FAEC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99999" y="1620001"/>
            <a:ext cx="5340000" cy="360976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D1316E-A663-4C4A-9403-C7E85C32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hcSlideMaster27.Two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5" name="fcSlideMaster27.Two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Two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Two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3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3840">
          <p15:clr>
            <a:srgbClr val="FF96FF"/>
          </p15:clr>
        </p15:guide>
        <p15:guide id="7" pos="4157">
          <p15:clr>
            <a:srgbClr val="FF96FF"/>
          </p15:clr>
        </p15:guide>
        <p15:guide id="8" pos="7521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FFAB743-17D7-490F-8011-022CB6FA00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440000"/>
            <a:ext cx="12193200" cy="46607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42C8CA-3B6D-4A4D-9D11-579350D99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5F38A2C-ECFC-485E-ACEA-B8B1F65D2E9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001" y="1620001"/>
            <a:ext cx="3560000" cy="360802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1">
            <a:extLst>
              <a:ext uri="{FF2B5EF4-FFF2-40B4-BE49-F238E27FC236}">
                <a16:creationId xmlns:a16="http://schemas.microsoft.com/office/drawing/2014/main" id="{F3684ECE-F808-4BAD-A909-53842AA0E7B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68001" y="1620001"/>
            <a:ext cx="3560000" cy="360802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12">
            <a:extLst>
              <a:ext uri="{FF2B5EF4-FFF2-40B4-BE49-F238E27FC236}">
                <a16:creationId xmlns:a16="http://schemas.microsoft.com/office/drawing/2014/main" id="{BC8CB614-BEA6-48BE-BAD1-B6D04F961AF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380000" y="1620001"/>
            <a:ext cx="3560000" cy="3608020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4748D3-2478-466C-B368-88FF3905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hcSlideMaster27.Thre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5" name="fcSlideMaster27.Thre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Thre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Thre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2718">
          <p15:clr>
            <a:srgbClr val="FF96FF"/>
          </p15:clr>
        </p15:guide>
        <p15:guide id="7" pos="2877">
          <p15:clr>
            <a:srgbClr val="FF96FF"/>
          </p15:clr>
        </p15:guide>
        <p15:guide id="8" pos="5120">
          <p15:clr>
            <a:srgbClr val="FF96FF"/>
          </p15:clr>
        </p15:guide>
        <p15:guide id="9" pos="5278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D6B6456-0CE0-4417-9E3B-E17C5DDAC9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440000"/>
            <a:ext cx="12193200" cy="46607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1BC94E-8AD5-4CF2-A4B5-B04C2B7873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9238" y="1439863"/>
            <a:ext cx="5340000" cy="4660763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95085D3-E81E-41B3-B9A0-0A2D95E9DDE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001" y="1620001"/>
            <a:ext cx="5340000" cy="4480762"/>
          </a:xfrm>
        </p:spPr>
        <p:txBody>
          <a:bodyPr tIns="0"/>
          <a:lstStyle/>
          <a:p>
            <a:pPr marL="0" marR="0" lvl="0" indent="0" algn="l" defTabSz="914348" rtl="0" eaLnBrk="1" fontAlgn="auto" latinLnBrk="0" hangingPunct="1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55A49-B3B7-47B2-8064-5C87EE5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hcSlideMaster27.Content and Picture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Content and Picture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Content and Picture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Content and Picture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83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3840">
          <p15:clr>
            <a:srgbClr val="FF96FF"/>
          </p15:clr>
        </p15:guide>
        <p15:guide id="7" pos="4157">
          <p15:clr>
            <a:srgbClr val="FF96FF"/>
          </p15:clr>
        </p15:guide>
        <p15:guide id="8" pos="7521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065A478-BDE5-443C-9696-A8ECCEEFEB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440000"/>
            <a:ext cx="12193200" cy="466076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1BC94E-8AD5-4CF2-A4B5-B04C2B7873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0000" y="1438627"/>
            <a:ext cx="5340000" cy="2204450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81">
            <a:extLst>
              <a:ext uri="{FF2B5EF4-FFF2-40B4-BE49-F238E27FC236}">
                <a16:creationId xmlns:a16="http://schemas.microsoft.com/office/drawing/2014/main" id="{ACAA190F-BCAE-4717-ADF1-61A727B8FF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0000" y="3896313"/>
            <a:ext cx="5340000" cy="2205068"/>
          </a:xfrm>
          <a:noFill/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82A98BA-F432-417A-A11F-027E2AD47B8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001" y="1620001"/>
            <a:ext cx="5340000" cy="4481999"/>
          </a:xfrm>
        </p:spPr>
        <p:txBody>
          <a:bodyPr tIns="0"/>
          <a:lstStyle/>
          <a:p>
            <a:pPr marL="0" marR="0" lvl="0" indent="0" algn="l" defTabSz="914348" rtl="0" eaLnBrk="1" fontAlgn="auto" latinLnBrk="0" hangingPunct="1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32A2EB-F839-4585-88D6-E2058797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hcSlideMaster27.Content and Two Pictures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Content and Two Pictures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" name="hcSlideMaster.Content and Two Pictures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2" name="fcSlideMaster.Content and Two Pictures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9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6" orient="horz" pos="3843">
          <p15:clr>
            <a:srgbClr val="FF96FF"/>
          </p15:clr>
        </p15:guide>
        <p15:guide id="7" pos="476">
          <p15:clr>
            <a:srgbClr val="FF96FF"/>
          </p15:clr>
        </p15:guide>
        <p15:guide id="8" pos="3840">
          <p15:clr>
            <a:srgbClr val="FF96FF"/>
          </p15:clr>
        </p15:guide>
        <p15:guide id="9" pos="4157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6FCE4B3-A73D-41FF-AFA0-D478B752F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6475" y="949244"/>
            <a:ext cx="252000" cy="1260000"/>
          </a:xfrm>
          <a:solidFill>
            <a:srgbClr val="FC4C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6FB34FE-806A-4781-A751-FA183616E0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8475" y="697482"/>
            <a:ext cx="5400000" cy="1512000"/>
          </a:xfrm>
          <a:solidFill>
            <a:srgbClr val="F18700">
              <a:alpha val="89804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 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383995F-1F31-4E0A-95AD-3979E9E8E9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8888" y="949243"/>
            <a:ext cx="4860000" cy="1998000"/>
          </a:xfrm>
          <a:solidFill>
            <a:srgbClr val="E74011">
              <a:alpha val="89804"/>
            </a:srgbClr>
          </a:solidFill>
        </p:spPr>
        <p:txBody>
          <a:bodyPr lIns="252000" bIns="12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 if needed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DC5C88-F6B8-4E6F-A6BF-7CFED3EF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475" y="949244"/>
            <a:ext cx="4860000" cy="1260000"/>
          </a:xfrm>
          <a:solidFill>
            <a:srgbClr val="E40521">
              <a:alpha val="90000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3B2A9-9FC5-471F-95B6-1C0E9577DF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hcSlideMaster27.Cover Short - Righ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Cover Short - Righ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Cover Short - Righ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Cover Short - Righ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53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787FAA5-67C7-4C54-B6DA-E3263F772F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19250"/>
            <a:ext cx="12192000" cy="44942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32A2EB-F839-4585-88D6-E2058797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A41F14-C51C-4A38-90D8-E015902E9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238" y="1619250"/>
            <a:ext cx="3560000" cy="809625"/>
          </a:xfrm>
          <a:solidFill>
            <a:schemeClr val="accent2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55092A-49F0-4CDD-9FA7-25636468C0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7238" y="2536826"/>
            <a:ext cx="3560000" cy="1728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1A2C9B-9638-48F7-9503-F16973D81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49" y="4384676"/>
            <a:ext cx="3560000" cy="1728788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1614A04-5625-43DD-8604-D1D979363F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68000" y="1606199"/>
            <a:ext cx="3560000" cy="822676"/>
          </a:xfrm>
          <a:solidFill>
            <a:schemeClr val="accent4"/>
          </a:solidFill>
        </p:spPr>
        <p:txBody>
          <a:bodyPr lIns="72000" rIns="72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B0F2FDB-FC44-4EED-B70F-AB3177432C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00" y="2523774"/>
            <a:ext cx="3560000" cy="1728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75AD695-A403-49BB-90DA-B343368715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1177" y="4371624"/>
            <a:ext cx="3560000" cy="1716087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3569F73-A856-4F57-BEB7-4E7FFF18C8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8825" y="1606200"/>
            <a:ext cx="3560000" cy="822675"/>
          </a:xfrm>
          <a:solidFill>
            <a:schemeClr val="accent5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968814DB-EE45-473E-ADD3-9756091F03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85177" y="2523775"/>
            <a:ext cx="3560000" cy="17287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699D712-AC27-4B39-9FC7-E79E726A5C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85177" y="4371626"/>
            <a:ext cx="3560000" cy="1716087"/>
          </a:xfrm>
        </p:spPr>
        <p:txBody>
          <a:bodyPr tIns="72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hcSlideMaster27.3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7" name="fcSlideMaster27.3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hcSlideMaster.3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1" name="fcSlideMaster.3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18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">
          <p15:clr>
            <a:srgbClr val="717275"/>
          </p15:clr>
        </p15:guide>
        <p15:guide id="2" orient="horz" pos="795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2718">
          <p15:clr>
            <a:srgbClr val="FF96FF"/>
          </p15:clr>
        </p15:guide>
        <p15:guide id="7" pos="2877">
          <p15:clr>
            <a:srgbClr val="FF96FF"/>
          </p15:clr>
        </p15:guide>
        <p15:guide id="8" pos="5120">
          <p15:clr>
            <a:srgbClr val="FF96FF"/>
          </p15:clr>
        </p15:guide>
        <p15:guide id="9" pos="5278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7D41B0-FC4A-445B-B1D2-D51B6A2B79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1619250"/>
            <a:ext cx="12192000" cy="44942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252000" indent="0">
              <a:buNone/>
              <a:defRPr/>
            </a:lvl4pPr>
            <a:lvl5pPr marL="504000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32A2EB-F839-4585-88D6-E2058797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A41F14-C51C-4A38-90D8-E015902E90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7" y="1619251"/>
            <a:ext cx="2035200" cy="401638"/>
          </a:xfrm>
          <a:solidFill>
            <a:schemeClr val="accent2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55092A-49F0-4CDD-9FA7-25636468C0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7237" y="2128838"/>
            <a:ext cx="2035200" cy="2776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1A2C9B-9638-48F7-9503-F16973D81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49" y="5013324"/>
            <a:ext cx="2035200" cy="1100140"/>
          </a:xfrm>
        </p:spPr>
        <p:txBody>
          <a:bodyPr tIns="360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1614A04-5625-43DD-8604-D1D979363F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1650" y="1619249"/>
            <a:ext cx="2035200" cy="401637"/>
          </a:xfrm>
          <a:solidFill>
            <a:schemeClr val="accent4"/>
          </a:solidFill>
        </p:spPr>
        <p:txBody>
          <a:bodyPr lIns="72000" rIns="72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B0F2FDB-FC44-4EED-B70F-AB3177432C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1650" y="2128836"/>
            <a:ext cx="2035200" cy="27765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75AD695-A403-49BB-90DA-B343368715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41650" y="5000621"/>
            <a:ext cx="2035200" cy="1100140"/>
          </a:xfrm>
        </p:spPr>
        <p:txBody>
          <a:bodyPr tIns="360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3569F73-A856-4F57-BEB7-4E7FFF18C8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9238" y="1619251"/>
            <a:ext cx="2035200" cy="401638"/>
          </a:xfrm>
          <a:solidFill>
            <a:schemeClr val="accent5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968814DB-EE45-473E-ADD3-9756091F03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29238" y="2128838"/>
            <a:ext cx="2035200" cy="2776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699D712-AC27-4B39-9FC7-E79E726A5C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32414" y="5000623"/>
            <a:ext cx="2035200" cy="1100140"/>
          </a:xfrm>
        </p:spPr>
        <p:txBody>
          <a:bodyPr tIns="360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ext Placeholder 34">
            <a:extLst>
              <a:ext uri="{FF2B5EF4-FFF2-40B4-BE49-F238E27FC236}">
                <a16:creationId xmlns:a16="http://schemas.microsoft.com/office/drawing/2014/main" id="{BDF5F3B2-B169-424D-8E1F-E57141DFFE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2" y="1619251"/>
            <a:ext cx="2035200" cy="401638"/>
          </a:xfrm>
          <a:solidFill>
            <a:schemeClr val="accent6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535B42-E5BC-4AD7-ACF0-8E7736B52DE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620003" y="2128838"/>
            <a:ext cx="2035200" cy="2776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CBFB2-E9B0-4E3F-A865-B4CE5F4AB46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21589" y="5000623"/>
            <a:ext cx="2035200" cy="1112840"/>
          </a:xfrm>
        </p:spPr>
        <p:txBody>
          <a:bodyPr tIns="360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DABF480B-5EE1-47B6-BCD6-1BA7FF0159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07590" y="1619251"/>
            <a:ext cx="2035200" cy="401638"/>
          </a:xfrm>
          <a:solidFill>
            <a:schemeClr val="accent3"/>
          </a:solidFill>
        </p:spPr>
        <p:txBody>
          <a:bodyPr lIns="72000" rIns="72000"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ED5789C-8005-4F83-9824-18B6F8F0ADF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912354" y="2128838"/>
            <a:ext cx="2035200" cy="2776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F4F7BF8-816A-4762-BD96-85C36C4C58F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907592" y="5000623"/>
            <a:ext cx="2035200" cy="1100140"/>
          </a:xfrm>
        </p:spPr>
        <p:txBody>
          <a:bodyPr tIns="360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hcSlideMaster27.5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27.5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hcSlideMaster.5 Boxed title and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4" name="fcSlideMaster.5 Boxed title and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81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">
          <p15:clr>
            <a:srgbClr val="717275"/>
          </p15:clr>
        </p15:guide>
        <p15:guide id="2" orient="horz" pos="795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1758">
          <p15:clr>
            <a:srgbClr val="FF96FF"/>
          </p15:clr>
        </p15:guide>
        <p15:guide id="7" pos="1916">
          <p15:clr>
            <a:srgbClr val="FF96FF"/>
          </p15:clr>
        </p15:guide>
        <p15:guide id="8" pos="3198">
          <p15:clr>
            <a:srgbClr val="FF96FF"/>
          </p15:clr>
        </p15:guide>
        <p15:guide id="9" pos="3357">
          <p15:clr>
            <a:srgbClr val="FF96FF"/>
          </p15:clr>
        </p15:guide>
        <p15:guide id="10" pos="4639">
          <p15:clr>
            <a:srgbClr val="FF96FF"/>
          </p15:clr>
        </p15:guide>
        <p15:guide id="11" pos="4798">
          <p15:clr>
            <a:srgbClr val="FF96FF"/>
          </p15:clr>
        </p15:guide>
        <p15:guide id="12" pos="6080">
          <p15:clr>
            <a:srgbClr val="FF96FF"/>
          </p15:clr>
        </p15:guide>
        <p15:guide id="13" pos="6239">
          <p15:clr>
            <a:srgbClr val="FF96FF"/>
          </p15:clr>
        </p15:guide>
        <p15:guide id="14" pos="7521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98FB7C0-AB81-400B-93D2-786E05B9E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19138"/>
            <a:ext cx="12192000" cy="5382861"/>
          </a:xfrm>
          <a:solidFill>
            <a:schemeClr val="bg2"/>
          </a:solidFill>
        </p:spPr>
        <p:txBody>
          <a:bodyPr tIns="14400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hcSlideMaster27.Image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5" name="fcSlideMaster27.Image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hcSlideMaster.Image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7" name="fcSlideMaster.Image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22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02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7521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3D0E27-12CD-4AD0-B9EF-40EEA66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hcSlideMaster27.Title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Title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Title Only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Title Only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35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>
          <p15:clr>
            <a:srgbClr val="717275"/>
          </p15:clr>
        </p15:guide>
        <p15:guide id="2" orient="horz" pos="799">
          <p15:clr>
            <a:srgbClr val="717275"/>
          </p15:clr>
        </p15:guide>
        <p15:guide id="3" orient="horz" pos="1020">
          <p15:clr>
            <a:srgbClr val="FF96FF"/>
          </p15:clr>
        </p15:guide>
        <p15:guide id="6" orient="horz" pos="3843">
          <p15:clr>
            <a:srgbClr val="FF96FF"/>
          </p15:clr>
        </p15:guide>
        <p15:guide id="7" pos="476">
          <p15:clr>
            <a:srgbClr val="FF96FF"/>
          </p15:clr>
        </p15:guide>
        <p15:guide id="8" pos="3840">
          <p15:clr>
            <a:srgbClr val="FF96FF"/>
          </p15:clr>
        </p15:guide>
        <p15:guide id="9" pos="4157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, left, boxed, 3 lin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6" y="450853"/>
            <a:ext cx="6936153" cy="2595563"/>
            <a:chOff x="0" y="450881"/>
            <a:chExt cx="5202000" cy="259566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0" y="544544"/>
              <a:ext cx="520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800" dirty="0">
                <a:noFill/>
              </a:endParaRPr>
            </a:p>
          </p:txBody>
        </p:sp>
        <p:sp>
          <p:nvSpPr>
            <p:cNvPr id="6" name="Tab 1"/>
            <p:cNvSpPr/>
            <p:nvPr userDrawn="1"/>
          </p:nvSpPr>
          <p:spPr bwMode="auto">
            <a:xfrm>
              <a:off x="0" y="450881"/>
              <a:ext cx="215407" cy="88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76000" y="426450"/>
            <a:ext cx="11011200" cy="100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90000"/>
              </a:lnSpc>
              <a:defRPr sz="24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 bwMode="auto"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7C1024-596A-4E26-B663-6F30A71C8FC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791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, left, boxed, 2 lin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6" y="441325"/>
            <a:ext cx="6936153" cy="2605088"/>
            <a:chOff x="0" y="441356"/>
            <a:chExt cx="5202000" cy="2605188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544544"/>
              <a:ext cx="520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800" dirty="0">
                <a:noFill/>
              </a:endParaRPr>
            </a:p>
          </p:txBody>
        </p:sp>
        <p:sp>
          <p:nvSpPr>
            <p:cNvPr id="6" name="Tab 1"/>
            <p:cNvSpPr/>
            <p:nvPr userDrawn="1"/>
          </p:nvSpPr>
          <p:spPr>
            <a:xfrm>
              <a:off x="0" y="441356"/>
              <a:ext cx="215407" cy="6731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35975"/>
            <a:ext cx="11011200" cy="6696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7BC759-275F-4427-BA65-4357E923789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9" name="Tab 1"/>
          <p:cNvSpPr/>
          <p:nvPr/>
        </p:nvSpPr>
        <p:spPr bwMode="auto">
          <a:xfrm>
            <a:off x="64" y="425331"/>
            <a:ext cx="288001" cy="254851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1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, left, boxed, 1 lin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77" y="417586"/>
            <a:ext cx="11011200" cy="35394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AFFB1A-B4D5-49E0-95E0-1C22E2561F4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9" name="Tab 1"/>
          <p:cNvSpPr/>
          <p:nvPr/>
        </p:nvSpPr>
        <p:spPr bwMode="auto">
          <a:xfrm>
            <a:off x="-5041" y="406543"/>
            <a:ext cx="288001" cy="345932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end slid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/>
              <a:pPr/>
              <a:t>‹#›</a:t>
            </a:fld>
            <a:endParaRPr lang="en-AU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75999" y="788400"/>
            <a:ext cx="11011200" cy="6696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  <a:endParaRPr lang="en-AU" dirty="0"/>
          </a:p>
        </p:txBody>
      </p:sp>
      <p:sp>
        <p:nvSpPr>
          <p:cNvPr id="14" name="Tab 1"/>
          <p:cNvSpPr/>
          <p:nvPr/>
        </p:nvSpPr>
        <p:spPr>
          <a:xfrm>
            <a:off x="1" y="831600"/>
            <a:ext cx="288000" cy="550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60010" y="3024031"/>
            <a:ext cx="3445199" cy="22305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Enter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0000" y="3455999"/>
            <a:ext cx="3456000" cy="1591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79201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end slide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/>
              <a:pPr/>
              <a:t>‹#›</a:t>
            </a:fld>
            <a:endParaRPr lang="en-AU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75999" y="788400"/>
            <a:ext cx="11011200" cy="338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line 1</a:t>
            </a:r>
            <a:endParaRPr lang="en-AU" dirty="0"/>
          </a:p>
        </p:txBody>
      </p:sp>
      <p:sp>
        <p:nvSpPr>
          <p:cNvPr id="14" name="Tab 1"/>
          <p:cNvSpPr/>
          <p:nvPr/>
        </p:nvSpPr>
        <p:spPr>
          <a:xfrm>
            <a:off x="1" y="831600"/>
            <a:ext cx="288000" cy="21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60010" y="3024031"/>
            <a:ext cx="3445199" cy="22305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Enter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0000" y="3455999"/>
            <a:ext cx="3456000" cy="1591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961300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, 3 line with bullet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AU" sz="1800" kern="0" dirty="0">
              <a:solidFill>
                <a:srgbClr val="404146"/>
              </a:solidFill>
              <a:cs typeface="Arial" charset="0"/>
            </a:endParaRPr>
          </a:p>
        </p:txBody>
      </p:sp>
      <p:sp>
        <p:nvSpPr>
          <p:cNvPr id="5" name="Tab 1"/>
          <p:cNvSpPr/>
          <p:nvPr/>
        </p:nvSpPr>
        <p:spPr>
          <a:xfrm>
            <a:off x="0" y="832015"/>
            <a:ext cx="287216" cy="88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5999" y="788400"/>
            <a:ext cx="11011200" cy="100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rgbClr val="3D414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00001" y="4392000"/>
            <a:ext cx="4416000" cy="1440394"/>
          </a:xfrm>
        </p:spPr>
        <p:txBody>
          <a:bodyPr/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3D4146"/>
                </a:solidFill>
              </a:defRPr>
            </a:lvl1pPr>
            <a:lvl2pPr>
              <a:defRPr baseline="0">
                <a:solidFill>
                  <a:srgbClr val="3D4146"/>
                </a:solidFill>
              </a:defRPr>
            </a:lvl2pPr>
            <a:lvl3pPr>
              <a:defRPr baseline="0">
                <a:solidFill>
                  <a:srgbClr val="3D4146"/>
                </a:solidFill>
              </a:defRPr>
            </a:lvl3pPr>
            <a:lvl4pPr>
              <a:defRPr baseline="0">
                <a:solidFill>
                  <a:srgbClr val="3D4146"/>
                </a:solidFill>
              </a:defRPr>
            </a:lvl4pPr>
            <a:lvl5pPr>
              <a:defRPr baseline="0">
                <a:solidFill>
                  <a:srgbClr val="3D41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2038CD1-8D39-4298-9200-53512F3D5D5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23F6FD-53CE-4CDC-AE1B-C8DEFE54FA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7253" y="949363"/>
            <a:ext cx="252000" cy="1260000"/>
          </a:xfrm>
          <a:solidFill>
            <a:srgbClr val="FC4C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2FDCE9-7E54-467A-AABD-251F9D2B5E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747" y="697363"/>
            <a:ext cx="7560000" cy="1512000"/>
          </a:xfrm>
          <a:solidFill>
            <a:srgbClr val="F18700">
              <a:alpha val="89804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9E8443-BC1B-4EC5-B12A-F2C5841892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160" y="949362"/>
            <a:ext cx="7054850" cy="2037600"/>
          </a:xfrm>
          <a:solidFill>
            <a:srgbClr val="E74011">
              <a:alpha val="89804"/>
            </a:srgbClr>
          </a:solidFill>
        </p:spPr>
        <p:txBody>
          <a:bodyPr lIns="252000" bIns="12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 if needed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E721B-418A-410D-B681-98E3D64A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7" y="949363"/>
            <a:ext cx="7056000" cy="1260000"/>
          </a:xfrm>
          <a:solidFill>
            <a:srgbClr val="E40521">
              <a:alpha val="90000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94F1-3220-4DAF-913C-077631010D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hcSlideMaster27.Cover Long - Lef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27.Cover Long - Lef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hcSlideMaster.Cover Long - Lef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2" name="fcSlideMaster.Cover Long - Lef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54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, 2 line with bullet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AU" sz="1800" kern="0" dirty="0">
              <a:solidFill>
                <a:srgbClr val="404146"/>
              </a:solidFill>
              <a:cs typeface="Arial" charset="0"/>
            </a:endParaRPr>
          </a:p>
        </p:txBody>
      </p:sp>
      <p:sp>
        <p:nvSpPr>
          <p:cNvPr id="5" name="Tab 1"/>
          <p:cNvSpPr/>
          <p:nvPr/>
        </p:nvSpPr>
        <p:spPr>
          <a:xfrm>
            <a:off x="0" y="832017"/>
            <a:ext cx="287216" cy="5508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5999" y="788400"/>
            <a:ext cx="11011200" cy="6696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rgbClr val="3D414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00001" y="4392000"/>
            <a:ext cx="4416000" cy="1440394"/>
          </a:xfrm>
        </p:spPr>
        <p:txBody>
          <a:bodyPr/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3D4146"/>
                </a:solidFill>
              </a:defRPr>
            </a:lvl1pPr>
            <a:lvl2pPr>
              <a:defRPr baseline="0">
                <a:solidFill>
                  <a:srgbClr val="3D4146"/>
                </a:solidFill>
              </a:defRPr>
            </a:lvl2pPr>
            <a:lvl3pPr>
              <a:defRPr baseline="0">
                <a:solidFill>
                  <a:srgbClr val="3D4146"/>
                </a:solidFill>
              </a:defRPr>
            </a:lvl3pPr>
            <a:lvl4pPr>
              <a:defRPr baseline="0">
                <a:solidFill>
                  <a:srgbClr val="3D4146"/>
                </a:solidFill>
              </a:defRPr>
            </a:lvl4pPr>
            <a:lvl5pPr>
              <a:defRPr baseline="0">
                <a:solidFill>
                  <a:srgbClr val="3D41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01D36AB-6362-49B6-8BEB-685BC45A5AA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56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, 1 line with bullet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AU" sz="1800" kern="0" dirty="0">
              <a:solidFill>
                <a:srgbClr val="404146"/>
              </a:solidFill>
              <a:cs typeface="Arial" charset="0"/>
            </a:endParaRPr>
          </a:p>
        </p:txBody>
      </p:sp>
      <p:sp>
        <p:nvSpPr>
          <p:cNvPr id="5" name="Tab 1"/>
          <p:cNvSpPr/>
          <p:nvPr/>
        </p:nvSpPr>
        <p:spPr>
          <a:xfrm>
            <a:off x="0" y="831850"/>
            <a:ext cx="287216" cy="219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5999" y="788400"/>
            <a:ext cx="11011200" cy="338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rgbClr val="3D414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00001" y="4392000"/>
            <a:ext cx="4416000" cy="1440394"/>
          </a:xfrm>
        </p:spPr>
        <p:txBody>
          <a:bodyPr/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3D4146"/>
                </a:solidFill>
              </a:defRPr>
            </a:lvl1pPr>
            <a:lvl2pPr>
              <a:defRPr baseline="0">
                <a:solidFill>
                  <a:srgbClr val="3D4146"/>
                </a:solidFill>
              </a:defRPr>
            </a:lvl2pPr>
            <a:lvl3pPr>
              <a:defRPr baseline="0">
                <a:solidFill>
                  <a:srgbClr val="3D4146"/>
                </a:solidFill>
              </a:defRPr>
            </a:lvl3pPr>
            <a:lvl4pPr>
              <a:defRPr baseline="0">
                <a:solidFill>
                  <a:srgbClr val="3D4146"/>
                </a:solidFill>
              </a:defRPr>
            </a:lvl4pPr>
            <a:lvl5pPr>
              <a:defRPr baseline="0">
                <a:solidFill>
                  <a:srgbClr val="3D41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B95705-4D35-4A19-93C7-2A60CF7CF8C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529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E33F-3366-4CEA-9775-ECEF5816B93E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ab 1"/>
          <p:cNvSpPr/>
          <p:nvPr/>
        </p:nvSpPr>
        <p:spPr bwMode="auto">
          <a:xfrm>
            <a:off x="-641" y="-13276"/>
            <a:ext cx="288001" cy="345932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0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ster title, left, boxed, 1 lin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77" y="417586"/>
            <a:ext cx="11011200" cy="35394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AFFB1A-B4D5-49E0-95E0-1C22E2561F4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9" name="Tab 1"/>
          <p:cNvSpPr/>
          <p:nvPr/>
        </p:nvSpPr>
        <p:spPr bwMode="auto">
          <a:xfrm>
            <a:off x="-5041" y="406543"/>
            <a:ext cx="288001" cy="345932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72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2 line for Copied In Conten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544544"/>
            <a:ext cx="6936000" cy="2502000"/>
            <a:chOff x="0" y="544544"/>
            <a:chExt cx="5202000" cy="2502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544544"/>
              <a:ext cx="520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noFill/>
              </a:endParaRPr>
            </a:p>
          </p:txBody>
        </p:sp>
        <p:sp>
          <p:nvSpPr>
            <p:cNvPr id="10" name="Tab 1"/>
            <p:cNvSpPr/>
            <p:nvPr userDrawn="1"/>
          </p:nvSpPr>
          <p:spPr>
            <a:xfrm>
              <a:off x="1" y="831600"/>
              <a:ext cx="216000" cy="550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787544"/>
            <a:ext cx="11011200" cy="6696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98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9211C-5B1B-4259-A9E6-37853EE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184AC-EE60-47B9-A382-8BADB9C8E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96"/>
            <a:fld id="{9091399C-B5EF-49C7-B81A-539AE2F27BD0}" type="slidenum">
              <a:rPr lang="en-GB" smtClean="0">
                <a:solidFill>
                  <a:srgbClr val="404146"/>
                </a:solidFill>
              </a:rPr>
              <a:pPr defTabSz="914396"/>
              <a:t>‹#›</a:t>
            </a:fld>
            <a:endParaRPr lang="en-GB" dirty="0">
              <a:solidFill>
                <a:srgbClr val="404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  <p15:guide id="2" pos="10027">
          <p15:clr>
            <a:srgbClr val="FBAE40"/>
          </p15:clr>
        </p15:guide>
        <p15:guide id="3" orient="horz" pos="465">
          <p15:clr>
            <a:srgbClr val="FBAE40"/>
          </p15:clr>
        </p15:guide>
        <p15:guide id="4" orient="horz" pos="1169">
          <p15:clr>
            <a:srgbClr val="FBAE40"/>
          </p15:clr>
        </p15:guide>
        <p15:guide id="5" orient="horz" pos="384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, 1 line for Copied In Conten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787544"/>
            <a:ext cx="5784000" cy="334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661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5511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 userDrawn="1"/>
        </p:nvSpPr>
        <p:spPr>
          <a:xfrm flipH="1">
            <a:off x="-1" y="0"/>
            <a:ext cx="12206515" cy="6858000"/>
          </a:xfrm>
          <a:prstGeom prst="rect">
            <a:avLst/>
          </a:prstGeom>
          <a:blipFill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6" name="bk object 37"/>
          <p:cNvSpPr/>
          <p:nvPr userDrawn="1"/>
        </p:nvSpPr>
        <p:spPr>
          <a:xfrm>
            <a:off x="814612" y="1265595"/>
            <a:ext cx="6660893" cy="1001615"/>
          </a:xfrm>
          <a:custGeom>
            <a:avLst/>
            <a:gdLst/>
            <a:ahLst/>
            <a:cxnLst/>
            <a:rect l="l" t="t" r="r" b="b"/>
            <a:pathLst>
              <a:path w="2980054" h="1800225">
                <a:moveTo>
                  <a:pt x="0" y="1799996"/>
                </a:moveTo>
                <a:lnTo>
                  <a:pt x="2979699" y="1799996"/>
                </a:lnTo>
                <a:lnTo>
                  <a:pt x="2979699" y="0"/>
                </a:lnTo>
                <a:lnTo>
                  <a:pt x="0" y="0"/>
                </a:lnTo>
                <a:lnTo>
                  <a:pt x="0" y="1799996"/>
                </a:lnTo>
                <a:close/>
              </a:path>
            </a:pathLst>
          </a:custGeom>
          <a:solidFill>
            <a:srgbClr val="F18700">
              <a:alpha val="89999"/>
            </a:srgbClr>
          </a:solidFill>
        </p:spPr>
        <p:txBody>
          <a:bodyPr wrap="square" lIns="0" tIns="0" rIns="0" bIns="0" rtlCol="0"/>
          <a:lstStyle/>
          <a:p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7" name="bk object 38"/>
          <p:cNvSpPr/>
          <p:nvPr userDrawn="1"/>
        </p:nvSpPr>
        <p:spPr>
          <a:xfrm>
            <a:off x="814609" y="1546734"/>
            <a:ext cx="3196743" cy="2167663"/>
          </a:xfrm>
          <a:custGeom>
            <a:avLst/>
            <a:gdLst/>
            <a:ahLst/>
            <a:cxnLst/>
            <a:rect l="l" t="t" r="r" b="b"/>
            <a:pathLst>
              <a:path w="2954655" h="1800225">
                <a:moveTo>
                  <a:pt x="0" y="1799996"/>
                </a:moveTo>
                <a:lnTo>
                  <a:pt x="2954058" y="1799996"/>
                </a:lnTo>
                <a:lnTo>
                  <a:pt x="2954058" y="0"/>
                </a:lnTo>
                <a:lnTo>
                  <a:pt x="0" y="0"/>
                </a:lnTo>
                <a:lnTo>
                  <a:pt x="0" y="1799996"/>
                </a:lnTo>
                <a:close/>
              </a:path>
            </a:pathLst>
          </a:custGeom>
          <a:solidFill>
            <a:srgbClr val="E74011">
              <a:alpha val="89999"/>
            </a:srgbClr>
          </a:solidFill>
        </p:spPr>
        <p:txBody>
          <a:bodyPr wrap="square" lIns="0" tIns="0" rIns="0" bIns="0" rtlCol="0"/>
          <a:lstStyle/>
          <a:p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8" name="bk object 40"/>
          <p:cNvSpPr/>
          <p:nvPr userDrawn="1"/>
        </p:nvSpPr>
        <p:spPr>
          <a:xfrm>
            <a:off x="814609" y="738188"/>
            <a:ext cx="3201059" cy="524882"/>
          </a:xfrm>
          <a:custGeom>
            <a:avLst/>
            <a:gdLst/>
            <a:ahLst/>
            <a:cxnLst/>
            <a:rect l="l" t="t" r="r" b="b"/>
            <a:pathLst>
              <a:path w="2481580" h="1080135">
                <a:moveTo>
                  <a:pt x="0" y="1080007"/>
                </a:moveTo>
                <a:lnTo>
                  <a:pt x="2481211" y="1080007"/>
                </a:lnTo>
                <a:lnTo>
                  <a:pt x="2481211" y="0"/>
                </a:lnTo>
                <a:lnTo>
                  <a:pt x="0" y="0"/>
                </a:lnTo>
                <a:lnTo>
                  <a:pt x="0" y="1080007"/>
                </a:lnTo>
                <a:close/>
              </a:path>
            </a:pathLst>
          </a:custGeom>
          <a:solidFill>
            <a:srgbClr val="EE7326">
              <a:alpha val="89999"/>
            </a:srgbClr>
          </a:solidFill>
        </p:spPr>
        <p:txBody>
          <a:bodyPr wrap="square" lIns="0" tIns="0" rIns="0" bIns="0" rtlCol="0"/>
          <a:lstStyle/>
          <a:p>
            <a:r>
              <a:rPr lang="en-GB" b="0" i="0" dirty="0">
                <a:latin typeface="Tahoma" panose="020B0604030504040204" pitchFamily="34" charset="0"/>
              </a:rPr>
              <a:t> </a:t>
            </a:r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10" name="bk object 41"/>
          <p:cNvSpPr/>
          <p:nvPr userDrawn="1"/>
        </p:nvSpPr>
        <p:spPr>
          <a:xfrm>
            <a:off x="506413" y="1546734"/>
            <a:ext cx="308197" cy="1232323"/>
          </a:xfrm>
          <a:custGeom>
            <a:avLst/>
            <a:gdLst/>
            <a:ahLst/>
            <a:cxnLst/>
            <a:rect l="l" t="t" r="r" b="b"/>
            <a:pathLst>
              <a:path w="254000" h="1080135">
                <a:moveTo>
                  <a:pt x="0" y="1079995"/>
                </a:moveTo>
                <a:lnTo>
                  <a:pt x="253847" y="1079995"/>
                </a:lnTo>
                <a:lnTo>
                  <a:pt x="253847" y="0"/>
                </a:lnTo>
                <a:lnTo>
                  <a:pt x="0" y="0"/>
                </a:lnTo>
                <a:lnTo>
                  <a:pt x="0" y="1079995"/>
                </a:lnTo>
                <a:close/>
              </a:path>
            </a:pathLst>
          </a:custGeom>
          <a:solidFill>
            <a:srgbClr val="EA5B0B"/>
          </a:solidFill>
        </p:spPr>
        <p:txBody>
          <a:bodyPr wrap="square" lIns="0" tIns="0" rIns="0" bIns="0" rtlCol="0"/>
          <a:lstStyle/>
          <a:p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11" name="bk object 42"/>
          <p:cNvSpPr/>
          <p:nvPr userDrawn="1"/>
        </p:nvSpPr>
        <p:spPr>
          <a:xfrm>
            <a:off x="814609" y="1260545"/>
            <a:ext cx="3201059" cy="286296"/>
          </a:xfrm>
          <a:custGeom>
            <a:avLst/>
            <a:gdLst/>
            <a:ahLst/>
            <a:cxnLst/>
            <a:rect l="l" t="t" r="r" b="b"/>
            <a:pathLst>
              <a:path w="2481580" h="720089">
                <a:moveTo>
                  <a:pt x="0" y="720001"/>
                </a:moveTo>
                <a:lnTo>
                  <a:pt x="2481211" y="720001"/>
                </a:lnTo>
                <a:lnTo>
                  <a:pt x="248121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EE7203">
              <a:alpha val="89999"/>
            </a:srgbClr>
          </a:solidFill>
        </p:spPr>
        <p:txBody>
          <a:bodyPr wrap="square" lIns="0" tIns="0" rIns="0" bIns="0" rtlCol="0"/>
          <a:lstStyle/>
          <a:p>
            <a:endParaRPr b="0" i="0" dirty="0">
              <a:latin typeface="Tahoma" panose="020B0604030504040204" pitchFamily="34" charset="0"/>
            </a:endParaRPr>
          </a:p>
        </p:txBody>
      </p:sp>
      <p:sp>
        <p:nvSpPr>
          <p:cNvPr id="12" name="object 2"/>
          <p:cNvSpPr txBox="1"/>
          <p:nvPr userDrawn="1"/>
        </p:nvSpPr>
        <p:spPr>
          <a:xfrm>
            <a:off x="814609" y="1558346"/>
            <a:ext cx="6225297" cy="1236271"/>
          </a:xfrm>
          <a:prstGeom prst="rect">
            <a:avLst/>
          </a:prstGeom>
          <a:solidFill>
            <a:srgbClr val="E4032E"/>
          </a:solidFill>
        </p:spPr>
        <p:txBody>
          <a:bodyPr vert="horz" wrap="square" lIns="216000" tIns="180000" rIns="216000" bIns="144000" rtlCol="0">
            <a:noAutofit/>
          </a:bodyPr>
          <a:lstStyle/>
          <a:p>
            <a:pPr marR="284480">
              <a:lnSpc>
                <a:spcPts val="3400"/>
              </a:lnSpc>
            </a:pPr>
            <a:endParaRPr sz="3200" dirty="0">
              <a:latin typeface="BAE Systems"/>
              <a:cs typeface="BAE Systems"/>
            </a:endParaRPr>
          </a:p>
        </p:txBody>
      </p:sp>
      <p:sp>
        <p:nvSpPr>
          <p:cNvPr id="13" name="object 2"/>
          <p:cNvSpPr txBox="1"/>
          <p:nvPr userDrawn="1"/>
        </p:nvSpPr>
        <p:spPr>
          <a:xfrm>
            <a:off x="844237" y="750950"/>
            <a:ext cx="3151187" cy="452182"/>
          </a:xfrm>
          <a:prstGeom prst="rect">
            <a:avLst/>
          </a:prstGeom>
          <a:noFill/>
        </p:spPr>
        <p:txBody>
          <a:bodyPr vert="horz" wrap="square" lIns="216000" tIns="144000" rIns="216000" bIns="144000" rtlCol="0" anchor="ctr">
            <a:noAutofit/>
          </a:bodyPr>
          <a:lstStyle/>
          <a:p>
            <a:pPr marR="284480">
              <a:spcBef>
                <a:spcPts val="1245"/>
              </a:spcBef>
            </a:pPr>
            <a:r>
              <a:rPr lang="en-GB" sz="1050" dirty="0">
                <a:solidFill>
                  <a:srgbClr val="FFFFFF"/>
                </a:solidFill>
                <a:latin typeface="BAE Systems"/>
                <a:cs typeface="BAE Systems"/>
              </a:rPr>
              <a:t>baesystems.com</a:t>
            </a:r>
            <a:endParaRPr sz="1050" dirty="0">
              <a:latin typeface="BAE Systems"/>
              <a:cs typeface="BAE System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9723" y="2842126"/>
            <a:ext cx="3180216" cy="869737"/>
          </a:xfrm>
          <a:prstGeom prst="rect">
            <a:avLst/>
          </a:prstGeom>
          <a:noFill/>
        </p:spPr>
        <p:txBody>
          <a:bodyPr vert="horz" wrap="square" lIns="216000" tIns="144000" rIns="216000" bIns="144000" rtlCol="0" anchor="t">
            <a:noAutofit/>
          </a:bodyPr>
          <a:lstStyle>
            <a:defPPr>
              <a:defRPr lang="en-US"/>
            </a:defPPr>
            <a:lvl1pPr marR="284480">
              <a:spcBef>
                <a:spcPts val="1245"/>
              </a:spcBef>
              <a:defRPr sz="1050">
                <a:solidFill>
                  <a:srgbClr val="FFFFFF"/>
                </a:solidFill>
                <a:latin typeface="BAE Systems"/>
                <a:cs typeface="BAE Systems"/>
              </a:defRPr>
            </a:lvl1pPr>
          </a:lstStyle>
          <a:p>
            <a:pPr>
              <a:spcBef>
                <a:spcPts val="0"/>
              </a:spcBef>
            </a:pPr>
            <a:endParaRPr lang="en-GB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E5D337-72CB-4368-A406-E1ECE0DE14A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03202" y="6352200"/>
            <a:ext cx="1637999" cy="252000"/>
            <a:chOff x="309" y="146"/>
            <a:chExt cx="953" cy="147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A0EE1CB5-0D49-46DD-9EA5-4A1C5AC51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" y="146"/>
              <a:ext cx="953" cy="147"/>
            </a:xfrm>
            <a:prstGeom prst="rect">
              <a:avLst/>
            </a:prstGeom>
            <a:solidFill>
              <a:srgbClr val="D51F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4732F39-5874-45DF-8727-9607E2EC78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9" y="183"/>
              <a:ext cx="64" cy="73"/>
            </a:xfrm>
            <a:custGeom>
              <a:avLst/>
              <a:gdLst>
                <a:gd name="T0" fmla="*/ 0 w 33"/>
                <a:gd name="T1" fmla="*/ 27 h 38"/>
                <a:gd name="T2" fmla="*/ 16 w 33"/>
                <a:gd name="T3" fmla="*/ 38 h 38"/>
                <a:gd name="T4" fmla="*/ 33 w 33"/>
                <a:gd name="T5" fmla="*/ 26 h 38"/>
                <a:gd name="T6" fmla="*/ 28 w 33"/>
                <a:gd name="T7" fmla="*/ 16 h 38"/>
                <a:gd name="T8" fmla="*/ 17 w 33"/>
                <a:gd name="T9" fmla="*/ 13 h 38"/>
                <a:gd name="T10" fmla="*/ 13 w 33"/>
                <a:gd name="T11" fmla="*/ 10 h 38"/>
                <a:gd name="T12" fmla="*/ 17 w 33"/>
                <a:gd name="T13" fmla="*/ 8 h 38"/>
                <a:gd name="T14" fmla="*/ 23 w 33"/>
                <a:gd name="T15" fmla="*/ 12 h 38"/>
                <a:gd name="T16" fmla="*/ 32 w 33"/>
                <a:gd name="T17" fmla="*/ 9 h 38"/>
                <a:gd name="T18" fmla="*/ 17 w 33"/>
                <a:gd name="T19" fmla="*/ 0 h 38"/>
                <a:gd name="T20" fmla="*/ 6 w 33"/>
                <a:gd name="T21" fmla="*/ 3 h 38"/>
                <a:gd name="T22" fmla="*/ 2 w 33"/>
                <a:gd name="T23" fmla="*/ 12 h 38"/>
                <a:gd name="T24" fmla="*/ 17 w 33"/>
                <a:gd name="T25" fmla="*/ 24 h 38"/>
                <a:gd name="T26" fmla="*/ 21 w 33"/>
                <a:gd name="T27" fmla="*/ 27 h 38"/>
                <a:gd name="T28" fmla="*/ 17 w 33"/>
                <a:gd name="T29" fmla="*/ 29 h 38"/>
                <a:gd name="T30" fmla="*/ 10 w 33"/>
                <a:gd name="T31" fmla="*/ 25 h 38"/>
                <a:gd name="T32" fmla="*/ 0 w 33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8">
                  <a:moveTo>
                    <a:pt x="0" y="27"/>
                  </a:moveTo>
                  <a:cubicBezTo>
                    <a:pt x="2" y="35"/>
                    <a:pt x="9" y="38"/>
                    <a:pt x="16" y="38"/>
                  </a:cubicBezTo>
                  <a:cubicBezTo>
                    <a:pt x="24" y="38"/>
                    <a:pt x="33" y="35"/>
                    <a:pt x="33" y="26"/>
                  </a:cubicBezTo>
                  <a:cubicBezTo>
                    <a:pt x="33" y="22"/>
                    <a:pt x="31" y="18"/>
                    <a:pt x="28" y="16"/>
                  </a:cubicBezTo>
                  <a:cubicBezTo>
                    <a:pt x="24" y="14"/>
                    <a:pt x="21" y="14"/>
                    <a:pt x="17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5" y="8"/>
                    <a:pt x="17" y="8"/>
                  </a:cubicBezTo>
                  <a:cubicBezTo>
                    <a:pt x="19" y="8"/>
                    <a:pt x="21" y="9"/>
                    <a:pt x="23" y="12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2"/>
                    <a:pt x="23" y="0"/>
                    <a:pt x="17" y="0"/>
                  </a:cubicBezTo>
                  <a:cubicBezTo>
                    <a:pt x="13" y="0"/>
                    <a:pt x="9" y="1"/>
                    <a:pt x="6" y="3"/>
                  </a:cubicBezTo>
                  <a:cubicBezTo>
                    <a:pt x="3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1" y="25"/>
                    <a:pt x="21" y="27"/>
                  </a:cubicBezTo>
                  <a:cubicBezTo>
                    <a:pt x="21" y="29"/>
                    <a:pt x="18" y="29"/>
                    <a:pt x="17" y="29"/>
                  </a:cubicBezTo>
                  <a:cubicBezTo>
                    <a:pt x="14" y="29"/>
                    <a:pt x="11" y="28"/>
                    <a:pt x="10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49ECA0F-8194-44B0-8212-3992AACDE0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183"/>
              <a:ext cx="78" cy="73"/>
            </a:xfrm>
            <a:custGeom>
              <a:avLst/>
              <a:gdLst>
                <a:gd name="T0" fmla="*/ 78 w 78"/>
                <a:gd name="T1" fmla="*/ 0 h 73"/>
                <a:gd name="T2" fmla="*/ 49 w 78"/>
                <a:gd name="T3" fmla="*/ 0 h 73"/>
                <a:gd name="T4" fmla="*/ 39 w 78"/>
                <a:gd name="T5" fmla="*/ 39 h 73"/>
                <a:gd name="T6" fmla="*/ 29 w 78"/>
                <a:gd name="T7" fmla="*/ 0 h 73"/>
                <a:gd name="T8" fmla="*/ 0 w 78"/>
                <a:gd name="T9" fmla="*/ 0 h 73"/>
                <a:gd name="T10" fmla="*/ 0 w 78"/>
                <a:gd name="T11" fmla="*/ 73 h 73"/>
                <a:gd name="T12" fmla="*/ 16 w 78"/>
                <a:gd name="T13" fmla="*/ 73 h 73"/>
                <a:gd name="T14" fmla="*/ 16 w 78"/>
                <a:gd name="T15" fmla="*/ 21 h 73"/>
                <a:gd name="T16" fmla="*/ 29 w 78"/>
                <a:gd name="T17" fmla="*/ 73 h 73"/>
                <a:gd name="T18" fmla="*/ 45 w 78"/>
                <a:gd name="T19" fmla="*/ 73 h 73"/>
                <a:gd name="T20" fmla="*/ 58 w 78"/>
                <a:gd name="T21" fmla="*/ 21 h 73"/>
                <a:gd name="T22" fmla="*/ 58 w 78"/>
                <a:gd name="T23" fmla="*/ 73 h 73"/>
                <a:gd name="T24" fmla="*/ 78 w 78"/>
                <a:gd name="T25" fmla="*/ 73 h 73"/>
                <a:gd name="T26" fmla="*/ 78 w 78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73">
                  <a:moveTo>
                    <a:pt x="78" y="0"/>
                  </a:moveTo>
                  <a:lnTo>
                    <a:pt x="49" y="0"/>
                  </a:lnTo>
                  <a:lnTo>
                    <a:pt x="39" y="3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16" y="73"/>
                  </a:lnTo>
                  <a:lnTo>
                    <a:pt x="16" y="21"/>
                  </a:lnTo>
                  <a:lnTo>
                    <a:pt x="29" y="73"/>
                  </a:lnTo>
                  <a:lnTo>
                    <a:pt x="45" y="73"/>
                  </a:lnTo>
                  <a:lnTo>
                    <a:pt x="58" y="21"/>
                  </a:lnTo>
                  <a:lnTo>
                    <a:pt x="58" y="73"/>
                  </a:lnTo>
                  <a:lnTo>
                    <a:pt x="78" y="7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C041F7D-8B9D-4060-88CB-6DC59DBFE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7" y="183"/>
              <a:ext cx="54" cy="73"/>
            </a:xfrm>
            <a:custGeom>
              <a:avLst/>
              <a:gdLst>
                <a:gd name="T0" fmla="*/ 54 w 54"/>
                <a:gd name="T1" fmla="*/ 56 h 73"/>
                <a:gd name="T2" fmla="*/ 21 w 54"/>
                <a:gd name="T3" fmla="*/ 56 h 73"/>
                <a:gd name="T4" fmla="*/ 21 w 54"/>
                <a:gd name="T5" fmla="*/ 44 h 73"/>
                <a:gd name="T6" fmla="*/ 48 w 54"/>
                <a:gd name="T7" fmla="*/ 44 h 73"/>
                <a:gd name="T8" fmla="*/ 48 w 54"/>
                <a:gd name="T9" fmla="*/ 27 h 73"/>
                <a:gd name="T10" fmla="*/ 21 w 54"/>
                <a:gd name="T11" fmla="*/ 27 h 73"/>
                <a:gd name="T12" fmla="*/ 21 w 54"/>
                <a:gd name="T13" fmla="*/ 17 h 73"/>
                <a:gd name="T14" fmla="*/ 54 w 54"/>
                <a:gd name="T15" fmla="*/ 17 h 73"/>
                <a:gd name="T16" fmla="*/ 54 w 54"/>
                <a:gd name="T17" fmla="*/ 0 h 73"/>
                <a:gd name="T18" fmla="*/ 0 w 54"/>
                <a:gd name="T19" fmla="*/ 0 h 73"/>
                <a:gd name="T20" fmla="*/ 0 w 54"/>
                <a:gd name="T21" fmla="*/ 73 h 73"/>
                <a:gd name="T22" fmla="*/ 54 w 54"/>
                <a:gd name="T23" fmla="*/ 73 h 73"/>
                <a:gd name="T24" fmla="*/ 54 w 54"/>
                <a:gd name="T2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3">
                  <a:moveTo>
                    <a:pt x="54" y="56"/>
                  </a:moveTo>
                  <a:lnTo>
                    <a:pt x="21" y="56"/>
                  </a:lnTo>
                  <a:lnTo>
                    <a:pt x="21" y="44"/>
                  </a:lnTo>
                  <a:lnTo>
                    <a:pt x="48" y="44"/>
                  </a:lnTo>
                  <a:lnTo>
                    <a:pt x="48" y="27"/>
                  </a:lnTo>
                  <a:lnTo>
                    <a:pt x="21" y="27"/>
                  </a:lnTo>
                  <a:lnTo>
                    <a:pt x="21" y="17"/>
                  </a:lnTo>
                  <a:lnTo>
                    <a:pt x="54" y="17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54" y="73"/>
                  </a:lnTo>
                  <a:lnTo>
                    <a:pt x="5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C8AC298-F477-4175-B6B3-326F05420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" y="183"/>
              <a:ext cx="51" cy="73"/>
            </a:xfrm>
            <a:custGeom>
              <a:avLst/>
              <a:gdLst>
                <a:gd name="T0" fmla="*/ 37 w 51"/>
                <a:gd name="T1" fmla="*/ 17 h 73"/>
                <a:gd name="T2" fmla="*/ 51 w 51"/>
                <a:gd name="T3" fmla="*/ 17 h 73"/>
                <a:gd name="T4" fmla="*/ 51 w 51"/>
                <a:gd name="T5" fmla="*/ 0 h 73"/>
                <a:gd name="T6" fmla="*/ 0 w 51"/>
                <a:gd name="T7" fmla="*/ 0 h 73"/>
                <a:gd name="T8" fmla="*/ 0 w 51"/>
                <a:gd name="T9" fmla="*/ 17 h 73"/>
                <a:gd name="T10" fmla="*/ 16 w 51"/>
                <a:gd name="T11" fmla="*/ 17 h 73"/>
                <a:gd name="T12" fmla="*/ 16 w 51"/>
                <a:gd name="T13" fmla="*/ 73 h 73"/>
                <a:gd name="T14" fmla="*/ 37 w 51"/>
                <a:gd name="T15" fmla="*/ 73 h 73"/>
                <a:gd name="T16" fmla="*/ 37 w 51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73">
                  <a:moveTo>
                    <a:pt x="37" y="17"/>
                  </a:moveTo>
                  <a:lnTo>
                    <a:pt x="51" y="17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73"/>
                  </a:lnTo>
                  <a:lnTo>
                    <a:pt x="37" y="73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D412F43-74AD-466E-8BE2-CE5D0E40E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" y="183"/>
              <a:ext cx="66" cy="73"/>
            </a:xfrm>
            <a:custGeom>
              <a:avLst/>
              <a:gdLst>
                <a:gd name="T0" fmla="*/ 0 w 34"/>
                <a:gd name="T1" fmla="*/ 27 h 38"/>
                <a:gd name="T2" fmla="*/ 17 w 34"/>
                <a:gd name="T3" fmla="*/ 38 h 38"/>
                <a:gd name="T4" fmla="*/ 34 w 34"/>
                <a:gd name="T5" fmla="*/ 26 h 38"/>
                <a:gd name="T6" fmla="*/ 28 w 34"/>
                <a:gd name="T7" fmla="*/ 16 h 38"/>
                <a:gd name="T8" fmla="*/ 18 w 34"/>
                <a:gd name="T9" fmla="*/ 13 h 38"/>
                <a:gd name="T10" fmla="*/ 13 w 34"/>
                <a:gd name="T11" fmla="*/ 10 h 38"/>
                <a:gd name="T12" fmla="*/ 17 w 34"/>
                <a:gd name="T13" fmla="*/ 8 h 38"/>
                <a:gd name="T14" fmla="*/ 23 w 34"/>
                <a:gd name="T15" fmla="*/ 12 h 38"/>
                <a:gd name="T16" fmla="*/ 33 w 34"/>
                <a:gd name="T17" fmla="*/ 9 h 38"/>
                <a:gd name="T18" fmla="*/ 18 w 34"/>
                <a:gd name="T19" fmla="*/ 0 h 38"/>
                <a:gd name="T20" fmla="*/ 7 w 34"/>
                <a:gd name="T21" fmla="*/ 3 h 38"/>
                <a:gd name="T22" fmla="*/ 2 w 34"/>
                <a:gd name="T23" fmla="*/ 12 h 38"/>
                <a:gd name="T24" fmla="*/ 17 w 34"/>
                <a:gd name="T25" fmla="*/ 24 h 38"/>
                <a:gd name="T26" fmla="*/ 22 w 34"/>
                <a:gd name="T27" fmla="*/ 27 h 38"/>
                <a:gd name="T28" fmla="*/ 18 w 34"/>
                <a:gd name="T29" fmla="*/ 29 h 38"/>
                <a:gd name="T30" fmla="*/ 11 w 34"/>
                <a:gd name="T31" fmla="*/ 25 h 38"/>
                <a:gd name="T32" fmla="*/ 0 w 34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8">
                  <a:moveTo>
                    <a:pt x="0" y="27"/>
                  </a:moveTo>
                  <a:cubicBezTo>
                    <a:pt x="2" y="35"/>
                    <a:pt x="9" y="38"/>
                    <a:pt x="17" y="38"/>
                  </a:cubicBezTo>
                  <a:cubicBezTo>
                    <a:pt x="25" y="38"/>
                    <a:pt x="34" y="35"/>
                    <a:pt x="34" y="26"/>
                  </a:cubicBezTo>
                  <a:cubicBezTo>
                    <a:pt x="34" y="22"/>
                    <a:pt x="32" y="18"/>
                    <a:pt x="28" y="16"/>
                  </a:cubicBezTo>
                  <a:cubicBezTo>
                    <a:pt x="25" y="14"/>
                    <a:pt x="21" y="14"/>
                    <a:pt x="18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6" y="8"/>
                    <a:pt x="17" y="8"/>
                  </a:cubicBezTo>
                  <a:cubicBezTo>
                    <a:pt x="20" y="8"/>
                    <a:pt x="22" y="9"/>
                    <a:pt x="23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2"/>
                    <a:pt x="24" y="0"/>
                    <a:pt x="18" y="0"/>
                  </a:cubicBezTo>
                  <a:cubicBezTo>
                    <a:pt x="14" y="0"/>
                    <a:pt x="10" y="1"/>
                    <a:pt x="7" y="3"/>
                  </a:cubicBezTo>
                  <a:cubicBezTo>
                    <a:pt x="4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2" y="25"/>
                    <a:pt x="22" y="27"/>
                  </a:cubicBezTo>
                  <a:cubicBezTo>
                    <a:pt x="22" y="29"/>
                    <a:pt x="19" y="29"/>
                    <a:pt x="18" y="29"/>
                  </a:cubicBezTo>
                  <a:cubicBezTo>
                    <a:pt x="14" y="29"/>
                    <a:pt x="12" y="28"/>
                    <a:pt x="11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760572D-A68F-462D-B112-FA72C699B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" y="183"/>
              <a:ext cx="70" cy="73"/>
            </a:xfrm>
            <a:custGeom>
              <a:avLst/>
              <a:gdLst>
                <a:gd name="T0" fmla="*/ 70 w 70"/>
                <a:gd name="T1" fmla="*/ 0 h 73"/>
                <a:gd name="T2" fmla="*/ 51 w 70"/>
                <a:gd name="T3" fmla="*/ 0 h 73"/>
                <a:gd name="T4" fmla="*/ 37 w 70"/>
                <a:gd name="T5" fmla="*/ 25 h 73"/>
                <a:gd name="T6" fmla="*/ 26 w 70"/>
                <a:gd name="T7" fmla="*/ 0 h 73"/>
                <a:gd name="T8" fmla="*/ 0 w 70"/>
                <a:gd name="T9" fmla="*/ 0 h 73"/>
                <a:gd name="T10" fmla="*/ 26 w 70"/>
                <a:gd name="T11" fmla="*/ 42 h 73"/>
                <a:gd name="T12" fmla="*/ 26 w 70"/>
                <a:gd name="T13" fmla="*/ 73 h 73"/>
                <a:gd name="T14" fmla="*/ 47 w 70"/>
                <a:gd name="T15" fmla="*/ 73 h 73"/>
                <a:gd name="T16" fmla="*/ 47 w 70"/>
                <a:gd name="T17" fmla="*/ 42 h 73"/>
                <a:gd name="T18" fmla="*/ 70 w 70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3">
                  <a:moveTo>
                    <a:pt x="70" y="0"/>
                  </a:moveTo>
                  <a:lnTo>
                    <a:pt x="51" y="0"/>
                  </a:lnTo>
                  <a:lnTo>
                    <a:pt x="37" y="2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42"/>
                  </a:lnTo>
                  <a:lnTo>
                    <a:pt x="26" y="73"/>
                  </a:lnTo>
                  <a:lnTo>
                    <a:pt x="47" y="73"/>
                  </a:lnTo>
                  <a:lnTo>
                    <a:pt x="47" y="4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843E5E1-6756-4124-9C3F-A39C0264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5" y="183"/>
              <a:ext cx="66" cy="73"/>
            </a:xfrm>
            <a:custGeom>
              <a:avLst/>
              <a:gdLst>
                <a:gd name="T0" fmla="*/ 0 w 34"/>
                <a:gd name="T1" fmla="*/ 27 h 38"/>
                <a:gd name="T2" fmla="*/ 17 w 34"/>
                <a:gd name="T3" fmla="*/ 38 h 38"/>
                <a:gd name="T4" fmla="*/ 34 w 34"/>
                <a:gd name="T5" fmla="*/ 26 h 38"/>
                <a:gd name="T6" fmla="*/ 28 w 34"/>
                <a:gd name="T7" fmla="*/ 16 h 38"/>
                <a:gd name="T8" fmla="*/ 18 w 34"/>
                <a:gd name="T9" fmla="*/ 13 h 38"/>
                <a:gd name="T10" fmla="*/ 13 w 34"/>
                <a:gd name="T11" fmla="*/ 10 h 38"/>
                <a:gd name="T12" fmla="*/ 17 w 34"/>
                <a:gd name="T13" fmla="*/ 8 h 38"/>
                <a:gd name="T14" fmla="*/ 23 w 34"/>
                <a:gd name="T15" fmla="*/ 12 h 38"/>
                <a:gd name="T16" fmla="*/ 33 w 34"/>
                <a:gd name="T17" fmla="*/ 9 h 38"/>
                <a:gd name="T18" fmla="*/ 18 w 34"/>
                <a:gd name="T19" fmla="*/ 0 h 38"/>
                <a:gd name="T20" fmla="*/ 7 w 34"/>
                <a:gd name="T21" fmla="*/ 3 h 38"/>
                <a:gd name="T22" fmla="*/ 2 w 34"/>
                <a:gd name="T23" fmla="*/ 12 h 38"/>
                <a:gd name="T24" fmla="*/ 17 w 34"/>
                <a:gd name="T25" fmla="*/ 24 h 38"/>
                <a:gd name="T26" fmla="*/ 22 w 34"/>
                <a:gd name="T27" fmla="*/ 27 h 38"/>
                <a:gd name="T28" fmla="*/ 18 w 34"/>
                <a:gd name="T29" fmla="*/ 29 h 38"/>
                <a:gd name="T30" fmla="*/ 11 w 34"/>
                <a:gd name="T31" fmla="*/ 25 h 38"/>
                <a:gd name="T32" fmla="*/ 0 w 34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8">
                  <a:moveTo>
                    <a:pt x="0" y="27"/>
                  </a:moveTo>
                  <a:cubicBezTo>
                    <a:pt x="2" y="35"/>
                    <a:pt x="9" y="38"/>
                    <a:pt x="17" y="38"/>
                  </a:cubicBezTo>
                  <a:cubicBezTo>
                    <a:pt x="25" y="38"/>
                    <a:pt x="34" y="35"/>
                    <a:pt x="34" y="26"/>
                  </a:cubicBezTo>
                  <a:cubicBezTo>
                    <a:pt x="34" y="22"/>
                    <a:pt x="32" y="18"/>
                    <a:pt x="28" y="16"/>
                  </a:cubicBezTo>
                  <a:cubicBezTo>
                    <a:pt x="25" y="14"/>
                    <a:pt x="21" y="14"/>
                    <a:pt x="18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6" y="8"/>
                    <a:pt x="17" y="8"/>
                  </a:cubicBezTo>
                  <a:cubicBezTo>
                    <a:pt x="20" y="8"/>
                    <a:pt x="22" y="9"/>
                    <a:pt x="23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2"/>
                    <a:pt x="24" y="0"/>
                    <a:pt x="18" y="0"/>
                  </a:cubicBezTo>
                  <a:cubicBezTo>
                    <a:pt x="14" y="0"/>
                    <a:pt x="10" y="1"/>
                    <a:pt x="7" y="3"/>
                  </a:cubicBezTo>
                  <a:cubicBezTo>
                    <a:pt x="4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2" y="25"/>
                    <a:pt x="22" y="27"/>
                  </a:cubicBezTo>
                  <a:cubicBezTo>
                    <a:pt x="22" y="29"/>
                    <a:pt x="19" y="29"/>
                    <a:pt x="18" y="29"/>
                  </a:cubicBezTo>
                  <a:cubicBezTo>
                    <a:pt x="14" y="29"/>
                    <a:pt x="12" y="28"/>
                    <a:pt x="11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5B2713C-E072-4F7F-B84E-FEA52D746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" y="183"/>
              <a:ext cx="55" cy="73"/>
            </a:xfrm>
            <a:custGeom>
              <a:avLst/>
              <a:gdLst>
                <a:gd name="T0" fmla="*/ 55 w 55"/>
                <a:gd name="T1" fmla="*/ 56 h 73"/>
                <a:gd name="T2" fmla="*/ 22 w 55"/>
                <a:gd name="T3" fmla="*/ 56 h 73"/>
                <a:gd name="T4" fmla="*/ 22 w 55"/>
                <a:gd name="T5" fmla="*/ 44 h 73"/>
                <a:gd name="T6" fmla="*/ 49 w 55"/>
                <a:gd name="T7" fmla="*/ 44 h 73"/>
                <a:gd name="T8" fmla="*/ 49 w 55"/>
                <a:gd name="T9" fmla="*/ 27 h 73"/>
                <a:gd name="T10" fmla="*/ 22 w 55"/>
                <a:gd name="T11" fmla="*/ 27 h 73"/>
                <a:gd name="T12" fmla="*/ 22 w 55"/>
                <a:gd name="T13" fmla="*/ 17 h 73"/>
                <a:gd name="T14" fmla="*/ 55 w 55"/>
                <a:gd name="T15" fmla="*/ 17 h 73"/>
                <a:gd name="T16" fmla="*/ 55 w 55"/>
                <a:gd name="T17" fmla="*/ 0 h 73"/>
                <a:gd name="T18" fmla="*/ 0 w 55"/>
                <a:gd name="T19" fmla="*/ 0 h 73"/>
                <a:gd name="T20" fmla="*/ 0 w 55"/>
                <a:gd name="T21" fmla="*/ 73 h 73"/>
                <a:gd name="T22" fmla="*/ 55 w 55"/>
                <a:gd name="T23" fmla="*/ 73 h 73"/>
                <a:gd name="T24" fmla="*/ 55 w 55"/>
                <a:gd name="T2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73">
                  <a:moveTo>
                    <a:pt x="55" y="56"/>
                  </a:moveTo>
                  <a:lnTo>
                    <a:pt x="22" y="56"/>
                  </a:lnTo>
                  <a:lnTo>
                    <a:pt x="22" y="44"/>
                  </a:lnTo>
                  <a:lnTo>
                    <a:pt x="49" y="44"/>
                  </a:lnTo>
                  <a:lnTo>
                    <a:pt x="49" y="27"/>
                  </a:lnTo>
                  <a:lnTo>
                    <a:pt x="22" y="27"/>
                  </a:lnTo>
                  <a:lnTo>
                    <a:pt x="22" y="17"/>
                  </a:lnTo>
                  <a:lnTo>
                    <a:pt x="55" y="17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55" y="73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2124DA65-C560-4A2E-9F7B-F0E89F45F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" y="183"/>
              <a:ext cx="70" cy="73"/>
            </a:xfrm>
            <a:custGeom>
              <a:avLst/>
              <a:gdLst>
                <a:gd name="T0" fmla="*/ 47 w 70"/>
                <a:gd name="T1" fmla="*/ 73 h 73"/>
                <a:gd name="T2" fmla="*/ 70 w 70"/>
                <a:gd name="T3" fmla="*/ 73 h 73"/>
                <a:gd name="T4" fmla="*/ 47 w 70"/>
                <a:gd name="T5" fmla="*/ 0 h 73"/>
                <a:gd name="T6" fmla="*/ 24 w 70"/>
                <a:gd name="T7" fmla="*/ 0 h 73"/>
                <a:gd name="T8" fmla="*/ 0 w 70"/>
                <a:gd name="T9" fmla="*/ 73 h 73"/>
                <a:gd name="T10" fmla="*/ 20 w 70"/>
                <a:gd name="T11" fmla="*/ 73 h 73"/>
                <a:gd name="T12" fmla="*/ 24 w 70"/>
                <a:gd name="T13" fmla="*/ 58 h 73"/>
                <a:gd name="T14" fmla="*/ 43 w 70"/>
                <a:gd name="T15" fmla="*/ 58 h 73"/>
                <a:gd name="T16" fmla="*/ 47 w 70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73">
                  <a:moveTo>
                    <a:pt x="47" y="73"/>
                  </a:moveTo>
                  <a:lnTo>
                    <a:pt x="70" y="73"/>
                  </a:lnTo>
                  <a:lnTo>
                    <a:pt x="47" y="0"/>
                  </a:lnTo>
                  <a:lnTo>
                    <a:pt x="24" y="0"/>
                  </a:lnTo>
                  <a:lnTo>
                    <a:pt x="0" y="73"/>
                  </a:lnTo>
                  <a:lnTo>
                    <a:pt x="20" y="73"/>
                  </a:lnTo>
                  <a:lnTo>
                    <a:pt x="24" y="58"/>
                  </a:lnTo>
                  <a:lnTo>
                    <a:pt x="43" y="58"/>
                  </a:lnTo>
                  <a:lnTo>
                    <a:pt x="4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69ABD79-918B-432C-B9F6-EAF45E3A4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" y="183"/>
              <a:ext cx="60" cy="73"/>
            </a:xfrm>
            <a:custGeom>
              <a:avLst/>
              <a:gdLst>
                <a:gd name="T0" fmla="*/ 0 w 31"/>
                <a:gd name="T1" fmla="*/ 38 h 38"/>
                <a:gd name="T2" fmla="*/ 17 w 31"/>
                <a:gd name="T3" fmla="*/ 38 h 38"/>
                <a:gd name="T4" fmla="*/ 27 w 31"/>
                <a:gd name="T5" fmla="*/ 36 h 38"/>
                <a:gd name="T6" fmla="*/ 31 w 31"/>
                <a:gd name="T7" fmla="*/ 27 h 38"/>
                <a:gd name="T8" fmla="*/ 24 w 31"/>
                <a:gd name="T9" fmla="*/ 18 h 38"/>
                <a:gd name="T10" fmla="*/ 30 w 31"/>
                <a:gd name="T11" fmla="*/ 10 h 38"/>
                <a:gd name="T12" fmla="*/ 26 w 31"/>
                <a:gd name="T13" fmla="*/ 2 h 38"/>
                <a:gd name="T14" fmla="*/ 18 w 31"/>
                <a:gd name="T15" fmla="*/ 0 h 38"/>
                <a:gd name="T16" fmla="*/ 0 w 31"/>
                <a:gd name="T17" fmla="*/ 0 h 38"/>
                <a:gd name="T18" fmla="*/ 0 w 31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0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0" y="38"/>
                    <a:pt x="24" y="38"/>
                    <a:pt x="27" y="36"/>
                  </a:cubicBezTo>
                  <a:cubicBezTo>
                    <a:pt x="30" y="34"/>
                    <a:pt x="31" y="30"/>
                    <a:pt x="31" y="27"/>
                  </a:cubicBezTo>
                  <a:cubicBezTo>
                    <a:pt x="31" y="22"/>
                    <a:pt x="28" y="19"/>
                    <a:pt x="24" y="18"/>
                  </a:cubicBezTo>
                  <a:cubicBezTo>
                    <a:pt x="28" y="17"/>
                    <a:pt x="30" y="14"/>
                    <a:pt x="30" y="10"/>
                  </a:cubicBezTo>
                  <a:cubicBezTo>
                    <a:pt x="30" y="7"/>
                    <a:pt x="29" y="4"/>
                    <a:pt x="26" y="2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F5157BA-5E86-4FA6-9F61-DBD459C68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" y="204"/>
              <a:ext cx="12" cy="21"/>
            </a:xfrm>
            <a:custGeom>
              <a:avLst/>
              <a:gdLst>
                <a:gd name="T0" fmla="*/ 0 w 12"/>
                <a:gd name="T1" fmla="*/ 21 h 21"/>
                <a:gd name="T2" fmla="*/ 6 w 12"/>
                <a:gd name="T3" fmla="*/ 0 h 21"/>
                <a:gd name="T4" fmla="*/ 12 w 12"/>
                <a:gd name="T5" fmla="*/ 21 h 21"/>
                <a:gd name="T6" fmla="*/ 0 w 1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1">
                  <a:moveTo>
                    <a:pt x="0" y="21"/>
                  </a:moveTo>
                  <a:lnTo>
                    <a:pt x="6" y="0"/>
                  </a:lnTo>
                  <a:lnTo>
                    <a:pt x="1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87CF195-A482-4275-9789-7F467A7D7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" y="198"/>
              <a:ext cx="18" cy="14"/>
            </a:xfrm>
            <a:custGeom>
              <a:avLst/>
              <a:gdLst>
                <a:gd name="T0" fmla="*/ 0 w 9"/>
                <a:gd name="T1" fmla="*/ 7 h 7"/>
                <a:gd name="T2" fmla="*/ 0 w 9"/>
                <a:gd name="T3" fmla="*/ 0 h 7"/>
                <a:gd name="T4" fmla="*/ 5 w 9"/>
                <a:gd name="T5" fmla="*/ 0 h 7"/>
                <a:gd name="T6" fmla="*/ 9 w 9"/>
                <a:gd name="T7" fmla="*/ 4 h 7"/>
                <a:gd name="T8" fmla="*/ 8 w 9"/>
                <a:gd name="T9" fmla="*/ 6 h 7"/>
                <a:gd name="T10" fmla="*/ 5 w 9"/>
                <a:gd name="T11" fmla="*/ 7 h 7"/>
                <a:gd name="T12" fmla="*/ 0 w 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4"/>
                  </a:cubicBezTo>
                  <a:cubicBezTo>
                    <a:pt x="9" y="4"/>
                    <a:pt x="9" y="5"/>
                    <a:pt x="8" y="6"/>
                  </a:cubicBezTo>
                  <a:cubicBezTo>
                    <a:pt x="7" y="7"/>
                    <a:pt x="6" y="7"/>
                    <a:pt x="5" y="7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D83D274-A271-4B0A-BE04-202C3D2E8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" y="227"/>
              <a:ext cx="20" cy="12"/>
            </a:xfrm>
            <a:custGeom>
              <a:avLst/>
              <a:gdLst>
                <a:gd name="T0" fmla="*/ 0 w 10"/>
                <a:gd name="T1" fmla="*/ 6 h 6"/>
                <a:gd name="T2" fmla="*/ 0 w 10"/>
                <a:gd name="T3" fmla="*/ 0 h 6"/>
                <a:gd name="T4" fmla="*/ 5 w 10"/>
                <a:gd name="T5" fmla="*/ 0 h 6"/>
                <a:gd name="T6" fmla="*/ 8 w 10"/>
                <a:gd name="T7" fmla="*/ 0 h 6"/>
                <a:gd name="T8" fmla="*/ 10 w 10"/>
                <a:gd name="T9" fmla="*/ 3 h 6"/>
                <a:gd name="T10" fmla="*/ 9 w 10"/>
                <a:gd name="T11" fmla="*/ 6 h 6"/>
                <a:gd name="T12" fmla="*/ 5 w 10"/>
                <a:gd name="T13" fmla="*/ 6 h 6"/>
                <a:gd name="T14" fmla="*/ 0 w 1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8" y="6"/>
                    <a:pt x="6" y="6"/>
                    <a:pt x="5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2" name="Shape 3938">
            <a:extLst>
              <a:ext uri="{FF2B5EF4-FFF2-40B4-BE49-F238E27FC236}">
                <a16:creationId xmlns:a16="http://schemas.microsoft.com/office/drawing/2014/main" id="{5C23A175-4364-EF4B-BE85-4004E16AE84B}"/>
              </a:ext>
            </a:extLst>
          </p:cNvPr>
          <p:cNvSpPr/>
          <p:nvPr userDrawn="1"/>
        </p:nvSpPr>
        <p:spPr>
          <a:xfrm>
            <a:off x="11705419" y="258523"/>
            <a:ext cx="227958" cy="22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9674" y="5053"/>
                </a:moveTo>
                <a:cubicBezTo>
                  <a:pt x="9585" y="4965"/>
                  <a:pt x="9462" y="4909"/>
                  <a:pt x="9327" y="4909"/>
                </a:cubicBezTo>
                <a:cubicBezTo>
                  <a:pt x="9056" y="4909"/>
                  <a:pt x="8836" y="5130"/>
                  <a:pt x="8836" y="5400"/>
                </a:cubicBezTo>
                <a:cubicBezTo>
                  <a:pt x="8836" y="5536"/>
                  <a:pt x="8891" y="5659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2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3" y="11059"/>
                  <a:pt x="14727" y="10936"/>
                  <a:pt x="14727" y="10800"/>
                </a:cubicBezTo>
                <a:cubicBezTo>
                  <a:pt x="14727" y="10665"/>
                  <a:pt x="14673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b="0" i="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33" name="Oval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9B45D0-27A2-304E-9FA3-D7D690D94A97}"/>
              </a:ext>
            </a:extLst>
          </p:cNvPr>
          <p:cNvSpPr/>
          <p:nvPr userDrawn="1"/>
        </p:nvSpPr>
        <p:spPr>
          <a:xfrm>
            <a:off x="11698478" y="250647"/>
            <a:ext cx="243453" cy="243453"/>
          </a:xfrm>
          <a:prstGeom prst="ellipse">
            <a:avLst/>
          </a:prstGeom>
          <a:solidFill>
            <a:srgbClr val="D5D0CB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3002" y="1548279"/>
            <a:ext cx="6233701" cy="1227412"/>
          </a:xfrm>
          <a:noFill/>
        </p:spPr>
        <p:txBody>
          <a:bodyPr vert="horz" wrap="square" lIns="216000" tIns="180000" rIns="216000" bIns="144000" rtlCol="0" anchor="ctr">
            <a:noAutofit/>
          </a:bodyPr>
          <a:lstStyle>
            <a:lvl1pPr>
              <a:defRPr lang="en-GB" sz="3200">
                <a:solidFill>
                  <a:srgbClr val="FFFFFF"/>
                </a:solidFill>
                <a:latin typeface="BAE Systems"/>
                <a:ea typeface="+mn-ea"/>
                <a:cs typeface="BAE Systems"/>
              </a:defRPr>
            </a:lvl1pPr>
          </a:lstStyle>
          <a:p>
            <a:pPr marL="0" marR="284480" lvl="0" defTabSz="914400">
              <a:lnSpc>
                <a:spcPts val="34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825500" y="2789343"/>
            <a:ext cx="3175000" cy="919163"/>
          </a:xfrm>
          <a:noFill/>
        </p:spPr>
        <p:txBody>
          <a:bodyPr vert="horz" wrap="square" lIns="216000" tIns="144000" rIns="216000" bIns="144000" rtlCol="0" anchor="t">
            <a:noAutofit/>
          </a:bodyPr>
          <a:lstStyle>
            <a:lvl1pPr marL="0" indent="0">
              <a:buNone/>
              <a:defRPr lang="en-US" sz="1200" smtClean="0">
                <a:solidFill>
                  <a:srgbClr val="FFFFFF"/>
                </a:solidFill>
                <a:latin typeface="BAE Systems"/>
                <a:cs typeface="BAE System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GB" sz="1800"/>
            </a:lvl5pPr>
          </a:lstStyle>
          <a:p>
            <a:pPr>
              <a:spcBef>
                <a:spcPts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4521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9">
          <p15:clr>
            <a:srgbClr val="FBAE40"/>
          </p15:clr>
        </p15:guide>
        <p15:guide id="2" pos="7520">
          <p15:clr>
            <a:srgbClr val="FBAE40"/>
          </p15:clr>
        </p15:guide>
        <p15:guide id="3" orient="horz" pos="465">
          <p15:clr>
            <a:srgbClr val="FBAE40"/>
          </p15:clr>
        </p15:guide>
        <p15:guide id="4" orient="horz" pos="1169">
          <p15:clr>
            <a:srgbClr val="FBAE40"/>
          </p15:clr>
        </p15:guide>
        <p15:guide id="5" orient="horz" pos="384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1000">
                <a:srgbClr val="064662"/>
              </a:gs>
              <a:gs pos="100000">
                <a:srgbClr val="A2C2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E5D337-72CB-4368-A406-E1ECE0DE14A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03202" y="6352200"/>
            <a:ext cx="1637999" cy="252000"/>
            <a:chOff x="309" y="146"/>
            <a:chExt cx="953" cy="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EE1CB5-0D49-46DD-9EA5-4A1C5AC51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9" y="146"/>
              <a:ext cx="953" cy="147"/>
            </a:xfrm>
            <a:prstGeom prst="rect">
              <a:avLst/>
            </a:prstGeom>
            <a:solidFill>
              <a:srgbClr val="D51F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32F39-5874-45DF-8727-9607E2EC78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9" y="183"/>
              <a:ext cx="64" cy="73"/>
            </a:xfrm>
            <a:custGeom>
              <a:avLst/>
              <a:gdLst>
                <a:gd name="T0" fmla="*/ 0 w 33"/>
                <a:gd name="T1" fmla="*/ 27 h 38"/>
                <a:gd name="T2" fmla="*/ 16 w 33"/>
                <a:gd name="T3" fmla="*/ 38 h 38"/>
                <a:gd name="T4" fmla="*/ 33 w 33"/>
                <a:gd name="T5" fmla="*/ 26 h 38"/>
                <a:gd name="T6" fmla="*/ 28 w 33"/>
                <a:gd name="T7" fmla="*/ 16 h 38"/>
                <a:gd name="T8" fmla="*/ 17 w 33"/>
                <a:gd name="T9" fmla="*/ 13 h 38"/>
                <a:gd name="T10" fmla="*/ 13 w 33"/>
                <a:gd name="T11" fmla="*/ 10 h 38"/>
                <a:gd name="T12" fmla="*/ 17 w 33"/>
                <a:gd name="T13" fmla="*/ 8 h 38"/>
                <a:gd name="T14" fmla="*/ 23 w 33"/>
                <a:gd name="T15" fmla="*/ 12 h 38"/>
                <a:gd name="T16" fmla="*/ 32 w 33"/>
                <a:gd name="T17" fmla="*/ 9 h 38"/>
                <a:gd name="T18" fmla="*/ 17 w 33"/>
                <a:gd name="T19" fmla="*/ 0 h 38"/>
                <a:gd name="T20" fmla="*/ 6 w 33"/>
                <a:gd name="T21" fmla="*/ 3 h 38"/>
                <a:gd name="T22" fmla="*/ 2 w 33"/>
                <a:gd name="T23" fmla="*/ 12 h 38"/>
                <a:gd name="T24" fmla="*/ 17 w 33"/>
                <a:gd name="T25" fmla="*/ 24 h 38"/>
                <a:gd name="T26" fmla="*/ 21 w 33"/>
                <a:gd name="T27" fmla="*/ 27 h 38"/>
                <a:gd name="T28" fmla="*/ 17 w 33"/>
                <a:gd name="T29" fmla="*/ 29 h 38"/>
                <a:gd name="T30" fmla="*/ 10 w 33"/>
                <a:gd name="T31" fmla="*/ 25 h 38"/>
                <a:gd name="T32" fmla="*/ 0 w 33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8">
                  <a:moveTo>
                    <a:pt x="0" y="27"/>
                  </a:moveTo>
                  <a:cubicBezTo>
                    <a:pt x="2" y="35"/>
                    <a:pt x="9" y="38"/>
                    <a:pt x="16" y="38"/>
                  </a:cubicBezTo>
                  <a:cubicBezTo>
                    <a:pt x="24" y="38"/>
                    <a:pt x="33" y="35"/>
                    <a:pt x="33" y="26"/>
                  </a:cubicBezTo>
                  <a:cubicBezTo>
                    <a:pt x="33" y="22"/>
                    <a:pt x="31" y="18"/>
                    <a:pt x="28" y="16"/>
                  </a:cubicBezTo>
                  <a:cubicBezTo>
                    <a:pt x="24" y="14"/>
                    <a:pt x="21" y="14"/>
                    <a:pt x="17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5" y="8"/>
                    <a:pt x="17" y="8"/>
                  </a:cubicBezTo>
                  <a:cubicBezTo>
                    <a:pt x="19" y="8"/>
                    <a:pt x="21" y="9"/>
                    <a:pt x="23" y="12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2"/>
                    <a:pt x="23" y="0"/>
                    <a:pt x="17" y="0"/>
                  </a:cubicBezTo>
                  <a:cubicBezTo>
                    <a:pt x="13" y="0"/>
                    <a:pt x="9" y="1"/>
                    <a:pt x="6" y="3"/>
                  </a:cubicBezTo>
                  <a:cubicBezTo>
                    <a:pt x="3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1" y="25"/>
                    <a:pt x="21" y="27"/>
                  </a:cubicBezTo>
                  <a:cubicBezTo>
                    <a:pt x="21" y="29"/>
                    <a:pt x="18" y="29"/>
                    <a:pt x="17" y="29"/>
                  </a:cubicBezTo>
                  <a:cubicBezTo>
                    <a:pt x="14" y="29"/>
                    <a:pt x="11" y="28"/>
                    <a:pt x="10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9ECA0F-8194-44B0-8212-3992AACDE0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183"/>
              <a:ext cx="78" cy="73"/>
            </a:xfrm>
            <a:custGeom>
              <a:avLst/>
              <a:gdLst>
                <a:gd name="T0" fmla="*/ 78 w 78"/>
                <a:gd name="T1" fmla="*/ 0 h 73"/>
                <a:gd name="T2" fmla="*/ 49 w 78"/>
                <a:gd name="T3" fmla="*/ 0 h 73"/>
                <a:gd name="T4" fmla="*/ 39 w 78"/>
                <a:gd name="T5" fmla="*/ 39 h 73"/>
                <a:gd name="T6" fmla="*/ 29 w 78"/>
                <a:gd name="T7" fmla="*/ 0 h 73"/>
                <a:gd name="T8" fmla="*/ 0 w 78"/>
                <a:gd name="T9" fmla="*/ 0 h 73"/>
                <a:gd name="T10" fmla="*/ 0 w 78"/>
                <a:gd name="T11" fmla="*/ 73 h 73"/>
                <a:gd name="T12" fmla="*/ 16 w 78"/>
                <a:gd name="T13" fmla="*/ 73 h 73"/>
                <a:gd name="T14" fmla="*/ 16 w 78"/>
                <a:gd name="T15" fmla="*/ 21 h 73"/>
                <a:gd name="T16" fmla="*/ 29 w 78"/>
                <a:gd name="T17" fmla="*/ 73 h 73"/>
                <a:gd name="T18" fmla="*/ 45 w 78"/>
                <a:gd name="T19" fmla="*/ 73 h 73"/>
                <a:gd name="T20" fmla="*/ 58 w 78"/>
                <a:gd name="T21" fmla="*/ 21 h 73"/>
                <a:gd name="T22" fmla="*/ 58 w 78"/>
                <a:gd name="T23" fmla="*/ 73 h 73"/>
                <a:gd name="T24" fmla="*/ 78 w 78"/>
                <a:gd name="T25" fmla="*/ 73 h 73"/>
                <a:gd name="T26" fmla="*/ 78 w 78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73">
                  <a:moveTo>
                    <a:pt x="78" y="0"/>
                  </a:moveTo>
                  <a:lnTo>
                    <a:pt x="49" y="0"/>
                  </a:lnTo>
                  <a:lnTo>
                    <a:pt x="39" y="3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16" y="73"/>
                  </a:lnTo>
                  <a:lnTo>
                    <a:pt x="16" y="21"/>
                  </a:lnTo>
                  <a:lnTo>
                    <a:pt x="29" y="73"/>
                  </a:lnTo>
                  <a:lnTo>
                    <a:pt x="45" y="73"/>
                  </a:lnTo>
                  <a:lnTo>
                    <a:pt x="58" y="21"/>
                  </a:lnTo>
                  <a:lnTo>
                    <a:pt x="58" y="73"/>
                  </a:lnTo>
                  <a:lnTo>
                    <a:pt x="78" y="7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C041F7D-8B9D-4060-88CB-6DC59DBFE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7" y="183"/>
              <a:ext cx="54" cy="73"/>
            </a:xfrm>
            <a:custGeom>
              <a:avLst/>
              <a:gdLst>
                <a:gd name="T0" fmla="*/ 54 w 54"/>
                <a:gd name="T1" fmla="*/ 56 h 73"/>
                <a:gd name="T2" fmla="*/ 21 w 54"/>
                <a:gd name="T3" fmla="*/ 56 h 73"/>
                <a:gd name="T4" fmla="*/ 21 w 54"/>
                <a:gd name="T5" fmla="*/ 44 h 73"/>
                <a:gd name="T6" fmla="*/ 48 w 54"/>
                <a:gd name="T7" fmla="*/ 44 h 73"/>
                <a:gd name="T8" fmla="*/ 48 w 54"/>
                <a:gd name="T9" fmla="*/ 27 h 73"/>
                <a:gd name="T10" fmla="*/ 21 w 54"/>
                <a:gd name="T11" fmla="*/ 27 h 73"/>
                <a:gd name="T12" fmla="*/ 21 w 54"/>
                <a:gd name="T13" fmla="*/ 17 h 73"/>
                <a:gd name="T14" fmla="*/ 54 w 54"/>
                <a:gd name="T15" fmla="*/ 17 h 73"/>
                <a:gd name="T16" fmla="*/ 54 w 54"/>
                <a:gd name="T17" fmla="*/ 0 h 73"/>
                <a:gd name="T18" fmla="*/ 0 w 54"/>
                <a:gd name="T19" fmla="*/ 0 h 73"/>
                <a:gd name="T20" fmla="*/ 0 w 54"/>
                <a:gd name="T21" fmla="*/ 73 h 73"/>
                <a:gd name="T22" fmla="*/ 54 w 54"/>
                <a:gd name="T23" fmla="*/ 73 h 73"/>
                <a:gd name="T24" fmla="*/ 54 w 54"/>
                <a:gd name="T2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3">
                  <a:moveTo>
                    <a:pt x="54" y="56"/>
                  </a:moveTo>
                  <a:lnTo>
                    <a:pt x="21" y="56"/>
                  </a:lnTo>
                  <a:lnTo>
                    <a:pt x="21" y="44"/>
                  </a:lnTo>
                  <a:lnTo>
                    <a:pt x="48" y="44"/>
                  </a:lnTo>
                  <a:lnTo>
                    <a:pt x="48" y="27"/>
                  </a:lnTo>
                  <a:lnTo>
                    <a:pt x="21" y="27"/>
                  </a:lnTo>
                  <a:lnTo>
                    <a:pt x="21" y="17"/>
                  </a:lnTo>
                  <a:lnTo>
                    <a:pt x="54" y="17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54" y="73"/>
                  </a:lnTo>
                  <a:lnTo>
                    <a:pt x="5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C8AC298-F477-4175-B6B3-326F05420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" y="183"/>
              <a:ext cx="51" cy="73"/>
            </a:xfrm>
            <a:custGeom>
              <a:avLst/>
              <a:gdLst>
                <a:gd name="T0" fmla="*/ 37 w 51"/>
                <a:gd name="T1" fmla="*/ 17 h 73"/>
                <a:gd name="T2" fmla="*/ 51 w 51"/>
                <a:gd name="T3" fmla="*/ 17 h 73"/>
                <a:gd name="T4" fmla="*/ 51 w 51"/>
                <a:gd name="T5" fmla="*/ 0 h 73"/>
                <a:gd name="T6" fmla="*/ 0 w 51"/>
                <a:gd name="T7" fmla="*/ 0 h 73"/>
                <a:gd name="T8" fmla="*/ 0 w 51"/>
                <a:gd name="T9" fmla="*/ 17 h 73"/>
                <a:gd name="T10" fmla="*/ 16 w 51"/>
                <a:gd name="T11" fmla="*/ 17 h 73"/>
                <a:gd name="T12" fmla="*/ 16 w 51"/>
                <a:gd name="T13" fmla="*/ 73 h 73"/>
                <a:gd name="T14" fmla="*/ 37 w 51"/>
                <a:gd name="T15" fmla="*/ 73 h 73"/>
                <a:gd name="T16" fmla="*/ 37 w 51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73">
                  <a:moveTo>
                    <a:pt x="37" y="17"/>
                  </a:moveTo>
                  <a:lnTo>
                    <a:pt x="51" y="17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73"/>
                  </a:lnTo>
                  <a:lnTo>
                    <a:pt x="37" y="73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412F43-74AD-466E-8BE2-CE5D0E40E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" y="183"/>
              <a:ext cx="66" cy="73"/>
            </a:xfrm>
            <a:custGeom>
              <a:avLst/>
              <a:gdLst>
                <a:gd name="T0" fmla="*/ 0 w 34"/>
                <a:gd name="T1" fmla="*/ 27 h 38"/>
                <a:gd name="T2" fmla="*/ 17 w 34"/>
                <a:gd name="T3" fmla="*/ 38 h 38"/>
                <a:gd name="T4" fmla="*/ 34 w 34"/>
                <a:gd name="T5" fmla="*/ 26 h 38"/>
                <a:gd name="T6" fmla="*/ 28 w 34"/>
                <a:gd name="T7" fmla="*/ 16 h 38"/>
                <a:gd name="T8" fmla="*/ 18 w 34"/>
                <a:gd name="T9" fmla="*/ 13 h 38"/>
                <a:gd name="T10" fmla="*/ 13 w 34"/>
                <a:gd name="T11" fmla="*/ 10 h 38"/>
                <a:gd name="T12" fmla="*/ 17 w 34"/>
                <a:gd name="T13" fmla="*/ 8 h 38"/>
                <a:gd name="T14" fmla="*/ 23 w 34"/>
                <a:gd name="T15" fmla="*/ 12 h 38"/>
                <a:gd name="T16" fmla="*/ 33 w 34"/>
                <a:gd name="T17" fmla="*/ 9 h 38"/>
                <a:gd name="T18" fmla="*/ 18 w 34"/>
                <a:gd name="T19" fmla="*/ 0 h 38"/>
                <a:gd name="T20" fmla="*/ 7 w 34"/>
                <a:gd name="T21" fmla="*/ 3 h 38"/>
                <a:gd name="T22" fmla="*/ 2 w 34"/>
                <a:gd name="T23" fmla="*/ 12 h 38"/>
                <a:gd name="T24" fmla="*/ 17 w 34"/>
                <a:gd name="T25" fmla="*/ 24 h 38"/>
                <a:gd name="T26" fmla="*/ 22 w 34"/>
                <a:gd name="T27" fmla="*/ 27 h 38"/>
                <a:gd name="T28" fmla="*/ 18 w 34"/>
                <a:gd name="T29" fmla="*/ 29 h 38"/>
                <a:gd name="T30" fmla="*/ 11 w 34"/>
                <a:gd name="T31" fmla="*/ 25 h 38"/>
                <a:gd name="T32" fmla="*/ 0 w 34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8">
                  <a:moveTo>
                    <a:pt x="0" y="27"/>
                  </a:moveTo>
                  <a:cubicBezTo>
                    <a:pt x="2" y="35"/>
                    <a:pt x="9" y="38"/>
                    <a:pt x="17" y="38"/>
                  </a:cubicBezTo>
                  <a:cubicBezTo>
                    <a:pt x="25" y="38"/>
                    <a:pt x="34" y="35"/>
                    <a:pt x="34" y="26"/>
                  </a:cubicBezTo>
                  <a:cubicBezTo>
                    <a:pt x="34" y="22"/>
                    <a:pt x="32" y="18"/>
                    <a:pt x="28" y="16"/>
                  </a:cubicBezTo>
                  <a:cubicBezTo>
                    <a:pt x="25" y="14"/>
                    <a:pt x="21" y="14"/>
                    <a:pt x="18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6" y="8"/>
                    <a:pt x="17" y="8"/>
                  </a:cubicBezTo>
                  <a:cubicBezTo>
                    <a:pt x="20" y="8"/>
                    <a:pt x="22" y="9"/>
                    <a:pt x="23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2"/>
                    <a:pt x="24" y="0"/>
                    <a:pt x="18" y="0"/>
                  </a:cubicBezTo>
                  <a:cubicBezTo>
                    <a:pt x="14" y="0"/>
                    <a:pt x="10" y="1"/>
                    <a:pt x="7" y="3"/>
                  </a:cubicBezTo>
                  <a:cubicBezTo>
                    <a:pt x="4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2" y="25"/>
                    <a:pt x="22" y="27"/>
                  </a:cubicBezTo>
                  <a:cubicBezTo>
                    <a:pt x="22" y="29"/>
                    <a:pt x="19" y="29"/>
                    <a:pt x="18" y="29"/>
                  </a:cubicBezTo>
                  <a:cubicBezTo>
                    <a:pt x="14" y="29"/>
                    <a:pt x="12" y="28"/>
                    <a:pt x="11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60572D-A68F-462D-B112-FA72C699B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" y="183"/>
              <a:ext cx="70" cy="73"/>
            </a:xfrm>
            <a:custGeom>
              <a:avLst/>
              <a:gdLst>
                <a:gd name="T0" fmla="*/ 70 w 70"/>
                <a:gd name="T1" fmla="*/ 0 h 73"/>
                <a:gd name="T2" fmla="*/ 51 w 70"/>
                <a:gd name="T3" fmla="*/ 0 h 73"/>
                <a:gd name="T4" fmla="*/ 37 w 70"/>
                <a:gd name="T5" fmla="*/ 25 h 73"/>
                <a:gd name="T6" fmla="*/ 26 w 70"/>
                <a:gd name="T7" fmla="*/ 0 h 73"/>
                <a:gd name="T8" fmla="*/ 0 w 70"/>
                <a:gd name="T9" fmla="*/ 0 h 73"/>
                <a:gd name="T10" fmla="*/ 26 w 70"/>
                <a:gd name="T11" fmla="*/ 42 h 73"/>
                <a:gd name="T12" fmla="*/ 26 w 70"/>
                <a:gd name="T13" fmla="*/ 73 h 73"/>
                <a:gd name="T14" fmla="*/ 47 w 70"/>
                <a:gd name="T15" fmla="*/ 73 h 73"/>
                <a:gd name="T16" fmla="*/ 47 w 70"/>
                <a:gd name="T17" fmla="*/ 42 h 73"/>
                <a:gd name="T18" fmla="*/ 70 w 70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3">
                  <a:moveTo>
                    <a:pt x="70" y="0"/>
                  </a:moveTo>
                  <a:lnTo>
                    <a:pt x="51" y="0"/>
                  </a:lnTo>
                  <a:lnTo>
                    <a:pt x="37" y="2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26" y="42"/>
                  </a:lnTo>
                  <a:lnTo>
                    <a:pt x="26" y="73"/>
                  </a:lnTo>
                  <a:lnTo>
                    <a:pt x="47" y="73"/>
                  </a:lnTo>
                  <a:lnTo>
                    <a:pt x="47" y="4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843E5E1-6756-4124-9C3F-A39C0264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5" y="183"/>
              <a:ext cx="66" cy="73"/>
            </a:xfrm>
            <a:custGeom>
              <a:avLst/>
              <a:gdLst>
                <a:gd name="T0" fmla="*/ 0 w 34"/>
                <a:gd name="T1" fmla="*/ 27 h 38"/>
                <a:gd name="T2" fmla="*/ 17 w 34"/>
                <a:gd name="T3" fmla="*/ 38 h 38"/>
                <a:gd name="T4" fmla="*/ 34 w 34"/>
                <a:gd name="T5" fmla="*/ 26 h 38"/>
                <a:gd name="T6" fmla="*/ 28 w 34"/>
                <a:gd name="T7" fmla="*/ 16 h 38"/>
                <a:gd name="T8" fmla="*/ 18 w 34"/>
                <a:gd name="T9" fmla="*/ 13 h 38"/>
                <a:gd name="T10" fmla="*/ 13 w 34"/>
                <a:gd name="T11" fmla="*/ 10 h 38"/>
                <a:gd name="T12" fmla="*/ 17 w 34"/>
                <a:gd name="T13" fmla="*/ 8 h 38"/>
                <a:gd name="T14" fmla="*/ 23 w 34"/>
                <a:gd name="T15" fmla="*/ 12 h 38"/>
                <a:gd name="T16" fmla="*/ 33 w 34"/>
                <a:gd name="T17" fmla="*/ 9 h 38"/>
                <a:gd name="T18" fmla="*/ 18 w 34"/>
                <a:gd name="T19" fmla="*/ 0 h 38"/>
                <a:gd name="T20" fmla="*/ 7 w 34"/>
                <a:gd name="T21" fmla="*/ 3 h 38"/>
                <a:gd name="T22" fmla="*/ 2 w 34"/>
                <a:gd name="T23" fmla="*/ 12 h 38"/>
                <a:gd name="T24" fmla="*/ 17 w 34"/>
                <a:gd name="T25" fmla="*/ 24 h 38"/>
                <a:gd name="T26" fmla="*/ 22 w 34"/>
                <a:gd name="T27" fmla="*/ 27 h 38"/>
                <a:gd name="T28" fmla="*/ 18 w 34"/>
                <a:gd name="T29" fmla="*/ 29 h 38"/>
                <a:gd name="T30" fmla="*/ 11 w 34"/>
                <a:gd name="T31" fmla="*/ 25 h 38"/>
                <a:gd name="T32" fmla="*/ 0 w 34"/>
                <a:gd name="T3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8">
                  <a:moveTo>
                    <a:pt x="0" y="27"/>
                  </a:moveTo>
                  <a:cubicBezTo>
                    <a:pt x="2" y="35"/>
                    <a:pt x="9" y="38"/>
                    <a:pt x="17" y="38"/>
                  </a:cubicBezTo>
                  <a:cubicBezTo>
                    <a:pt x="25" y="38"/>
                    <a:pt x="34" y="35"/>
                    <a:pt x="34" y="26"/>
                  </a:cubicBezTo>
                  <a:cubicBezTo>
                    <a:pt x="34" y="22"/>
                    <a:pt x="32" y="18"/>
                    <a:pt x="28" y="16"/>
                  </a:cubicBezTo>
                  <a:cubicBezTo>
                    <a:pt x="25" y="14"/>
                    <a:pt x="21" y="14"/>
                    <a:pt x="18" y="13"/>
                  </a:cubicBezTo>
                  <a:cubicBezTo>
                    <a:pt x="16" y="13"/>
                    <a:pt x="13" y="12"/>
                    <a:pt x="13" y="10"/>
                  </a:cubicBezTo>
                  <a:cubicBezTo>
                    <a:pt x="13" y="9"/>
                    <a:pt x="16" y="8"/>
                    <a:pt x="17" y="8"/>
                  </a:cubicBezTo>
                  <a:cubicBezTo>
                    <a:pt x="20" y="8"/>
                    <a:pt x="22" y="9"/>
                    <a:pt x="23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2"/>
                    <a:pt x="24" y="0"/>
                    <a:pt x="18" y="0"/>
                  </a:cubicBezTo>
                  <a:cubicBezTo>
                    <a:pt x="14" y="0"/>
                    <a:pt x="10" y="1"/>
                    <a:pt x="7" y="3"/>
                  </a:cubicBezTo>
                  <a:cubicBezTo>
                    <a:pt x="4" y="5"/>
                    <a:pt x="2" y="8"/>
                    <a:pt x="2" y="12"/>
                  </a:cubicBezTo>
                  <a:cubicBezTo>
                    <a:pt x="2" y="21"/>
                    <a:pt x="10" y="23"/>
                    <a:pt x="17" y="24"/>
                  </a:cubicBezTo>
                  <a:cubicBezTo>
                    <a:pt x="19" y="24"/>
                    <a:pt x="22" y="25"/>
                    <a:pt x="22" y="27"/>
                  </a:cubicBezTo>
                  <a:cubicBezTo>
                    <a:pt x="22" y="29"/>
                    <a:pt x="19" y="29"/>
                    <a:pt x="18" y="29"/>
                  </a:cubicBezTo>
                  <a:cubicBezTo>
                    <a:pt x="14" y="29"/>
                    <a:pt x="12" y="28"/>
                    <a:pt x="11" y="2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B2713C-E072-4F7F-B84E-FEA52D746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" y="183"/>
              <a:ext cx="55" cy="73"/>
            </a:xfrm>
            <a:custGeom>
              <a:avLst/>
              <a:gdLst>
                <a:gd name="T0" fmla="*/ 55 w 55"/>
                <a:gd name="T1" fmla="*/ 56 h 73"/>
                <a:gd name="T2" fmla="*/ 22 w 55"/>
                <a:gd name="T3" fmla="*/ 56 h 73"/>
                <a:gd name="T4" fmla="*/ 22 w 55"/>
                <a:gd name="T5" fmla="*/ 44 h 73"/>
                <a:gd name="T6" fmla="*/ 49 w 55"/>
                <a:gd name="T7" fmla="*/ 44 h 73"/>
                <a:gd name="T8" fmla="*/ 49 w 55"/>
                <a:gd name="T9" fmla="*/ 27 h 73"/>
                <a:gd name="T10" fmla="*/ 22 w 55"/>
                <a:gd name="T11" fmla="*/ 27 h 73"/>
                <a:gd name="T12" fmla="*/ 22 w 55"/>
                <a:gd name="T13" fmla="*/ 17 h 73"/>
                <a:gd name="T14" fmla="*/ 55 w 55"/>
                <a:gd name="T15" fmla="*/ 17 h 73"/>
                <a:gd name="T16" fmla="*/ 55 w 55"/>
                <a:gd name="T17" fmla="*/ 0 h 73"/>
                <a:gd name="T18" fmla="*/ 0 w 55"/>
                <a:gd name="T19" fmla="*/ 0 h 73"/>
                <a:gd name="T20" fmla="*/ 0 w 55"/>
                <a:gd name="T21" fmla="*/ 73 h 73"/>
                <a:gd name="T22" fmla="*/ 55 w 55"/>
                <a:gd name="T23" fmla="*/ 73 h 73"/>
                <a:gd name="T24" fmla="*/ 55 w 55"/>
                <a:gd name="T2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73">
                  <a:moveTo>
                    <a:pt x="55" y="56"/>
                  </a:moveTo>
                  <a:lnTo>
                    <a:pt x="22" y="56"/>
                  </a:lnTo>
                  <a:lnTo>
                    <a:pt x="22" y="44"/>
                  </a:lnTo>
                  <a:lnTo>
                    <a:pt x="49" y="44"/>
                  </a:lnTo>
                  <a:lnTo>
                    <a:pt x="49" y="27"/>
                  </a:lnTo>
                  <a:lnTo>
                    <a:pt x="22" y="27"/>
                  </a:lnTo>
                  <a:lnTo>
                    <a:pt x="22" y="17"/>
                  </a:lnTo>
                  <a:lnTo>
                    <a:pt x="55" y="17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55" y="73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124DA65-C560-4A2E-9F7B-F0E89F45F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" y="183"/>
              <a:ext cx="70" cy="73"/>
            </a:xfrm>
            <a:custGeom>
              <a:avLst/>
              <a:gdLst>
                <a:gd name="T0" fmla="*/ 47 w 70"/>
                <a:gd name="T1" fmla="*/ 73 h 73"/>
                <a:gd name="T2" fmla="*/ 70 w 70"/>
                <a:gd name="T3" fmla="*/ 73 h 73"/>
                <a:gd name="T4" fmla="*/ 47 w 70"/>
                <a:gd name="T5" fmla="*/ 0 h 73"/>
                <a:gd name="T6" fmla="*/ 24 w 70"/>
                <a:gd name="T7" fmla="*/ 0 h 73"/>
                <a:gd name="T8" fmla="*/ 0 w 70"/>
                <a:gd name="T9" fmla="*/ 73 h 73"/>
                <a:gd name="T10" fmla="*/ 20 w 70"/>
                <a:gd name="T11" fmla="*/ 73 h 73"/>
                <a:gd name="T12" fmla="*/ 24 w 70"/>
                <a:gd name="T13" fmla="*/ 58 h 73"/>
                <a:gd name="T14" fmla="*/ 43 w 70"/>
                <a:gd name="T15" fmla="*/ 58 h 73"/>
                <a:gd name="T16" fmla="*/ 47 w 70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73">
                  <a:moveTo>
                    <a:pt x="47" y="73"/>
                  </a:moveTo>
                  <a:lnTo>
                    <a:pt x="70" y="73"/>
                  </a:lnTo>
                  <a:lnTo>
                    <a:pt x="47" y="0"/>
                  </a:lnTo>
                  <a:lnTo>
                    <a:pt x="24" y="0"/>
                  </a:lnTo>
                  <a:lnTo>
                    <a:pt x="0" y="73"/>
                  </a:lnTo>
                  <a:lnTo>
                    <a:pt x="20" y="73"/>
                  </a:lnTo>
                  <a:lnTo>
                    <a:pt x="24" y="58"/>
                  </a:lnTo>
                  <a:lnTo>
                    <a:pt x="43" y="58"/>
                  </a:lnTo>
                  <a:lnTo>
                    <a:pt x="4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69ABD79-918B-432C-B9F6-EAF45E3A4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" y="183"/>
              <a:ext cx="60" cy="73"/>
            </a:xfrm>
            <a:custGeom>
              <a:avLst/>
              <a:gdLst>
                <a:gd name="T0" fmla="*/ 0 w 31"/>
                <a:gd name="T1" fmla="*/ 38 h 38"/>
                <a:gd name="T2" fmla="*/ 17 w 31"/>
                <a:gd name="T3" fmla="*/ 38 h 38"/>
                <a:gd name="T4" fmla="*/ 27 w 31"/>
                <a:gd name="T5" fmla="*/ 36 h 38"/>
                <a:gd name="T6" fmla="*/ 31 w 31"/>
                <a:gd name="T7" fmla="*/ 27 h 38"/>
                <a:gd name="T8" fmla="*/ 24 w 31"/>
                <a:gd name="T9" fmla="*/ 18 h 38"/>
                <a:gd name="T10" fmla="*/ 30 w 31"/>
                <a:gd name="T11" fmla="*/ 10 h 38"/>
                <a:gd name="T12" fmla="*/ 26 w 31"/>
                <a:gd name="T13" fmla="*/ 2 h 38"/>
                <a:gd name="T14" fmla="*/ 18 w 31"/>
                <a:gd name="T15" fmla="*/ 0 h 38"/>
                <a:gd name="T16" fmla="*/ 0 w 31"/>
                <a:gd name="T17" fmla="*/ 0 h 38"/>
                <a:gd name="T18" fmla="*/ 0 w 31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0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0" y="38"/>
                    <a:pt x="24" y="38"/>
                    <a:pt x="27" y="36"/>
                  </a:cubicBezTo>
                  <a:cubicBezTo>
                    <a:pt x="30" y="34"/>
                    <a:pt x="31" y="30"/>
                    <a:pt x="31" y="27"/>
                  </a:cubicBezTo>
                  <a:cubicBezTo>
                    <a:pt x="31" y="22"/>
                    <a:pt x="28" y="19"/>
                    <a:pt x="24" y="18"/>
                  </a:cubicBezTo>
                  <a:cubicBezTo>
                    <a:pt x="28" y="17"/>
                    <a:pt x="30" y="14"/>
                    <a:pt x="30" y="10"/>
                  </a:cubicBezTo>
                  <a:cubicBezTo>
                    <a:pt x="30" y="7"/>
                    <a:pt x="29" y="4"/>
                    <a:pt x="26" y="2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5157BA-5E86-4FA6-9F61-DBD459C68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" y="204"/>
              <a:ext cx="12" cy="21"/>
            </a:xfrm>
            <a:custGeom>
              <a:avLst/>
              <a:gdLst>
                <a:gd name="T0" fmla="*/ 0 w 12"/>
                <a:gd name="T1" fmla="*/ 21 h 21"/>
                <a:gd name="T2" fmla="*/ 6 w 12"/>
                <a:gd name="T3" fmla="*/ 0 h 21"/>
                <a:gd name="T4" fmla="*/ 12 w 12"/>
                <a:gd name="T5" fmla="*/ 21 h 21"/>
                <a:gd name="T6" fmla="*/ 0 w 1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1">
                  <a:moveTo>
                    <a:pt x="0" y="21"/>
                  </a:moveTo>
                  <a:lnTo>
                    <a:pt x="6" y="0"/>
                  </a:lnTo>
                  <a:lnTo>
                    <a:pt x="1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87CF195-A482-4275-9789-7F467A7D7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" y="198"/>
              <a:ext cx="18" cy="14"/>
            </a:xfrm>
            <a:custGeom>
              <a:avLst/>
              <a:gdLst>
                <a:gd name="T0" fmla="*/ 0 w 9"/>
                <a:gd name="T1" fmla="*/ 7 h 7"/>
                <a:gd name="T2" fmla="*/ 0 w 9"/>
                <a:gd name="T3" fmla="*/ 0 h 7"/>
                <a:gd name="T4" fmla="*/ 5 w 9"/>
                <a:gd name="T5" fmla="*/ 0 h 7"/>
                <a:gd name="T6" fmla="*/ 9 w 9"/>
                <a:gd name="T7" fmla="*/ 4 h 7"/>
                <a:gd name="T8" fmla="*/ 8 w 9"/>
                <a:gd name="T9" fmla="*/ 6 h 7"/>
                <a:gd name="T10" fmla="*/ 5 w 9"/>
                <a:gd name="T11" fmla="*/ 7 h 7"/>
                <a:gd name="T12" fmla="*/ 0 w 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4"/>
                  </a:cubicBezTo>
                  <a:cubicBezTo>
                    <a:pt x="9" y="4"/>
                    <a:pt x="9" y="5"/>
                    <a:pt x="8" y="6"/>
                  </a:cubicBezTo>
                  <a:cubicBezTo>
                    <a:pt x="7" y="7"/>
                    <a:pt x="6" y="7"/>
                    <a:pt x="5" y="7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D83D274-A271-4B0A-BE04-202C3D2E8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" y="227"/>
              <a:ext cx="20" cy="12"/>
            </a:xfrm>
            <a:custGeom>
              <a:avLst/>
              <a:gdLst>
                <a:gd name="T0" fmla="*/ 0 w 10"/>
                <a:gd name="T1" fmla="*/ 6 h 6"/>
                <a:gd name="T2" fmla="*/ 0 w 10"/>
                <a:gd name="T3" fmla="*/ 0 h 6"/>
                <a:gd name="T4" fmla="*/ 5 w 10"/>
                <a:gd name="T5" fmla="*/ 0 h 6"/>
                <a:gd name="T6" fmla="*/ 8 w 10"/>
                <a:gd name="T7" fmla="*/ 0 h 6"/>
                <a:gd name="T8" fmla="*/ 10 w 10"/>
                <a:gd name="T9" fmla="*/ 3 h 6"/>
                <a:gd name="T10" fmla="*/ 9 w 10"/>
                <a:gd name="T11" fmla="*/ 6 h 6"/>
                <a:gd name="T12" fmla="*/ 5 w 10"/>
                <a:gd name="T13" fmla="*/ 6 h 6"/>
                <a:gd name="T14" fmla="*/ 0 w 1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8" y="6"/>
                    <a:pt x="6" y="6"/>
                    <a:pt x="5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ED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9533DEE-4640-4FAB-964F-91FD6C2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99" y="1854000"/>
            <a:ext cx="11430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itle Placeholder 3">
            <a:extLst>
              <a:ext uri="{FF2B5EF4-FFF2-40B4-BE49-F238E27FC236}">
                <a16:creationId xmlns:a16="http://schemas.microsoft.com/office/drawing/2014/main" id="{B4DB26D5-AC28-46FB-8BE6-E5A7709B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02000"/>
            <a:ext cx="11937598" cy="3046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</p:spPr>
        <p:txBody>
          <a:bodyPr vert="horz" wrap="square" lIns="504000" tIns="0" rIns="0" bIns="0" rtlCol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A6052D5-8322-44E6-8422-6FE86DCB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7599" y="250629"/>
            <a:ext cx="1800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63DBB-2D5C-462E-8FA3-DD827D3FAD36}"/>
              </a:ext>
            </a:extLst>
          </p:cNvPr>
          <p:cNvSpPr/>
          <p:nvPr userDrawn="1"/>
        </p:nvSpPr>
        <p:spPr>
          <a:xfrm>
            <a:off x="507600" y="6333288"/>
            <a:ext cx="864000" cy="28982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spcAft>
                <a:spcPts val="0"/>
              </a:spcAft>
              <a:tabLst>
                <a:tab pos="269875" algn="l"/>
              </a:tabLst>
            </a:pPr>
            <a:r>
              <a:rPr lang="en-GB" sz="600" dirty="0">
                <a:solidFill>
                  <a:schemeClr val="tx1"/>
                </a:solidFill>
              </a:rPr>
              <a:t>©2021 BAE Systems.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GB" sz="600" dirty="0">
                <a:solidFill>
                  <a:schemeClr val="tx1"/>
                </a:solidFill>
              </a:rPr>
              <a:t>All rights reserved</a:t>
            </a:r>
          </a:p>
        </p:txBody>
      </p:sp>
      <p:sp>
        <p:nvSpPr>
          <p:cNvPr id="25" name="hc"/>
          <p:cNvSpPr txBox="1"/>
          <p:nvPr userDrawn="1"/>
        </p:nvSpPr>
        <p:spPr>
          <a:xfrm>
            <a:off x="0" y="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endParaRPr lang="en-GB" sz="800" b="1" i="0" u="non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" name="fc"/>
          <p:cNvSpPr txBox="1"/>
          <p:nvPr userDrawn="1"/>
        </p:nvSpPr>
        <p:spPr>
          <a:xfrm>
            <a:off x="0" y="6545580"/>
            <a:ext cx="12192000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GB" sz="800" b="1" i="0" u="non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6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9">
          <p15:clr>
            <a:srgbClr val="FBAE40"/>
          </p15:clr>
        </p15:guide>
        <p15:guide id="2" pos="7520">
          <p15:clr>
            <a:srgbClr val="FBAE40"/>
          </p15:clr>
        </p15:guide>
        <p15:guide id="3" orient="horz" pos="465">
          <p15:clr>
            <a:srgbClr val="FBAE40"/>
          </p15:clr>
        </p15:guide>
        <p15:guide id="4" orient="horz" pos="1169">
          <p15:clr>
            <a:srgbClr val="FBAE40"/>
          </p15:clr>
        </p15:guide>
        <p15:guide id="5" orient="horz" pos="384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, no sub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788400"/>
            <a:ext cx="11397600" cy="338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76000" y="1940400"/>
            <a:ext cx="11397600" cy="41796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ab 1"/>
          <p:cNvSpPr/>
          <p:nvPr userDrawn="1"/>
        </p:nvSpPr>
        <p:spPr>
          <a:xfrm>
            <a:off x="0" y="831600"/>
            <a:ext cx="216000" cy="219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463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55E93C9-F91A-401F-A16E-FF19B5CE4F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16475" y="949363"/>
            <a:ext cx="252000" cy="1260000"/>
          </a:xfrm>
          <a:solidFill>
            <a:srgbClr val="FC4C0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6CFFB0E-B293-4FC5-A26E-7CEC82AA56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8475" y="697363"/>
            <a:ext cx="7560000" cy="1512000"/>
          </a:xfrm>
          <a:solidFill>
            <a:srgbClr val="F18700">
              <a:alpha val="89804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 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B858534-A605-4531-8083-01BA11201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8888" y="949362"/>
            <a:ext cx="7054850" cy="2037600"/>
          </a:xfrm>
          <a:solidFill>
            <a:srgbClr val="E74011">
              <a:alpha val="89804"/>
            </a:srgbClr>
          </a:solidFill>
        </p:spPr>
        <p:txBody>
          <a:bodyPr lIns="252000" bIns="12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 if needed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3C8C3A-3598-4939-B59A-07D7B83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475" y="949363"/>
            <a:ext cx="7056000" cy="1260000"/>
          </a:xfrm>
          <a:solidFill>
            <a:srgbClr val="E40521">
              <a:alpha val="90000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8DD72-FB9B-45F2-90EC-36313C92CD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hcSlideMaster27.Cover Long - Righ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Cover Long - Righ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Cover Long - Righ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Cover Long - Righ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20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404146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5123DE-DF0A-45CF-9929-81DBBDC71DC7}" type="slidenum">
              <a:rPr kumimoji="0" lang="en-AU" sz="800" b="1" i="0" u="none" strike="noStrike" kern="1200" cap="none" spc="0" normalizeH="0" baseline="0" noProof="0" smtClean="0">
                <a:ln>
                  <a:noFill/>
                </a:ln>
                <a:solidFill>
                  <a:srgbClr val="40414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800" b="1" i="0" u="none" strike="noStrike" kern="1200" cap="none" spc="0" normalizeH="0" baseline="0" noProof="0" dirty="0">
              <a:ln>
                <a:noFill/>
              </a:ln>
              <a:solidFill>
                <a:srgbClr val="404146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47002" y="3094200"/>
            <a:ext cx="11397600" cy="66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0240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1 line for Copied 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544544"/>
            <a:ext cx="6096000" cy="2502000"/>
            <a:chOff x="0" y="544544"/>
            <a:chExt cx="4572000" cy="2502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544544"/>
              <a:ext cx="457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noFill/>
              </a:endParaRPr>
            </a:p>
          </p:txBody>
        </p:sp>
        <p:sp>
          <p:nvSpPr>
            <p:cNvPr id="10" name="Tab 1"/>
            <p:cNvSpPr/>
            <p:nvPr userDrawn="1"/>
          </p:nvSpPr>
          <p:spPr>
            <a:xfrm>
              <a:off x="1" y="831600"/>
              <a:ext cx="216000" cy="219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bg2">
                      <a:alpha val="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788400"/>
            <a:ext cx="11323200" cy="338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98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F0786-D8FD-437B-A74C-BDE67186DF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599" y="1854000"/>
            <a:ext cx="11430000" cy="42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8728F-D5DE-4AE6-9269-8A19BC46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26EC7-996D-4226-8F79-0B6AAFA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65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9">
          <p15:clr>
            <a:srgbClr val="FBAE40"/>
          </p15:clr>
        </p15:guide>
        <p15:guide id="2" pos="7520">
          <p15:clr>
            <a:srgbClr val="FBAE40"/>
          </p15:clr>
        </p15:guide>
        <p15:guide id="3" orient="horz" pos="465">
          <p15:clr>
            <a:srgbClr val="FBAE40"/>
          </p15:clr>
        </p15:guide>
        <p15:guide id="4" orient="horz" pos="1169">
          <p15:clr>
            <a:srgbClr val="FBAE40"/>
          </p15:clr>
        </p15:guide>
        <p15:guide id="5" orient="horz" pos="384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95BB5B8-0A4A-49EA-8C4A-24B3DB6429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5644988"/>
            <a:ext cx="12192000" cy="457012"/>
          </a:xfrm>
          <a:solidFill>
            <a:schemeClr val="bg1">
              <a:lumMod val="95000"/>
            </a:schemeClr>
          </a:solidFill>
        </p:spPr>
        <p:txBody>
          <a:bodyPr lIns="504000" bIns="288000" anchor="b"/>
          <a:lstStyle>
            <a:lvl1pPr marL="0" indent="0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/>
              <a:t>Click icon to add picture, then right click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ACBA50-F5AE-4D1F-88B8-D8A02BE6A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1" y="576000"/>
            <a:ext cx="6096000" cy="2052000"/>
          </a:xfrm>
          <a:noFill/>
        </p:spPr>
        <p:txBody>
          <a:bodyPr wrap="square" lIns="504000" tIns="252000" rIns="252000" bIns="2160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  <a:lvl6pPr marL="0" indent="0">
              <a:spcBef>
                <a:spcPts val="0"/>
              </a:spcBef>
              <a:buNone/>
              <a:defRPr sz="900"/>
            </a:lvl6pPr>
            <a:lvl7pPr marL="0" indent="0">
              <a:spcBef>
                <a:spcPts val="0"/>
              </a:spcBef>
              <a:buNone/>
              <a:defRPr sz="900"/>
            </a:lvl7pPr>
            <a:lvl8pPr marL="0" indent="0">
              <a:spcBef>
                <a:spcPts val="0"/>
              </a:spcBef>
              <a:buNone/>
              <a:defRPr sz="900"/>
            </a:lvl8pPr>
            <a:lvl9pPr marL="0" indent="0">
              <a:spcBef>
                <a:spcPts val="0"/>
              </a:spcBef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66EA97-5B12-4D46-A4B6-4C6F62DA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002"/>
            <a:ext cx="5842800" cy="304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046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  <p15:guide id="2" pos="10027">
          <p15:clr>
            <a:srgbClr val="FBAE40"/>
          </p15:clr>
        </p15:guide>
        <p15:guide id="3" orient="horz" pos="500">
          <p15:clr>
            <a:srgbClr val="FBAE40"/>
          </p15:clr>
        </p15:guide>
        <p15:guide id="5" orient="horz" pos="3845">
          <p15:clr>
            <a:srgbClr val="FBAE40"/>
          </p15:clr>
        </p15:guide>
        <p15:guide id="12" pos="5332">
          <p15:clr>
            <a:srgbClr val="FBAE40"/>
          </p15:clr>
        </p15:guide>
        <p15:guide id="13" pos="5120">
          <p15:clr>
            <a:srgbClr val="FBAE40"/>
          </p15:clr>
        </p15:guide>
        <p15:guide id="14" orient="horz" pos="362">
          <p15:clr>
            <a:srgbClr val="FBAE40"/>
          </p15:clr>
        </p15:guide>
        <p15:guide id="15" orient="horz" pos="1656">
          <p15:clr>
            <a:srgbClr val="FBAE40"/>
          </p15:clr>
        </p15:guide>
        <p15:guide id="16" orient="horz" pos="1497">
          <p15:clr>
            <a:srgbClr val="FBAE40"/>
          </p15:clr>
        </p15:guide>
        <p15:guide id="17" orient="horz" pos="133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Octagon with bullets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" y="324000"/>
            <a:ext cx="12191999" cy="576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788400"/>
            <a:ext cx="11397600" cy="6696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  <a:endParaRPr lang="en-AU" dirty="0"/>
          </a:p>
        </p:txBody>
      </p:sp>
      <p:sp>
        <p:nvSpPr>
          <p:cNvPr id="14" name="Tab 1"/>
          <p:cNvSpPr/>
          <p:nvPr/>
        </p:nvSpPr>
        <p:spPr>
          <a:xfrm>
            <a:off x="1" y="831600"/>
            <a:ext cx="216000" cy="550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00002" y="4392000"/>
            <a:ext cx="4773599" cy="1054648"/>
          </a:xfrm>
        </p:spPr>
        <p:txBody>
          <a:bodyPr wrap="square" lIns="0" tIns="0" rIns="0" bIns="0">
            <a:spAutoFit/>
          </a:bodyPr>
          <a:lstStyle>
            <a:lvl1pPr marL="133350" indent="-1333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86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2FDCE9-7E54-467A-AABD-251F9D2B5E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570" y="1326888"/>
            <a:ext cx="6248591" cy="1008000"/>
          </a:xfrm>
          <a:solidFill>
            <a:srgbClr val="86C9E8">
              <a:alpha val="8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E721B-418A-410D-B681-98E3D64A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888"/>
            <a:ext cx="6017162" cy="1260000"/>
          </a:xfrm>
          <a:solidFill>
            <a:srgbClr val="00405E">
              <a:alpha val="89804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8CFA6-5DB1-4852-9A3C-3B6704CA67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hcSlideMaster27.Section Divider - Shor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7" name="fcSlideMaster27.Section Divider - Shor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hcSlideMaster.Section Divider - Shor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0" name="fcSlideMaster.Section Divider - Shor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9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4766D7E-4E66-4F29-B3D3-245854C9D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50000"/>
            <a:ext cx="12192000" cy="5652000"/>
          </a:xfrm>
          <a:solidFill>
            <a:schemeClr val="bg2"/>
          </a:solidFill>
        </p:spPr>
        <p:txBody>
          <a:bodyPr lIns="504000" bIns="288000" anchor="b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D1B1F5E5-FFE8-4980-A265-A8325B569B1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2FDCE9-7E54-467A-AABD-251F9D2B5E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26888"/>
            <a:ext cx="8018031" cy="1008000"/>
          </a:xfrm>
          <a:solidFill>
            <a:srgbClr val="86C9E8">
              <a:alpha val="8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E721B-418A-410D-B681-98E3D64A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888"/>
            <a:ext cx="7730031" cy="1260000"/>
          </a:xfrm>
          <a:solidFill>
            <a:srgbClr val="00405E">
              <a:alpha val="89804"/>
            </a:srgbClr>
          </a:solidFill>
        </p:spPr>
        <p:txBody>
          <a:bodyPr lIns="252000" anchor="ctr" anchorCtr="0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F46B8-1135-44B8-8A81-A121CEE3F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hcSlideMaster27.Section Divider - Long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7" name="fcSlideMaster27.Section Divider - Long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hcSlideMaster.Section Divider - Long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10" name="fcSlideMaster.Section Divider - Long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6BFAEE-0D6B-484D-A136-FAE371DF9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357200"/>
            <a:ext cx="12193200" cy="47448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19138"/>
            <a:ext cx="60948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E1188E-E984-4E55-AB86-D72EB13EC7E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6001" y="2160000"/>
            <a:ext cx="11173199" cy="3067625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2836A7-8121-45C0-A425-8DCB4CAE9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5" name="hcSlideMaster27.Box Header - On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On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" name="hcSlideMaster.Box Header - On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9" name="fcSlideMaster.Box Header - On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8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7514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65EA134-2A1E-4A19-82C3-EBCDB13EF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357200"/>
            <a:ext cx="12193200" cy="47448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60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AD23AB9-8D52-4DFD-9DFE-6A6A66F270A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5650" y="2159001"/>
            <a:ext cx="5340000" cy="3073392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53A877-4559-47B9-BB57-B229447F63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99999" y="2160000"/>
            <a:ext cx="5340000" cy="3072393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0EF5C6F-0D18-4D9A-B5B8-5B0BB34D9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5" name="hcSlideMaster27.Box Header - Two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Two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- Two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Box Header - Two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56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3840">
          <p15:clr>
            <a:srgbClr val="FF96FF"/>
          </p15:clr>
        </p15:guide>
        <p15:guide id="7" pos="4157">
          <p15:clr>
            <a:srgbClr val="FF96FF"/>
          </p15:clr>
        </p15:guide>
        <p15:guide id="8" pos="7521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Header -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302C5A9-C00B-4D4A-8DAC-2117BB7220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357200"/>
            <a:ext cx="12193200" cy="47448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27-03EA-489A-B1C5-CB3D5B3F7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84D31DE4-3D79-4537-827A-488910F153E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BC65-E550-4230-8E32-D615F3D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38"/>
            <a:ext cx="6094800" cy="1260000"/>
          </a:xfrm>
          <a:solidFill>
            <a:schemeClr val="accent3">
              <a:alpha val="90000"/>
            </a:schemeClr>
          </a:solidFill>
        </p:spPr>
        <p:txBody>
          <a:bodyPr lIns="7560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87343-9DE6-4668-8788-26718958FF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6001" y="2160000"/>
            <a:ext cx="3560000" cy="3068021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CEA46B3-C3E2-48BC-B273-A46946E76AC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68001" y="2160000"/>
            <a:ext cx="3560000" cy="3068021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85E7B3E3-A958-48D1-9C8D-C91717E261E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80000" y="2160000"/>
            <a:ext cx="3560000" cy="3068021"/>
          </a:xfrm>
        </p:spPr>
        <p:txBody>
          <a:bodyPr tIns="0"/>
          <a:lstStyle/>
          <a:p>
            <a:pPr lvl="0"/>
            <a:r>
              <a:rPr lang="en-GB" dirty="0"/>
              <a:t>Click to add text or click on icon required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784B894-7D71-492A-82B9-0B2243CF10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5650" y="5487988"/>
            <a:ext cx="11172825" cy="612775"/>
          </a:xfrm>
          <a:solidFill>
            <a:srgbClr val="877E79"/>
          </a:solidFill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52000" indent="0">
              <a:buNone/>
              <a:defRPr>
                <a:solidFill>
                  <a:schemeClr val="bg1"/>
                </a:solidFill>
              </a:defRPr>
            </a:lvl4pPr>
            <a:lvl5pPr marL="504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 or remove box if not needed</a:t>
            </a:r>
          </a:p>
        </p:txBody>
      </p:sp>
      <p:sp>
        <p:nvSpPr>
          <p:cNvPr id="5" name="hcSlideMaster27.Box Header - Thre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6" name="fcSlideMaster27.Box Header - Thre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hcSlideMaster.Box Header - Three ContentHeader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600" dirty="0" err="1"/>
          </a:p>
        </p:txBody>
      </p:sp>
      <p:sp>
        <p:nvSpPr>
          <p:cNvPr id="8" name="fcSlideMaster.Box Header - Three ContentFooter" descr="BAE SYSTEMS PROPRIETARY"/>
          <p:cNvSpPr txBox="1"/>
          <p:nvPr userDrawn="1"/>
        </p:nvSpPr>
        <p:spPr>
          <a:xfrm>
            <a:off x="0" y="6545580"/>
            <a:ext cx="12192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GB" sz="800" b="1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BAE SYSTEMS PROPRIETARY</a:t>
            </a:r>
            <a:endParaRPr lang="en-GB" sz="800" b="1" i="0" u="none" baseline="0" dirty="0" err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8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717275"/>
          </p15:clr>
        </p15:guide>
        <p15:guide id="2" orient="horz" pos="855">
          <p15:clr>
            <a:srgbClr val="717275"/>
          </p15:clr>
        </p15:guide>
        <p15:guide id="3" orient="horz" pos="1360">
          <p15:clr>
            <a:srgbClr val="FF96FF"/>
          </p15:clr>
        </p15:guide>
        <p15:guide id="4" orient="horz" pos="3843">
          <p15:clr>
            <a:srgbClr val="FF96FF"/>
          </p15:clr>
        </p15:guide>
        <p15:guide id="5" pos="476">
          <p15:clr>
            <a:srgbClr val="FF96FF"/>
          </p15:clr>
        </p15:guide>
        <p15:guide id="6" pos="2718">
          <p15:clr>
            <a:srgbClr val="FF96FF"/>
          </p15:clr>
        </p15:guide>
        <p15:guide id="7" pos="2877">
          <p15:clr>
            <a:srgbClr val="FF96FF"/>
          </p15:clr>
        </p15:guide>
        <p15:guide id="8" pos="5120">
          <p15:clr>
            <a:srgbClr val="FF96FF"/>
          </p15:clr>
        </p15:guide>
        <p15:guide id="9" pos="5278">
          <p15:clr>
            <a:srgbClr val="FF96FF"/>
          </p15:clr>
        </p15:guide>
        <p15:guide id="10" pos="7521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hyperlink" Target="http://ws-sites.ent.baesystems.com/sites/2204CMIS/_layouts/DocIdRedir.aspx?ID=IBB9U9-4H2S-MC9-SW" TargetMode="Externa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3DEE-4640-4FAB-964F-91FD6C20D7CC}"/>
              </a:ext>
            </a:extLst>
          </p:cNvPr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759679" y="1619250"/>
            <a:ext cx="11181521" cy="448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052D5-8322-44E6-8422-6FE86DCB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984" y="250629"/>
            <a:ext cx="364217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91399C-B5EF-49C7-B81A-539AE2F27B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63DBB-2D5C-462E-8FA3-DD827D3FAD36}"/>
              </a:ext>
            </a:extLst>
          </p:cNvPr>
          <p:cNvSpPr/>
          <p:nvPr userDrawn="1"/>
        </p:nvSpPr>
        <p:spPr>
          <a:xfrm>
            <a:off x="250800" y="6333288"/>
            <a:ext cx="1638000" cy="28982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spcAft>
                <a:spcPts val="0"/>
              </a:spcAft>
              <a:tabLst>
                <a:tab pos="269875" algn="l"/>
              </a:tabLst>
            </a:pPr>
            <a:r>
              <a:rPr lang="en-GB" sz="600" dirty="0">
                <a:solidFill>
                  <a:schemeClr val="tx1"/>
                </a:solidFill>
              </a:rPr>
              <a:t>© 2021 BAE Systems. All Rights Reserved.</a:t>
            </a:r>
          </a:p>
          <a:p>
            <a:pPr>
              <a:spcAft>
                <a:spcPts val="0"/>
              </a:spcAft>
              <a:tabLst>
                <a:tab pos="269875" algn="l"/>
              </a:tabLst>
            </a:pPr>
            <a:r>
              <a:rPr lang="en-GB" sz="600" dirty="0">
                <a:solidFill>
                  <a:schemeClr val="tx1"/>
                </a:solidFill>
              </a:rPr>
              <a:t>BAE SYSTEMS is a registered trademark.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72126F2A-66DE-4F4C-BEA1-92E09399A08C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757840" y="440058"/>
            <a:ext cx="11181748" cy="8226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Guides" hidden="1">
            <a:extLst>
              <a:ext uri="{FF2B5EF4-FFF2-40B4-BE49-F238E27FC236}">
                <a16:creationId xmlns:a16="http://schemas.microsoft.com/office/drawing/2014/main" id="{4B2636E2-FB6C-49C7-B073-D3D2F1B1C8EF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rgbClr val="FFFFFF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9490DC0-5D8A-4FBC-8596-57132CA5415A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07087" y="6350277"/>
            <a:ext cx="1634113" cy="2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hf hdr="0" ftr="0" dt="0"/>
  <p:txStyles>
    <p:titleStyle>
      <a:lvl1pPr algn="l" defTabSz="914348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48" rtl="0" eaLnBrk="1" latinLnBrk="0" hangingPunct="1">
        <a:lnSpc>
          <a:spcPct val="98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348" rtl="0" eaLnBrk="1" latinLnBrk="0" hangingPunct="1">
        <a:lnSpc>
          <a:spcPct val="98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56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56000" indent="-252000" algn="l" defTabSz="914348" rtl="0" eaLnBrk="1" latinLnBrk="0" hangingPunct="1">
        <a:lnSpc>
          <a:spcPct val="98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3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7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6385" y="1825625"/>
            <a:ext cx="11041184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endParaRPr lang="en-US" altLang="en-US"/>
          </a:p>
          <a:p>
            <a:pPr lvl="2"/>
            <a:endParaRPr lang="en-US" altLang="en-US"/>
          </a:p>
          <a:p>
            <a:pPr lvl="3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14" name="Rectangle 13"/>
          <p:cNvSpPr>
            <a:spLocks noSelect="1"/>
          </p:cNvSpPr>
          <p:nvPr/>
        </p:nvSpPr>
        <p:spPr bwMode="gray">
          <a:xfrm>
            <a:off x="0" y="6286500"/>
            <a:ext cx="12192000" cy="369888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028" name="Text Placeholder 5"/>
          <p:cNvSpPr txBox="1">
            <a:spLocks/>
          </p:cNvSpPr>
          <p:nvPr/>
        </p:nvSpPr>
        <p:spPr bwMode="auto">
          <a:xfrm>
            <a:off x="230555" y="6313488"/>
            <a:ext cx="11730892" cy="3159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alpha val="0"/>
              </a:schemeClr>
            </a:solidFill>
            <a:miter lim="800000"/>
            <a:headEnd/>
            <a:tailEnd/>
          </a:ln>
        </p:spPr>
        <p:txBody>
          <a:bodyPr lIns="0" tIns="0" anchor="ctr">
            <a:spAutoFit/>
          </a:bodyPr>
          <a:lstStyle>
            <a:lvl1pPr defTabSz="107156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107156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107156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107156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107156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algn="ctr" defTabSz="1071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algn="ctr" defTabSz="1071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algn="ctr" defTabSz="1071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algn="ctr" defTabSz="1071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GB" altLang="en-US" sz="600" b="0" dirty="0">
                <a:solidFill>
                  <a:srgbClr val="666666"/>
                </a:solidFill>
                <a:latin typeface="Tahoma" pitchFamily="34" charset="0"/>
              </a:rPr>
              <a:t>BAE SYSTEMS PROPRIETARY </a:t>
            </a:r>
          </a:p>
          <a:p>
            <a:pPr eaLnBrk="1" fontAlgn="base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GB" altLang="en-US" sz="600" b="0" dirty="0">
                <a:solidFill>
                  <a:srgbClr val="666666"/>
                </a:solidFill>
                <a:latin typeface="Tahoma" pitchFamily="34" charset="0"/>
              </a:rPr>
              <a:t>Unpublished work © 2021 BAE Systems.  All Rights Reserved</a:t>
            </a:r>
          </a:p>
          <a:p>
            <a:pPr eaLnBrk="1" fontAlgn="base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GB" altLang="en-US" sz="600" b="0" dirty="0">
              <a:solidFill>
                <a:srgbClr val="666666"/>
              </a:solidFill>
              <a:latin typeface="Tahoma" pitchFamily="34" charset="0"/>
            </a:endParaRPr>
          </a:p>
        </p:txBody>
      </p:sp>
      <p:pic>
        <p:nvPicPr>
          <p:cNvPr id="1029" name="Picture 7"/>
          <p:cNvPicPr>
            <a:picLocks noSelect="1"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10" y="6054725"/>
            <a:ext cx="2465753" cy="774700"/>
          </a:xfrm>
          <a:prstGeom prst="rect">
            <a:avLst/>
          </a:prstGeom>
          <a:noFill/>
          <a:ln w="9525">
            <a:solidFill>
              <a:schemeClr val="bg2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 noSelect="1"/>
          </p:cNvSpPr>
          <p:nvPr>
            <p:ph type="sldNum" sz="quarter" idx="4"/>
          </p:nvPr>
        </p:nvSpPr>
        <p:spPr>
          <a:xfrm>
            <a:off x="11232666" y="55565"/>
            <a:ext cx="490415" cy="12223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rgbClr val="404146"/>
                </a:solidFill>
                <a:latin typeface="Tahoma"/>
                <a:cs typeface="+mn-cs"/>
              </a:defRPr>
            </a:lvl1pPr>
          </a:lstStyle>
          <a:p>
            <a:pPr>
              <a:defRPr/>
            </a:pPr>
            <a:fld id="{924F9502-7393-42CC-8033-F0545C7143A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1" name="Rectangle 10"/>
          <p:cNvSpPr>
            <a:spLocks noSelect="1"/>
          </p:cNvSpPr>
          <p:nvPr/>
        </p:nvSpPr>
        <p:spPr bwMode="gray">
          <a:xfrm>
            <a:off x="0" y="0"/>
            <a:ext cx="12192000" cy="369888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320050" y="6436322"/>
            <a:ext cx="3552092" cy="13593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alpha val="0"/>
              </a:schemeClr>
            </a:solidFill>
          </a:ln>
        </p:spPr>
        <p:txBody>
          <a:bodyPr lIns="0" t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3084">
              <a:lnSpc>
                <a:spcPts val="704"/>
              </a:lnSpc>
              <a:spcBef>
                <a:spcPts val="0"/>
              </a:spcBef>
              <a:defRPr/>
            </a:pPr>
            <a:r>
              <a:rPr lang="en-GB" sz="600" dirty="0">
                <a:solidFill>
                  <a:srgbClr val="FFFFFF"/>
                </a:solidFill>
                <a:hlinkClick r:id="rId24"/>
              </a:rPr>
              <a:t>IBB9U9-4H2S-MC9-SW</a:t>
            </a:r>
            <a:endParaRPr lang="en-GB" sz="600" kern="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44752" y="6542329"/>
            <a:ext cx="19166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5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</p:sldLayoutIdLst>
  <p:hf hdr="0" ftr="0" dt="0"/>
  <p:txStyles>
    <p:titleStyle>
      <a:lvl1pPr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defTabSz="1071563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85750" indent="-285750" algn="l" defTabSz="1071563" rtl="0" fontAlgn="base">
        <a:lnSpc>
          <a:spcPct val="90000"/>
        </a:lnSpc>
        <a:spcBef>
          <a:spcPts val="1175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820738" indent="-285750" algn="l" defTabSz="1071563" rtl="0" fontAlgn="base">
        <a:lnSpc>
          <a:spcPct val="90000"/>
        </a:lnSpc>
        <a:spcBef>
          <a:spcPts val="588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357313" indent="-285750" algn="l" defTabSz="1071563" rtl="0" fontAlgn="base">
        <a:lnSpc>
          <a:spcPct val="90000"/>
        </a:lnSpc>
        <a:spcBef>
          <a:spcPts val="588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893888" indent="-285750" algn="l" defTabSz="1071563" rtl="0" fontAlgn="base">
        <a:lnSpc>
          <a:spcPct val="90000"/>
        </a:lnSpc>
        <a:spcBef>
          <a:spcPts val="588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413000" indent="-266700" algn="l" defTabSz="1071563" rtl="0" fontAlgn="base">
        <a:lnSpc>
          <a:spcPct val="90000"/>
        </a:lnSpc>
        <a:spcBef>
          <a:spcPts val="588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950981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523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4065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606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54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308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2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6168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71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79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233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284480">
              <a:lnSpc>
                <a:spcPts val="3400"/>
              </a:lnSpc>
            </a:pPr>
            <a:r>
              <a:rPr lang="en-GB" sz="2400" dirty="0"/>
              <a:t>BIACC Data Science</a:t>
            </a:r>
            <a:br>
              <a:rPr lang="en-GB" sz="2400" dirty="0"/>
            </a:br>
            <a:r>
              <a:rPr lang="en-GB" sz="2400" dirty="0"/>
              <a:t>TFX ‘On The Job’ (OTJ) ML Training</a:t>
            </a:r>
            <a:br>
              <a:rPr lang="en-US" sz="2800" dirty="0"/>
            </a:br>
            <a:r>
              <a:rPr lang="en-US" sz="2800" dirty="0"/>
              <a:t>Tuesday 29/11/2022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219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91399C-B5EF-49C7-B81A-539AE2F27B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D3033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033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91A65-AE1F-7C5B-9263-C881C33EBBE5}"/>
              </a:ext>
            </a:extLst>
          </p:cNvPr>
          <p:cNvSpPr txBox="1"/>
          <p:nvPr/>
        </p:nvSpPr>
        <p:spPr>
          <a:xfrm>
            <a:off x="839755" y="1443841"/>
            <a:ext cx="10571584" cy="3974159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indent="0" defTabSz="914348">
              <a:lnSpc>
                <a:spcPct val="98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b="0"/>
            </a:lvl1pPr>
            <a:lvl2pPr marL="252000" indent="-252000" defTabSz="914348">
              <a:lnSpc>
                <a:spcPct val="98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lvl2pPr>
            <a:lvl3pPr marL="252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3pPr>
            <a:lvl4pPr marL="504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756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5pPr>
            <a:lvl6pPr marL="756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6pPr>
            <a:lvl7pPr marL="756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7pPr>
            <a:lvl8pPr marL="756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8pPr>
            <a:lvl9pPr marL="756000" indent="-252000" defTabSz="914348">
              <a:lnSpc>
                <a:spcPct val="98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now have a table of classifier results. We fought hard for these with lots of code and hard theory!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Having trained Random Forest, CNN, Dense models and realised a lot of our data preparation is repeating code – we need to think more DRY!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written a short data handling class to refactor more pragmatically.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can now begin training our models in fewer lines of code, more repeatably.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noticed last night – a mistake in the CNN script normalisation code! On correction, the model now has 94% versus Random Forest’s 93%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Today’s script is </a:t>
            </a:r>
            <a:r>
              <a:rPr lang="en-GB" b="1" dirty="0"/>
              <a:t>much shorter </a:t>
            </a:r>
            <a:r>
              <a:rPr lang="en-GB" dirty="0"/>
              <a:t>but potentially powerful using </a:t>
            </a:r>
            <a:r>
              <a:rPr lang="en-GB" dirty="0" err="1"/>
              <a:t>tpot</a:t>
            </a:r>
            <a:r>
              <a:rPr lang="en-GB" dirty="0"/>
              <a:t> to automatically select models and pipelines (data processing approaches)</a:t>
            </a:r>
          </a:p>
        </p:txBody>
      </p:sp>
    </p:spTree>
    <p:extLst>
      <p:ext uri="{BB962C8B-B14F-4D97-AF65-F5344CB8AC3E}">
        <p14:creationId xmlns:p14="http://schemas.microsoft.com/office/powerpoint/2010/main" val="353655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F2DDC-3EBC-A6A1-D86A-57CFEA2EB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355B6-612E-E88A-6F32-7277F7F28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F6EB2-F30E-3F56-0881-2A6F6B5300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All our data process steps live inside a .</a:t>
            </a:r>
            <a:r>
              <a:rPr lang="en-GB" dirty="0" err="1"/>
              <a:t>py</a:t>
            </a:r>
            <a:r>
              <a:rPr lang="en-GB" dirty="0"/>
              <a:t> file</a:t>
            </a:r>
          </a:p>
          <a:p>
            <a:r>
              <a:rPr lang="en-GB" dirty="0"/>
              <a:t>We import and use it as follows: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85BDC4-02D6-3C79-D131-3A2CDBAC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6FCEF-F144-B900-EDC3-94ACBFD2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7" y="2698602"/>
            <a:ext cx="5212532" cy="2804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9A9ACB-4BDB-67FE-9F8D-43C923F7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75" y="1620001"/>
            <a:ext cx="5589554" cy="83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21253-6A94-6312-21B9-40B88185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34" y="2683360"/>
            <a:ext cx="832938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F2DDC-3EBC-A6A1-D86A-57CFEA2EB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355B6-612E-E88A-6F32-7277F7F28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1399C-B5EF-49C7-B81A-539AE2F27BD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F6EB2-F30E-3F56-0881-2A6F6B5300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56001" y="1620001"/>
            <a:ext cx="10328766" cy="4480762"/>
          </a:xfrm>
        </p:spPr>
        <p:txBody>
          <a:bodyPr/>
          <a:lstStyle/>
          <a:p>
            <a:r>
              <a:rPr lang="en-GB" dirty="0"/>
              <a:t>Within the same script  we then try to optimise the best classifier. </a:t>
            </a:r>
            <a:r>
              <a:rPr lang="en-GB" b="1" dirty="0"/>
              <a:t>Much more elegant than our prior model.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85BDC4-02D6-3C79-D131-3A2CDBAC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Approach - Classification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E21253-6A94-6312-21B9-40B88185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16" y="2813988"/>
            <a:ext cx="832938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79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20.6929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1"/>
  <p:tag name="GUIDEROWS" val="1"/>
  <p:tag name="GUTTERCOL" val="1.4 cm"/>
  <p:tag name="GUTTERROW" val="0.7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1"/>
  <p:tag name="GUTTERCOL" val="1.4 cm"/>
  <p:tag name="GUTTERROW" val=".7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3"/>
  <p:tag name="GUIDEROWS" val="1"/>
  <p:tag name="GUTTERCOL" val="0.7 cm"/>
  <p:tag name="GUTTERROW" val="0.7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1"/>
  <p:tag name="GUTTERCOL" val="1.4 cm"/>
  <p:tag name="GUTTERROW" val=".7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2"/>
  <p:tag name="GUTTERCOL" val="1.4 cm"/>
  <p:tag name="GUTTERROW" val="0.7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3"/>
  <p:tag name="GUIDEROWS" val="1"/>
  <p:tag name="GUTTERCOL" val="0.7 cm"/>
  <p:tag name="GUTTERROW" val="0.3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5"/>
  <p:tag name="GUIDEROWS" val="1"/>
  <p:tag name="GUTTERCOL" val="0.7 cm"/>
  <p:tag name="GUTTERROW" val="0.3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70.0787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2"/>
  <p:tag name="GUTTERCOL" val="1.4 cm"/>
  <p:tag name="GUTTERROW" val="0.7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1"/>
  <p:tag name="GUIDEROWS" val="1"/>
  <p:tag name="GUTTERCOL" val="1.4 cm"/>
  <p:tag name="GUTTERROW" val="0.7 cm"/>
  <p:tag name="GUIDESAPPLIEDTO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1"/>
  <p:tag name="GUTTERCOL" val="1.4 cm"/>
  <p:tag name="GUTTERROW" val="0.7 cm"/>
  <p:tag name="GUIDESAPPLIEDTO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3"/>
  <p:tag name="GUIDEROWS" val="1"/>
  <p:tag name="GUTTERCOL" val="0.7 cm"/>
  <p:tag name="GUTTERROW" val="0.7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1"/>
  <p:tag name="GUTTERCOL" val="1.4 cm"/>
  <p:tag name="GUTTERROW" val="0.7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2"/>
  <p:tag name="GUTTERCOL" val="1.4 cm"/>
  <p:tag name="GUTTERROW" val="0.7 cm"/>
  <p:tag name="GUIDESAPPLIEDTO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3"/>
  <p:tag name="GUIDEROWS" val="1"/>
  <p:tag name="GUTTERCOL" val="0.7 cm"/>
  <p:tag name="GUTTERROW" val=".3 cm"/>
  <p:tag name="GUIDESAPPLIEDTO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5"/>
  <p:tag name="GUIDEROWS" val="1"/>
  <p:tag name="GUTTERCOL" val="0.7 cm"/>
  <p:tag name="GUTTERROW" val=".3 cm"/>
  <p:tag name="GUIDESAPPLIEDTO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1"/>
  <p:tag name="GUIDEROWS" val="1"/>
  <p:tag name="GUTTERCOL" val="1.4 cm"/>
  <p:tag name="GUTTERROW" val="0.7 cm"/>
  <p:tag name="GUIDESAPPLIEDTO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7.5591"/>
  <p:tag name="MASTERLEFTMARGIN" val="59.5276"/>
  <p:tag name="MASTERRIGHTMARGIN" val="19.8425"/>
  <p:tag name="MASTERBOTTOMMARGIN" val="59.5276"/>
  <p:tag name="CUSTMASTERTOPMARGIN" val="113.3858"/>
  <p:tag name="CUSTMASTERLEFTMARGIN" val="56.6929"/>
  <p:tag name="CUSTMASTERRIGHTMARGIN" val="19.8425"/>
  <p:tag name="CUSTMASTERBOTTOMMARGIN" val="59.5276"/>
  <p:tag name="GUIDECOLS" val="2"/>
  <p:tag name="GUIDEROWS" val="2"/>
  <p:tag name="GUTTERCOL" val="1.4 cm"/>
  <p:tag name="GUTTERROW" val="0.7 cm"/>
  <p:tag name="GUIDESAPPLIEDTO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MASTERTOPMARGIN" val="113.3858"/>
  <p:tag name="CUSTMASTERLEFTMARGIN" val="56.6929"/>
  <p:tag name="CUSTMASTERRIGHTMARGIN" val="42.5197"/>
  <p:tag name="CUSTMASTERBOTTOMMARGIN" val="59.5276"/>
  <p:tag name="GUIDECOLS" val="1"/>
  <p:tag name="GUIDEROWS" val="1"/>
  <p:tag name="GUTTERCOL" val="1.7 cm"/>
  <p:tag name="GUTTERROW" val="0.7 cm"/>
  <p:tag name="GUIDESAPPLIEDTO" val="2"/>
  <p:tag name="MASTERLEFTMARGIN" val="59.8173"/>
  <p:tag name="MASTERRIGHTMARGIN" val="59.6724"/>
  <p:tag name="MASTERTOPMARGIN" val="113.3858"/>
  <p:tag name="MASTERBOTTOMMARGIN" val="59.52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"/>
  <p:tag name="GUIDEROWS" val="1"/>
  <p:tag name="GUTTERCOL" val="1.5 cm"/>
  <p:tag name="GUTTERROW" val="0.5 cm"/>
  <p:tag name="GUIDESAPPLIEDTO" val="2"/>
  <p:tag name="MASTERLEFTMARGIN" val="36.36"/>
  <p:tag name="MASTERRIGHTMARGIN" val="36.36"/>
  <p:tag name="MASTERTOPMARGIN" val="122"/>
  <p:tag name="MASTERBOTTOMMARGIN" val="122"/>
</p:tagLst>
</file>

<file path=ppt/theme/theme1.xml><?xml version="1.0" encoding="utf-8"?>
<a:theme xmlns:a="http://schemas.openxmlformats.org/drawingml/2006/main" name="BAE Systems">
  <a:themeElements>
    <a:clrScheme name="BAE Systems">
      <a:dk1>
        <a:srgbClr val="2D3033"/>
      </a:dk1>
      <a:lt1>
        <a:srgbClr val="FFFFFF"/>
      </a:lt1>
      <a:dk2>
        <a:srgbClr val="FC4C02"/>
      </a:dk2>
      <a:lt2>
        <a:srgbClr val="E9E4E1"/>
      </a:lt2>
      <a:accent1>
        <a:srgbClr val="6C6460"/>
      </a:accent1>
      <a:accent2>
        <a:srgbClr val="DCA366"/>
      </a:accent2>
      <a:accent3>
        <a:srgbClr val="007383"/>
      </a:accent3>
      <a:accent4>
        <a:srgbClr val="00405E"/>
      </a:accent4>
      <a:accent5>
        <a:srgbClr val="4D394F"/>
      </a:accent5>
      <a:accent6>
        <a:srgbClr val="F0B323"/>
      </a:accent6>
      <a:hlink>
        <a:srgbClr val="3D4146"/>
      </a:hlink>
      <a:folHlink>
        <a:srgbClr val="3D4146"/>
      </a:folHlink>
    </a:clrScheme>
    <a:fontScheme name="_BAE Systems New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F21FD0B-C896-4E84-94A0-0448D408E511}" vid="{E313BA44-EDCE-47EC-B7CD-D3F1DBB057D8}"/>
    </a:ext>
  </a:extLst>
</a:theme>
</file>

<file path=ppt/theme/theme2.xml><?xml version="1.0" encoding="utf-8"?>
<a:theme xmlns:a="http://schemas.openxmlformats.org/drawingml/2006/main" name="2_MOPR MasterTemplate">
  <a:themeElements>
    <a:clrScheme name="BAE Systems">
      <a:dk1>
        <a:srgbClr val="000000"/>
      </a:dk1>
      <a:lt1>
        <a:srgbClr val="FFFFFF"/>
      </a:lt1>
      <a:dk2>
        <a:srgbClr val="404146"/>
      </a:dk2>
      <a:lt2>
        <a:srgbClr val="FFFFFF"/>
      </a:lt2>
      <a:accent1>
        <a:srgbClr val="D0D3D4"/>
      </a:accent1>
      <a:accent2>
        <a:srgbClr val="FC4C02"/>
      </a:accent2>
      <a:accent3>
        <a:srgbClr val="F0B323"/>
      </a:accent3>
      <a:accent4>
        <a:srgbClr val="615E9B"/>
      </a:accent4>
      <a:accent5>
        <a:srgbClr val="D9C0A9"/>
      </a:accent5>
      <a:accent6>
        <a:srgbClr val="01426A"/>
      </a:accent6>
      <a:hlink>
        <a:srgbClr val="FC4C02"/>
      </a:hlink>
      <a:folHlink>
        <a:srgbClr val="FC4C02"/>
      </a:folHlink>
    </a:clrScheme>
    <a:fontScheme name="BA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range">
      <a:srgbClr val="FC4C02"/>
    </a:custClr>
    <a:custClr name="White">
      <a:srgbClr val="FFFFFF"/>
    </a:custClr>
    <a:custClr name="Grey">
      <a:srgbClr val="D0D3D4"/>
    </a:custClr>
    <a:custClr name="Dark Grey">
      <a:srgbClr val="3D4146"/>
    </a:custClr>
    <a:custClr name="Black">
      <a:srgbClr val="000000"/>
    </a:custClr>
    <a:custClr name="Ignore01">
      <a:srgbClr val="FFFFFF"/>
    </a:custClr>
    <a:custClr name="Ignore02">
      <a:srgbClr val="FFFFFF"/>
    </a:custClr>
    <a:custClr name="Ignore03">
      <a:srgbClr val="FFFFFF"/>
    </a:custClr>
    <a:custClr name="Ignore04">
      <a:srgbClr val="FFFFFF"/>
    </a:custClr>
    <a:custClr name="Ignore05">
      <a:srgbClr val="FFFFFF"/>
    </a:custClr>
    <a:custClr name="Yellow">
      <a:srgbClr val="F0B323"/>
    </a:custClr>
    <a:custClr name="Purple">
      <a:srgbClr val="615E9B"/>
    </a:custClr>
    <a:custClr name="Stone">
      <a:srgbClr val="D9C0A9"/>
    </a:custClr>
    <a:custClr name="Navy">
      <a:srgbClr val="014200"/>
    </a:custClr>
    <a:custClr name="Teal">
      <a:srgbClr val="00B2A9"/>
    </a:custClr>
    <a:custClr name="Blue">
      <a:srgbClr val="489FDF"/>
    </a:custClr>
    <a:custClr name="Ignore06">
      <a:srgbClr val="FFFFFF"/>
    </a:custClr>
    <a:custClr name="Ignore07">
      <a:srgbClr val="FFFFFF"/>
    </a:custClr>
    <a:custClr name="Ignore08">
      <a:srgbClr val="FFFFFF"/>
    </a:custClr>
    <a:custClr name="Ignore09">
      <a:srgbClr val="FFFFFF"/>
    </a:custClr>
    <a:custClr name="Yellow 70%">
      <a:srgbClr val="F5CA65"/>
    </a:custClr>
    <a:custClr name="Purple 70%">
      <a:srgbClr val="908EB9"/>
    </a:custClr>
    <a:custClr name="Stone 70%">
      <a:srgbClr val="E4D3C3"/>
    </a:custClr>
    <a:custClr name="Navy 70%">
      <a:srgbClr val="4D7B97"/>
    </a:custClr>
    <a:custClr name="Teal 70%">
      <a:srgbClr val="4DC9C3"/>
    </a:custClr>
    <a:custClr name="Blue 70%">
      <a:srgbClr val="7FBCE9"/>
    </a:custClr>
    <a:custClr name="Ignore10">
      <a:srgbClr val="FFFFFF"/>
    </a:custClr>
    <a:custClr name="Ignore11">
      <a:srgbClr val="FFFFFF"/>
    </a:custClr>
    <a:custClr name="Ignore12">
      <a:srgbClr val="FFFFFF"/>
    </a:custClr>
    <a:custClr name="Ignore13">
      <a:srgbClr val="FFFFFF"/>
    </a:custClr>
    <a:custClr name="Yellow 50%">
      <a:srgbClr val="F8D991"/>
    </a:custClr>
    <a:custClr name="Purple 50%">
      <a:srgbClr val="B0AFCD"/>
    </a:custClr>
    <a:custClr name="Stone 50%">
      <a:srgbClr val="ECE0D4"/>
    </a:custClr>
    <a:custClr name="Navy 50%">
      <a:srgbClr val="80A1B5"/>
    </a:custClr>
    <a:custClr name="Teal 50%">
      <a:srgbClr val="80D9D4"/>
    </a:custClr>
    <a:custClr name="Blue 50%">
      <a:srgbClr val="A4CFEF"/>
    </a:custClr>
    <a:custClr name="Ignore14">
      <a:srgbClr val="FFFFFF"/>
    </a:custClr>
    <a:custClr name="Ignore15">
      <a:srgbClr val="FFFFFF"/>
    </a:custClr>
    <a:custClr name="Ignore16">
      <a:srgbClr val="FFFFFF"/>
    </a:custClr>
    <a:custClr name="Ignore17">
      <a:srgbClr val="FFFFFF"/>
    </a:custClr>
    <a:custClr name="Yellow 30%">
      <a:srgbClr val="FBE8BD"/>
    </a:custClr>
    <a:custClr name="Purple 30%">
      <a:srgbClr val="D0CFE1"/>
    </a:custClr>
    <a:custClr name="Stone 30%">
      <a:srgbClr val="F4ECE5"/>
    </a:custClr>
    <a:custClr name="Navy 30%">
      <a:srgbClr val="B3C6D2"/>
    </a:custClr>
    <a:custClr name="Teal 30%">
      <a:srgbClr val="B3E8E5"/>
    </a:custClr>
    <a:custClr name="Blue 30%">
      <a:srgbClr val="C8E2F5"/>
    </a:custClr>
    <a:custClr name="Ignore18">
      <a:srgbClr val="FFFFFF"/>
    </a:custClr>
    <a:custClr name="Red">
      <a:srgbClr val="FF0000"/>
    </a:custClr>
    <a:custClr name="Amber">
      <a:srgbClr val="FFBF00"/>
    </a:custClr>
    <a:custClr name="Green">
      <a:srgbClr val="00B050"/>
    </a:custClr>
  </a:custClrLst>
  <a:extLst>
    <a:ext uri="{05A4C25C-085E-4340-85A3-A5531E510DB2}">
      <thm15:themeFamily xmlns:thm15="http://schemas.microsoft.com/office/thememl/2012/main" name="BAE Template29.potx" id="{9BE9F5D2-9CAB-4E90-8852-D17749A4C5E4}" vid="{0E28D98F-1992-47D8-AD19-37CCF0F5EB8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5276</TotalTime>
  <Words>198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BAE Systems</vt:lpstr>
      <vt:lpstr>Calibri</vt:lpstr>
      <vt:lpstr>Calibri Light</vt:lpstr>
      <vt:lpstr>tahoma</vt:lpstr>
      <vt:lpstr>tahoma</vt:lpstr>
      <vt:lpstr>BAE Systems</vt:lpstr>
      <vt:lpstr>2_MOPR MasterTemplate</vt:lpstr>
      <vt:lpstr>BIACC Data Science TFX ‘On The Job’ (OTJ) ML Training Tuesday 29/11/2022</vt:lpstr>
      <vt:lpstr>Progress So Far</vt:lpstr>
      <vt:lpstr>Code Approach</vt:lpstr>
      <vt:lpstr>Code Approach - Classification</vt:lpstr>
    </vt:vector>
  </TitlesOfParts>
  <Company>Any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BIACC Data Science Show and Tell</dc:title>
  <dc:creator>Whipp, Stuart (UK)</dc:creator>
  <cp:lastModifiedBy>Stuart Whipp</cp:lastModifiedBy>
  <cp:revision>51</cp:revision>
  <cp:lastPrinted>2022-11-27T21:43:09Z</cp:lastPrinted>
  <dcterms:created xsi:type="dcterms:W3CDTF">2022-09-27T17:24:36Z</dcterms:created>
  <dcterms:modified xsi:type="dcterms:W3CDTF">2022-11-28T23:06:44Z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8a3069a9-0135-44fa-b559-ed5d393cdff6</vt:lpwstr>
  </property>
  <property fmtid="{D5CDD505-2E9C-101B-9397-08002B2CF9AE}" pid="3" name="Originator">
    <vt:lpwstr>BAE Systems</vt:lpwstr>
  </property>
  <property fmtid="{D5CDD505-2E9C-101B-9397-08002B2CF9AE}" pid="4" name="urnbailsCompMarkingP1">
    <vt:lpwstr>BAE SYSTEMS PROPRIETARY</vt:lpwstr>
  </property>
  <property fmtid="{D5CDD505-2E9C-101B-9397-08002B2CF9AE}" pid="5" name="urnbailsNATSECMarkingP1">
    <vt:lpwstr>NOT APPLICABLE</vt:lpwstr>
  </property>
  <property fmtid="{D5CDD505-2E9C-101B-9397-08002B2CF9AE}" pid="6" name="urnbailsExportControlMarkingP1">
    <vt:lpwstr>NO</vt:lpwstr>
  </property>
  <property fmtid="{D5CDD505-2E9C-101B-9397-08002B2CF9AE}" pid="7" name="urnbailsExportControlMarkingP2">
    <vt:lpwstr>NOT EXPORT CONTROLLED - UK / US / OTHER LOCAL</vt:lpwstr>
  </property>
  <property fmtid="{D5CDD505-2E9C-101B-9397-08002B2CF9AE}" pid="8" name="BaesClassificationComments">
    <vt:lpwstr/>
  </property>
</Properties>
</file>