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swald ExtraLight"/>
      <p:regular r:id="rId30"/>
      <p:bold r:id="rId31"/>
    </p:embeddedFon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ExtraLight-bold.fntdata"/><Relationship Id="rId30" Type="http://schemas.openxmlformats.org/officeDocument/2006/relationships/font" Target="fonts/Oswald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41c91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41c91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41c912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441c912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59c02cd42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59c02cd42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41c912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441c912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fd4668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fd4668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401d55d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401d55d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ffaac852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ffaac852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ffaac852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ffaac852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59c02cd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59c02cd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401d55d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401d55d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41c91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41c91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ffaac852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ffaac852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59c02cd4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59c02cd4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441c912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441c912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41c912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441c912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c972ce01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c972ce01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4847e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4847e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ac170f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ac170f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41c912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41c912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401d55d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401d55d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441c912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441c912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9c02cd4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9c02cd4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3ac170f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3ac170f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latin typeface="Oswald ExtraLight"/>
                <a:ea typeface="Oswald ExtraLight"/>
                <a:cs typeface="Oswald ExtraLight"/>
                <a:sym typeface="Oswald ExtraLight"/>
              </a:rPr>
              <a:t>Sign Language MNIST</a:t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50"/>
              <a:t>Prof. Murilo Naldi</a:t>
            </a:r>
            <a:endParaRPr sz="3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/>
          </a:p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Gabriel Lourenço de Paula Graton - 800432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Rafael Naoki Arakaki Uyeta - 800207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Vitor Matheus da Silva - 800260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do Problema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LabelBinarizer()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Criar um array para as classes, no caso 24 letras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01" y="2357801"/>
            <a:ext cx="5340750" cy="20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813" y="2532763"/>
            <a:ext cx="26765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do Problema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pt-BR">
                <a:solidFill>
                  <a:schemeClr val="lt2"/>
                </a:solidFill>
              </a:rPr>
              <a:t>Para melhorar ( dificultar ) pegar os </a:t>
            </a:r>
            <a:r>
              <a:rPr lang="pt-BR">
                <a:solidFill>
                  <a:schemeClr val="lt2"/>
                </a:solidFill>
              </a:rPr>
              <a:t>parâmetros</a:t>
            </a:r>
            <a:r>
              <a:rPr lang="pt-BR">
                <a:solidFill>
                  <a:schemeClr val="lt2"/>
                </a:solidFill>
              </a:rPr>
              <a:t> das imagens e modificar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654" y="1909154"/>
            <a:ext cx="5116695" cy="2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e métricas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a seguinte configuração (1/2)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 redes de 2 Camadas de </a:t>
            </a:r>
            <a:r>
              <a:rPr lang="pt-BR"/>
              <a:t>Convolução</a:t>
            </a:r>
            <a:r>
              <a:rPr lang="pt-BR"/>
              <a:t> 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Conv layer 128 KERNELS (SIZE - 5 * 5) - Função de Ativação: Relu / Leaky ReLu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Conv layer 64 KERNELS (SIZE - 3 * 3) </a:t>
            </a:r>
            <a:r>
              <a:rPr lang="pt-BR"/>
              <a:t>- Função de Ativação: Relu / Leaky ReLu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 final Delas, haverá um MaxPooling para melhorar/capturar a feature 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MaxPool layer 1 -- MAX POOL WINDOW - 3 * 3 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MaxPool layer 2 -- MAX POOL WINDOW - 2 * 2 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Camada Densa de 512 unidades (com Dropout de 0.25)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24 saídas - número de classes </a:t>
            </a:r>
            <a:r>
              <a:rPr lang="pt-BR"/>
              <a:t> ( Softmax 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a seguinte configuração (2/2</a:t>
            </a:r>
            <a:r>
              <a:rPr lang="pt-BR"/>
              <a:t>)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 redes de 3 Camadas de Convolução 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Conv layer 128 KERNELS (SIZE - 5 * 5) - Função de Ativação: Relu / Leaky ReLu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Conv layer 64 KERNELS (SIZE - 3 * 3) - Função de Ativação: Relu /</a:t>
            </a:r>
            <a:r>
              <a:rPr lang="pt-BR"/>
              <a:t> Leaky ReLu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Conv layer 32 KERNELS (SIZE - 2 * 2) - Função de Ativação: Relu /</a:t>
            </a:r>
            <a:r>
              <a:rPr lang="pt-BR"/>
              <a:t> Leaky ReLu 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 final Delas, haverá um MaxPooling para melhorar/capturar a feature 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MaxPool layer 1 -- MAX POOL WINDOW - 3 * 3 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MaxPool layer 2 -- MAX POOL WINDOW - 2 * 2 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MaxPool layer 3 -- MAX POOL WINDOW - 2 * 2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Camada Densa de 512 unidades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24 saídas - número de classes ( Softmax 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- 2 Camadas: Mudando a função de Ativação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25" y="1901350"/>
            <a:ext cx="6498526" cy="26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- 3 Camadas: </a:t>
            </a:r>
            <a:r>
              <a:rPr lang="pt-BR"/>
              <a:t>Mudando a função de Ativação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595575"/>
            <a:ext cx="6566300" cy="32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obtidos por cada algoritmo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923875"/>
            <a:ext cx="85206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Basicamente: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25" y="1358075"/>
            <a:ext cx="3500600" cy="37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400" y="1557002"/>
            <a:ext cx="4272350" cy="2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obtidos por cada algoritmo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202575" y="923875"/>
            <a:ext cx="85206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Avaliação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Loss - Verifica a questão de possibilidade, verificando se houve ou não acertos que com menos certeza, o que a torna uma medida relevante.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Acurácia -   Considera apenas acertos inteiros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Tempo - Um dos fatores limitantes, quanto tempo demora para treinar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875" y="2708525"/>
            <a:ext cx="45339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3650" y="128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Dataset de “Libras” Americana digitada - imagens 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dataset escolhido tem 35 mil entradas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 informações sobre as imagens digitadas de A, B, C, D…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 é fazer um reconhecedor de Gestos. Com isso “traduzir” para texto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50" y="2764075"/>
            <a:ext cx="3191300" cy="24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obtidos por cada algoritmo ( Exemplo G )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3277471"/>
            <a:ext cx="2467100" cy="181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25" y="3389275"/>
            <a:ext cx="2300667" cy="16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95069"/>
            <a:ext cx="2467100" cy="181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399" y="1354163"/>
            <a:ext cx="2322925" cy="16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2177313" y="1648325"/>
            <a:ext cx="25452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 Camadas - Relu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643875" y="1561200"/>
            <a:ext cx="26631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Camadas - LeRelu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2252500" y="3563525"/>
            <a:ext cx="25452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 Camadas - Relu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6598788" y="3596300"/>
            <a:ext cx="25452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 Camadas - LeRelu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2663" y="3954463"/>
            <a:ext cx="9048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2975" y="2024050"/>
            <a:ext cx="904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2975" y="3973513"/>
            <a:ext cx="9048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01700" y="946025"/>
            <a:ext cx="834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geral os modelos trabalham muito bem, tendo 99+ de acurácia e uma loss bem baixa. Olhando apenas essas duas métricas a de maior Destaque foi a CNN com 3 Camadas usando a ReLu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 seja, ele consegue reconhecer bem as imagens.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Entretanto, apesar disso, outros fatores precisam ser levados em conta a fim de construir um tradutor no dia a dia, no caso o tempo. Por isso, no geral ela se mantém no pódio por também ser rápida, sma será o suficiente ?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Contudo 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Após verificar as imagens, é preciso entender algumas coisas: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Querendo ou não, “rodar” demora, conseguir classificar demanda tempo, um cenário de vida real, seria muito devagar. - O menor tempo é de 400+ segundos.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Além disso, as imagens são estáticas, simples e num fundo prático. Caso tivesse pouca </a:t>
            </a:r>
            <a:r>
              <a:rPr lang="pt-BR"/>
              <a:t>iluminação ou uma que combina com a cor da pele, ficaria mais difícil.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Ademais, isso só serviria para palavras soletradas, num contexto maior outras seriam usadas.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 seja, ele consegue traduzir, mas casos muitos simples e não cotidianos.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Implicando que é preciso, com o objetivo em mente, procurar imagens mais complicadas e “movimentadas”, além das que representam palavras.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escolhemos?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Explorar o estudo de Redes Neurais Convolucionais (CNN) </a:t>
            </a:r>
            <a:endParaRPr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Interesse em como fornecer um tradutor para comunicação de pessoas não praticantes</a:t>
            </a:r>
            <a:endParaRPr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Aprimorar e evidenciar os conhecimentos vistos em sala</a:t>
            </a:r>
            <a:endParaRPr sz="18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67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complexo?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3250325"/>
            <a:ext cx="85206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classificador de múltiplas classes ( A, B, C …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Trabalhar com imagens, mas principalmente sinais de mãos podem ser complicados, há certos gestos que são parecidos com outros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csv é composto com informações dos pixels das imagens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3" y="2189750"/>
            <a:ext cx="87153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imagens são 28x28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325" y="678475"/>
            <a:ext cx="51625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51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67725" y="1017725"/>
            <a:ext cx="29850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Quantidade de Sinais por Gêneros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Não tem “j” e “z”?!?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051" y="755925"/>
            <a:ext cx="4368575" cy="320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25" y="2397076"/>
            <a:ext cx="3588599" cy="2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Limpando os dados da base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Os dados vieram em 1D, mas para treinar para a CNN, utiliza em 3D - 27455 28x28x1</a:t>
            </a:r>
            <a:endParaRPr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Ou seja, 28x28x1 é a dimensão e 27455 entradas para treinar</a:t>
            </a:r>
            <a:endParaRPr sz="1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6100"/>
            <a:ext cx="4377500" cy="1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575" y="2706525"/>
            <a:ext cx="32861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750" y="4143050"/>
            <a:ext cx="4972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