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Guilherme Ferre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24T21:31:05.604">
    <p:pos x="6000" y="0"/>
    <p:text>Aqui introduzimos o problema, descrevemos as duas principais inspirações com as features boas e missing features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3-26T00:48:20.919">
    <p:pos x="6000" y="0"/>
    <p:text>Objetivos para o trabalho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3-26T00:48:48.838">
    <p:pos x="6000" y="0"/>
    <p:text>Explicar cada tipo de algoritmo e os seus limites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5a3128b0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5a3128b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13" Type="http://schemas.openxmlformats.org/officeDocument/2006/relationships/image" Target="../media/image12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19.png"/><Relationship Id="rId13" Type="http://schemas.openxmlformats.org/officeDocument/2006/relationships/image" Target="../media/image3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910162"/>
            <a:ext cx="9144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pt-PT" sz="8000">
                <a:solidFill>
                  <a:schemeClr val="lt1"/>
                </a:solidFill>
              </a:rPr>
              <a:t>NoteSpace</a:t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54550" y="4590200"/>
            <a:ext cx="9144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Guilherme Ferreira 49472 | Ricardo Costa 49511 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Supervisors: Paulo Pereira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400"/>
          </a:p>
        </p:txBody>
      </p:sp>
      <p:sp>
        <p:nvSpPr>
          <p:cNvPr id="86" name="Google Shape;86;p13"/>
          <p:cNvSpPr txBox="1"/>
          <p:nvPr/>
        </p:nvSpPr>
        <p:spPr>
          <a:xfrm>
            <a:off x="1524000" y="3326838"/>
            <a:ext cx="9144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P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Multi-platform Web Application for Real-Time Document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P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Collaboration &amp; Sharing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272350" y="6073825"/>
            <a:ext cx="1647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PT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2024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88100" cy="20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925" y="4296325"/>
            <a:ext cx="3009300" cy="199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922500" y="264025"/>
            <a:ext cx="10347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367925" y="1483225"/>
            <a:ext cx="75339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✅Real-time Document Editing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✅Rich Text Editor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✅Collaborative Features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❌Explicit Version Control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❌Offline Support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❌Platform for Sharing Documents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❌Project Management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925" y="1483225"/>
            <a:ext cx="3009300" cy="199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1800" y="2735188"/>
            <a:ext cx="645050" cy="6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27000" y="5621900"/>
            <a:ext cx="542498" cy="5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06925" y="4134400"/>
            <a:ext cx="74100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</a:t>
            </a:r>
            <a:r>
              <a:rPr lang="pt-PT" sz="1900">
                <a:solidFill>
                  <a:schemeClr val="lt1"/>
                </a:solidFill>
              </a:rPr>
              <a:t>Version Control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✅Project Management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✅Repositories for Code Sharing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✅Markdown Support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900">
                <a:solidFill>
                  <a:schemeClr val="lt1"/>
                </a:solidFill>
              </a:rPr>
              <a:t>❌Synchronous Editing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</a:rPr>
              <a:t>❌Live Collaboration Features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2" name="Google Shape;102;p14"/>
          <p:cNvCxnSpPr/>
          <p:nvPr/>
        </p:nvCxnSpPr>
        <p:spPr>
          <a:xfrm>
            <a:off x="4452175" y="2645357"/>
            <a:ext cx="6984900" cy="1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22450" y="5611625"/>
            <a:ext cx="6831000" cy="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4452175" y="1146025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Docs</a:t>
            </a:r>
            <a:endParaRPr sz="1300"/>
          </a:p>
        </p:txBody>
      </p:sp>
      <p:sp>
        <p:nvSpPr>
          <p:cNvPr id="105" name="Google Shape;105;p14"/>
          <p:cNvSpPr txBox="1"/>
          <p:nvPr/>
        </p:nvSpPr>
        <p:spPr>
          <a:xfrm>
            <a:off x="1122450" y="3832525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3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209" y="1819800"/>
            <a:ext cx="559410" cy="63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857250" y="356450"/>
            <a:ext cx="1049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4695" y="1819800"/>
            <a:ext cx="764700" cy="9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521475" y="2805425"/>
            <a:ext cx="3183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Markdown-Supported Editor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2725" y="1901261"/>
            <a:ext cx="969350" cy="7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3557102" y="2940800"/>
            <a:ext cx="2580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Collaboration Features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5689" r="5681" t="0"/>
          <a:stretch/>
        </p:blipFill>
        <p:spPr>
          <a:xfrm>
            <a:off x="6996794" y="1973334"/>
            <a:ext cx="559410" cy="63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6310300" y="2895700"/>
            <a:ext cx="2349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Workspace Management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1729" y="4098675"/>
            <a:ext cx="584162" cy="9186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2203775" y="5108575"/>
            <a:ext cx="21132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Multi-platform (PWA)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401" y="2150531"/>
            <a:ext cx="559410" cy="63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82320" y="4100617"/>
            <a:ext cx="969482" cy="91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1105" y="4065400"/>
            <a:ext cx="774136" cy="883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985100" y="5024318"/>
            <a:ext cx="186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Offline Support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19832" y="4200600"/>
            <a:ext cx="681528" cy="759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7519225" y="5054636"/>
            <a:ext cx="2004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063326" y="2805426"/>
            <a:ext cx="2004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Sharing Platform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580926" y="1830163"/>
            <a:ext cx="917524" cy="9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8">
            <a:alphaModFix/>
          </a:blip>
          <a:srcRect b="0" l="5689" r="5681" t="0"/>
          <a:stretch/>
        </p:blipFill>
        <p:spPr>
          <a:xfrm>
            <a:off x="10110548" y="2320525"/>
            <a:ext cx="387900" cy="43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21700" y="2451023"/>
            <a:ext cx="331800" cy="40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>
                <a:solidFill>
                  <a:schemeClr val="lt1"/>
                </a:solidFill>
              </a:rPr>
              <a:t>Research - Conflict Resolution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838200" y="1817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>
                <a:solidFill>
                  <a:schemeClr val="lt1"/>
                </a:solidFill>
              </a:rPr>
              <a:t>• </a:t>
            </a:r>
            <a:r>
              <a:rPr b="1" lang="pt-PT" sz="2400">
                <a:solidFill>
                  <a:schemeClr val="lt1"/>
                </a:solidFill>
              </a:rPr>
              <a:t>Operational Transformation (OT)</a:t>
            </a:r>
            <a:r>
              <a:rPr lang="pt-PT" sz="2400">
                <a:solidFill>
                  <a:schemeClr val="lt1"/>
                </a:solidFill>
              </a:rPr>
              <a:t>: </a:t>
            </a:r>
            <a:endParaRPr sz="2400">
              <a:solidFill>
                <a:schemeClr val="lt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PT" sz="2000">
                <a:solidFill>
                  <a:schemeClr val="lt1"/>
                </a:solidFill>
              </a:rPr>
              <a:t>Operations are transformed when a conflict is detected.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>
                <a:solidFill>
                  <a:schemeClr val="lt1"/>
                </a:solidFill>
              </a:rPr>
              <a:t>• </a:t>
            </a:r>
            <a:r>
              <a:rPr b="1" lang="pt-PT" sz="2400">
                <a:solidFill>
                  <a:schemeClr val="lt1"/>
                </a:solidFill>
              </a:rPr>
              <a:t>Conflict-Free Replicated Data Type (CRDT):</a:t>
            </a:r>
            <a:endParaRPr sz="2400">
              <a:solidFill>
                <a:schemeClr val="lt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PT" sz="2000">
                <a:solidFill>
                  <a:schemeClr val="lt1"/>
                </a:solidFill>
              </a:rPr>
              <a:t>Operations must be commutative and idempotent, so that the same state is always reached for all clients.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699" y="3910874"/>
            <a:ext cx="3066599" cy="276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7946" y="4045671"/>
            <a:ext cx="1141351" cy="10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838200" y="5315375"/>
            <a:ext cx="29211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 Balancing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Caching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 Adapter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14403" l="25472" r="16065" t="10187"/>
          <a:stretch/>
        </p:blipFill>
        <p:spPr>
          <a:xfrm>
            <a:off x="6710250" y="0"/>
            <a:ext cx="55458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610" y="2859064"/>
            <a:ext cx="468299" cy="4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463" y="2421913"/>
            <a:ext cx="543601" cy="472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838200" y="1690700"/>
            <a:ext cx="17070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17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3954" y="2351838"/>
            <a:ext cx="543604" cy="54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6073" y="2380645"/>
            <a:ext cx="543600" cy="54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1991" y="3611990"/>
            <a:ext cx="506597" cy="50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7562" y="3833576"/>
            <a:ext cx="507441" cy="54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4903" y="3833593"/>
            <a:ext cx="507441" cy="54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82253" y="3840450"/>
            <a:ext cx="507410" cy="56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75017" y="2859050"/>
            <a:ext cx="440570" cy="46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838203" y="3172475"/>
            <a:ext cx="2075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25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7"/>
          <p:cNvCxnSpPr/>
          <p:nvPr/>
        </p:nvCxnSpPr>
        <p:spPr>
          <a:xfrm flipH="1" rot="10800000">
            <a:off x="3084775" y="3691962"/>
            <a:ext cx="855300" cy="4605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2908500" y="2706712"/>
            <a:ext cx="972000" cy="399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 txBox="1"/>
          <p:nvPr/>
        </p:nvSpPr>
        <p:spPr>
          <a:xfrm>
            <a:off x="869900" y="4778300"/>
            <a:ext cx="29859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Optionals</a:t>
            </a:r>
            <a:endParaRPr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51463" y="3612000"/>
            <a:ext cx="506600" cy="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323" y="2477700"/>
            <a:ext cx="492300" cy="60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225" y="2476800"/>
            <a:ext cx="491700" cy="60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5587" y="2125975"/>
            <a:ext cx="249775" cy="2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9188" y="2125968"/>
            <a:ext cx="249775" cy="28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6313" y="1713650"/>
            <a:ext cx="561900" cy="60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173" name="Google Shape;173;p18"/>
          <p:cNvCxnSpPr>
            <a:stCxn id="168" idx="3"/>
            <a:endCxn id="172" idx="2"/>
          </p:cNvCxnSpPr>
          <p:nvPr/>
        </p:nvCxnSpPr>
        <p:spPr>
          <a:xfrm flipH="1" rot="10800000">
            <a:off x="1816623" y="2319600"/>
            <a:ext cx="280500" cy="460200"/>
          </a:xfrm>
          <a:prstGeom prst="curvedConnector2">
            <a:avLst/>
          </a:prstGeom>
          <a:noFill/>
          <a:ln cap="flat" cmpd="sng" w="19050">
            <a:solidFill>
              <a:srgbClr val="1AAE9F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4" name="Google Shape;174;p18"/>
          <p:cNvCxnSpPr>
            <a:stCxn id="169" idx="1"/>
            <a:endCxn id="172" idx="2"/>
          </p:cNvCxnSpPr>
          <p:nvPr/>
        </p:nvCxnSpPr>
        <p:spPr>
          <a:xfrm rot="10800000">
            <a:off x="2097125" y="2319600"/>
            <a:ext cx="281100" cy="460200"/>
          </a:xfrm>
          <a:prstGeom prst="curvedConnector2">
            <a:avLst/>
          </a:prstGeom>
          <a:noFill/>
          <a:ln cap="flat" cmpd="sng" w="19050">
            <a:solidFill>
              <a:srgbClr val="1AAE9F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75" name="Google Shape;175;p18"/>
          <p:cNvSpPr txBox="1"/>
          <p:nvPr/>
        </p:nvSpPr>
        <p:spPr>
          <a:xfrm>
            <a:off x="2973225" y="1690825"/>
            <a:ext cx="275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</a:rPr>
              <a:t>Concurrent Editing</a:t>
            </a:r>
            <a:endParaRPr sz="24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Conflict Resolution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State Consistency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No Data Loss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8725" y="1772963"/>
            <a:ext cx="1161426" cy="11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889325" y="1690825"/>
            <a:ext cx="2714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</a:rPr>
              <a:t>Offline Support</a:t>
            </a:r>
            <a:endParaRPr sz="24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Read and Write Documents Offline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4313" y="4070650"/>
            <a:ext cx="1510249" cy="15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2973225" y="4279775"/>
            <a:ext cx="258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</a:rPr>
              <a:t>Version Control</a:t>
            </a:r>
            <a:endParaRPr sz="24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Revision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Rollback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Fork &amp; Merge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889325" y="4279775"/>
            <a:ext cx="325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</a:rPr>
              <a:t>Scalable</a:t>
            </a:r>
            <a:r>
              <a:rPr lang="pt-PT" sz="2400">
                <a:solidFill>
                  <a:schemeClr val="lt1"/>
                </a:solidFill>
              </a:rPr>
              <a:t> Architecture</a:t>
            </a:r>
            <a:endParaRPr sz="24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Fast Content Access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PT" sz="1900">
                <a:solidFill>
                  <a:schemeClr val="lt1"/>
                </a:solidFill>
              </a:rPr>
              <a:t>Elastic Scaling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26037" y="4313086"/>
            <a:ext cx="942476" cy="104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4294967295" type="title"/>
          </p:nvPr>
        </p:nvSpPr>
        <p:spPr>
          <a:xfrm>
            <a:off x="838200" y="255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>
                <a:solidFill>
                  <a:schemeClr val="lt1"/>
                </a:solidFill>
              </a:rPr>
              <a:t>Project  Plan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974" y="1483850"/>
            <a:ext cx="8288052" cy="443254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20000" fadeDir="5400012" kx="0" rotWithShape="0" algn="bl" stA="70000" stPos="0" sy="-100000" ky="0"/>
          </a:effectLst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ctrTitle"/>
          </p:nvPr>
        </p:nvSpPr>
        <p:spPr>
          <a:xfrm>
            <a:off x="1523999" y="2308369"/>
            <a:ext cx="91440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pt-PT" sz="8000">
                <a:solidFill>
                  <a:schemeClr val="lt1"/>
                </a:solidFill>
              </a:rPr>
              <a:t>Questions?</a:t>
            </a:r>
            <a:endParaRPr sz="8000">
              <a:solidFill>
                <a:schemeClr val="lt1"/>
              </a:solidFill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-353850"/>
            <a:ext cx="1788000" cy="178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0" y="4642325"/>
            <a:ext cx="1219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trying to prove ourselves wrong as quickly as possible, because only in that way can we find progress.”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Richard P. Feynman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