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tint val="66000"/>
                <a:satMod val="160000"/>
              </a:schemeClr>
            </a:gs>
            <a:gs pos="73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1051-05A2-4787-A29A-EA3A4EFAE521}" type="datetimeFigureOut">
              <a:rPr kumimoji="1" lang="ja-JP" altLang="en-US" smtClean="0"/>
              <a:pPr/>
              <a:t>2021/9/22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7960D-306D-4B45-A9C6-1CCFFA9DC1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hlinkClick r:id="rId2" action="ppaction://hlinksldjump"/>
          </p:cNvPr>
          <p:cNvSpPr/>
          <p:nvPr/>
        </p:nvSpPr>
        <p:spPr>
          <a:xfrm>
            <a:off x="3286116" y="5643578"/>
            <a:ext cx="257176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開始</a:t>
            </a:r>
            <a:endParaRPr kumimoji="1" lang="ja-JP" altLang="en-US" sz="44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7174" y="1428736"/>
            <a:ext cx="8429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HGS創英角ﾎﾟｯﾌﾟ体" pitchFamily="50" charset="-128"/>
                <a:ea typeface="HGS創英角ﾎﾟｯﾌﾟ体" pitchFamily="50" charset="-128"/>
              </a:rPr>
              <a:t>Parody Operating System</a:t>
            </a:r>
            <a:endParaRPr kumimoji="1" lang="ja-JP" altLang="en-US" sz="3200" dirty="0">
              <a:latin typeface="HGS創英角ﾎﾟｯﾌﾟ体" pitchFamily="50" charset="-128"/>
              <a:ea typeface="HGS創英角ﾎﾟｯﾌﾟ体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2910" y="678637"/>
            <a:ext cx="7858180" cy="5500726"/>
          </a:xfrm>
          <a:prstGeom prst="rect">
            <a:avLst/>
          </a:prstGeom>
          <a:solidFill>
            <a:schemeClr val="bg1">
              <a:lumMod val="75000"/>
            </a:schemeClr>
          </a:solidFill>
          <a:ln w="730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8662" y="71435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pc="-10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セットアップ</a:t>
            </a:r>
            <a:endParaRPr kumimoji="1" lang="ja-JP" altLang="en-US" spc="-10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8629" y="2500306"/>
            <a:ext cx="7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セットアップを開始します。</a:t>
            </a:r>
            <a:endParaRPr kumimoji="1" lang="ja-JP" altLang="en-US" sz="3200" dirty="0"/>
          </a:p>
        </p:txBody>
      </p:sp>
      <p:sp>
        <p:nvSpPr>
          <p:cNvPr id="7" name="正方形/長方形 6">
            <a:hlinkClick r:id="rId2" action="ppaction://hlinksldjump"/>
          </p:cNvPr>
          <p:cNvSpPr/>
          <p:nvPr/>
        </p:nvSpPr>
        <p:spPr>
          <a:xfrm>
            <a:off x="3679025" y="521495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次へ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2910" y="678637"/>
            <a:ext cx="7858180" cy="5500726"/>
          </a:xfrm>
          <a:prstGeom prst="rect">
            <a:avLst/>
          </a:prstGeom>
          <a:solidFill>
            <a:schemeClr val="bg1">
              <a:lumMod val="75000"/>
            </a:schemeClr>
          </a:solidFill>
          <a:ln w="730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8662" y="71435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pc="-10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セットアップ</a:t>
            </a:r>
            <a:endParaRPr kumimoji="1" lang="ja-JP" altLang="en-US" spc="-10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79025" y="521495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次へ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4348" y="2890391"/>
            <a:ext cx="771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あなた</a:t>
            </a:r>
            <a:r>
              <a:rPr lang="ja-JP" altLang="en-US" sz="3200" dirty="0" smtClean="0"/>
              <a:t>のコンピューターを調べています。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2910" y="678637"/>
            <a:ext cx="7858180" cy="5500726"/>
          </a:xfrm>
          <a:prstGeom prst="rect">
            <a:avLst/>
          </a:prstGeom>
          <a:solidFill>
            <a:schemeClr val="bg1">
              <a:lumMod val="75000"/>
            </a:schemeClr>
          </a:solidFill>
          <a:ln w="730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8662" y="71435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pc="-10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セットアップ</a:t>
            </a:r>
            <a:endParaRPr kumimoji="1" lang="ja-JP" altLang="en-US" spc="-10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79025" y="521495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次へ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4348" y="1142984"/>
            <a:ext cx="771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あなた</a:t>
            </a:r>
            <a:r>
              <a:rPr lang="ja-JP" altLang="en-US" sz="3200" dirty="0" smtClean="0"/>
              <a:t>のコンピューターは条件を満たしています。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1505" y="2397948"/>
            <a:ext cx="7500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メモリー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8GB</a:t>
            </a:r>
            <a:r>
              <a:rPr lang="ja-JP" altLang="en-US" sz="3200" dirty="0" smtClean="0"/>
              <a:t>以上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ディスク：</a:t>
            </a:r>
            <a:r>
              <a:rPr lang="en-US" altLang="ja-JP" sz="3200" dirty="0" smtClean="0"/>
              <a:t>40GB</a:t>
            </a:r>
            <a:r>
              <a:rPr lang="ja-JP" altLang="en-US" sz="3200" dirty="0" smtClean="0"/>
              <a:t>以上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GPU</a:t>
            </a:r>
            <a:r>
              <a:rPr lang="ja-JP" altLang="en-US" sz="3200" dirty="0" smtClean="0"/>
              <a:t>：</a:t>
            </a:r>
            <a:r>
              <a:rPr lang="en-US" altLang="ja-JP" sz="3200" dirty="0" err="1" smtClean="0"/>
              <a:t>NVIDIAGeForce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CPU</a:t>
            </a:r>
            <a:r>
              <a:rPr kumimoji="1" lang="ja-JP" altLang="en-US" sz="3200" dirty="0" smtClean="0"/>
              <a:t>：</a:t>
            </a:r>
            <a:r>
              <a:rPr kumimoji="1" lang="en-US" altLang="ja-JP" sz="3200" dirty="0" smtClean="0"/>
              <a:t>Intel i5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2910" y="678637"/>
            <a:ext cx="7858180" cy="5500726"/>
          </a:xfrm>
          <a:prstGeom prst="rect">
            <a:avLst/>
          </a:prstGeom>
          <a:solidFill>
            <a:schemeClr val="bg1">
              <a:lumMod val="75000"/>
            </a:schemeClr>
          </a:solidFill>
          <a:ln w="730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8662" y="71435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pc="-10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セットアップ</a:t>
            </a:r>
            <a:endParaRPr kumimoji="1" lang="ja-JP" altLang="en-US" spc="-10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79025" y="521495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次へ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Office PowerPoint</Application>
  <PresentationFormat>画面に合わせる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スライド 1</vt:lpstr>
      <vt:lpstr>スライド 2</vt:lpstr>
      <vt:lpstr>スライド 3</vt:lpstr>
      <vt:lpstr>スライド 4</vt:lpstr>
      <vt:lpstr>スライド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Administrator</dc:creator>
  <cp:lastModifiedBy>Administrator</cp:lastModifiedBy>
  <cp:revision>2</cp:revision>
  <dcterms:created xsi:type="dcterms:W3CDTF">2021-06-11T00:59:31Z</dcterms:created>
  <dcterms:modified xsi:type="dcterms:W3CDTF">2021-09-22T02:28:19Z</dcterms:modified>
</cp:coreProperties>
</file>