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EB Garamond"/>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9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1623f000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41623f0007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1623f000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41623f0007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1623f000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41623f0007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1623f000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41623f0007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1623f000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41623f0007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1623f000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41623f0007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1623f000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41623f0007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16a9902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416a9902c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1623f000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41623f0007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1623f000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41623f0007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1623f00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1623f000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1623f000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41623f0007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1623f000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41623f0007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1623f000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41623f0007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1623f000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41623f0007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169bb4c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4169bb4cba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1623f00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41623f0007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1623f000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41623f0007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1623f000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41623f0007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623f000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41623f0007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1623f00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41623f0007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4"/>
        <p:cNvGrpSpPr/>
        <p:nvPr/>
      </p:nvGrpSpPr>
      <p:grpSpPr>
        <a:xfrm>
          <a:off x="0" y="0"/>
          <a:ext cx="0" cy="0"/>
          <a:chOff x="0" y="0"/>
          <a:chExt cx="0" cy="0"/>
        </a:xfrm>
      </p:grpSpPr>
      <p:sp>
        <p:nvSpPr>
          <p:cNvPr id="25" name="Google Shape;25;p2"/>
          <p:cNvSpPr/>
          <p:nvPr/>
        </p:nvSpPr>
        <p:spPr>
          <a:xfrm rot="10800000" flipH="1">
            <a:off x="5410182" y="3810000"/>
            <a:ext cx="3733819" cy="910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26" name="Google Shape;26;p2"/>
          <p:cNvSpPr/>
          <p:nvPr/>
        </p:nvSpPr>
        <p:spPr>
          <a:xfrm rot="10800000" flipH="1">
            <a:off x="5410200" y="3897010"/>
            <a:ext cx="3733801" cy="192024"/>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27" name="Google Shape;27;p2"/>
          <p:cNvSpPr/>
          <p:nvPr/>
        </p:nvSpPr>
        <p:spPr>
          <a:xfrm rot="10800000" flipH="1">
            <a:off x="5410200" y="4115167"/>
            <a:ext cx="3733801" cy="9144"/>
          </a:xfrm>
          <a:prstGeom prst="rect">
            <a:avLst/>
          </a:prstGeom>
          <a:solidFill>
            <a:schemeClr val="accent2">
              <a:alpha val="6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28" name="Google Shape;28;p2"/>
          <p:cNvSpPr/>
          <p:nvPr/>
        </p:nvSpPr>
        <p:spPr>
          <a:xfrm rot="10800000" flipH="1">
            <a:off x="5410200" y="4164403"/>
            <a:ext cx="1965960" cy="18288"/>
          </a:xfrm>
          <a:prstGeom prst="rect">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29" name="Google Shape;29;p2"/>
          <p:cNvSpPr/>
          <p:nvPr/>
        </p:nvSpPr>
        <p:spPr>
          <a:xfrm rot="10800000" flipH="1">
            <a:off x="5410200" y="4199572"/>
            <a:ext cx="1965960" cy="9144"/>
          </a:xfrm>
          <a:prstGeom prst="rect">
            <a:avLst/>
          </a:prstGeom>
          <a:solidFill>
            <a:schemeClr val="accent2">
              <a:alpha val="6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0" name="Google Shape;30;p2"/>
          <p:cNvSpPr/>
          <p:nvPr/>
        </p:nvSpPr>
        <p:spPr>
          <a:xfrm>
            <a:off x="5410200" y="3962400"/>
            <a:ext cx="3063240" cy="274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1" name="Google Shape;31;p2"/>
          <p:cNvSpPr/>
          <p:nvPr/>
        </p:nvSpPr>
        <p:spPr>
          <a:xfrm>
            <a:off x="7376507" y="4060983"/>
            <a:ext cx="1600200" cy="36576"/>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2" name="Google Shape;32;p2"/>
          <p:cNvSpPr/>
          <p:nvPr/>
        </p:nvSpPr>
        <p:spPr>
          <a:xfrm>
            <a:off x="1" y="3649662"/>
            <a:ext cx="9144000" cy="244170"/>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3" name="Google Shape;33;p2"/>
          <p:cNvSpPr/>
          <p:nvPr/>
        </p:nvSpPr>
        <p:spPr>
          <a:xfrm>
            <a:off x="0" y="3675527"/>
            <a:ext cx="9144001" cy="14067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4" name="Google Shape;34;p2"/>
          <p:cNvSpPr/>
          <p:nvPr/>
        </p:nvSpPr>
        <p:spPr>
          <a:xfrm rot="10800000" flipH="1">
            <a:off x="6414051" y="3643090"/>
            <a:ext cx="2729950" cy="248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5" name="Google Shape;35;p2"/>
          <p:cNvSpPr/>
          <p:nvPr/>
        </p:nvSpPr>
        <p:spPr>
          <a:xfrm>
            <a:off x="0" y="0"/>
            <a:ext cx="9144000" cy="370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6" name="Google Shape;36;p2"/>
          <p:cNvSpPr txBox="1">
            <a:spLocks noGrp="1"/>
          </p:cNvSpPr>
          <p:nvPr>
            <p:ph type="ctrTitle"/>
          </p:nvPr>
        </p:nvSpPr>
        <p:spPr>
          <a:xfrm>
            <a:off x="457200" y="2401887"/>
            <a:ext cx="8458200" cy="147002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4400"/>
              <a:buFont typeface="Trebuchet MS"/>
              <a:buNone/>
              <a:defRPr sz="4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2"/>
          <p:cNvSpPr txBox="1">
            <a:spLocks noGrp="1"/>
          </p:cNvSpPr>
          <p:nvPr>
            <p:ph type="subTitle" idx="1"/>
          </p:nvPr>
        </p:nvSpPr>
        <p:spPr>
          <a:xfrm>
            <a:off x="457200" y="3899938"/>
            <a:ext cx="4953000" cy="1752600"/>
          </a:xfrm>
          <a:prstGeom prst="rect">
            <a:avLst/>
          </a:prstGeom>
          <a:noFill/>
          <a:ln>
            <a:noFill/>
          </a:ln>
        </p:spPr>
        <p:txBody>
          <a:bodyPr spcFirstLastPara="1" wrap="square" lIns="91425" tIns="45700" rIns="91425" bIns="45700" anchor="t" anchorCtr="0"/>
          <a:lstStyle>
            <a:lvl1pPr marR="0" lvl="0" algn="l" rtl="0">
              <a:spcBef>
                <a:spcPts val="300"/>
              </a:spcBef>
              <a:spcAft>
                <a:spcPts val="0"/>
              </a:spcAft>
              <a:buClr>
                <a:schemeClr val="accent3"/>
              </a:buClr>
              <a:buSzPts val="2400"/>
              <a:buFont typeface="Georgia"/>
              <a:buNone/>
              <a:defRPr sz="2400" b="0" i="0" u="none" strike="noStrike" cap="none">
                <a:solidFill>
                  <a:schemeClr val="dk2"/>
                </a:solidFill>
                <a:latin typeface="Georgia"/>
                <a:ea typeface="Georgia"/>
                <a:cs typeface="Georgia"/>
                <a:sym typeface="Georgia"/>
              </a:defRPr>
            </a:lvl1pPr>
            <a:lvl2pPr marR="0" lvl="1" algn="ctr" rtl="0">
              <a:spcBef>
                <a:spcPts val="300"/>
              </a:spcBef>
              <a:spcAft>
                <a:spcPts val="0"/>
              </a:spcAft>
              <a:buClr>
                <a:schemeClr val="accent2"/>
              </a:buClr>
              <a:buSzPts val="2600"/>
              <a:buFont typeface="Georgia"/>
              <a:buNone/>
              <a:defRPr sz="2600" b="0" i="0" u="none" strike="noStrike" cap="none">
                <a:solidFill>
                  <a:schemeClr val="accent2"/>
                </a:solidFill>
                <a:latin typeface="Georgia"/>
                <a:ea typeface="Georgia"/>
                <a:cs typeface="Georgia"/>
                <a:sym typeface="Georgia"/>
              </a:defRPr>
            </a:lvl2pPr>
            <a:lvl3pPr marR="0" lvl="2" algn="ctr" rtl="0">
              <a:spcBef>
                <a:spcPts val="300"/>
              </a:spcBef>
              <a:spcAft>
                <a:spcPts val="0"/>
              </a:spcAft>
              <a:buClr>
                <a:schemeClr val="accent1"/>
              </a:buClr>
              <a:buSzPts val="2400"/>
              <a:buFont typeface="Noto Sans Symbols"/>
              <a:buNone/>
              <a:defRPr sz="2400" b="0" i="0" u="none" strike="noStrike" cap="none">
                <a:solidFill>
                  <a:schemeClr val="accent1"/>
                </a:solidFill>
                <a:latin typeface="Georgia"/>
                <a:ea typeface="Georgia"/>
                <a:cs typeface="Georgia"/>
                <a:sym typeface="Georgia"/>
              </a:defRPr>
            </a:lvl3pPr>
            <a:lvl4pPr marR="0" lvl="3" algn="ctr" rtl="0">
              <a:spcBef>
                <a:spcPts val="300"/>
              </a:spcBef>
              <a:spcAft>
                <a:spcPts val="0"/>
              </a:spcAft>
              <a:buClr>
                <a:schemeClr val="accent1"/>
              </a:buClr>
              <a:buSzPts val="2200"/>
              <a:buFont typeface="Noto Sans Symbols"/>
              <a:buNone/>
              <a:defRPr sz="2200" b="0" i="0" u="none" strike="noStrike" cap="none">
                <a:solidFill>
                  <a:schemeClr val="accent1"/>
                </a:solidFill>
                <a:latin typeface="Georgia"/>
                <a:ea typeface="Georgia"/>
                <a:cs typeface="Georgia"/>
                <a:sym typeface="Georgia"/>
              </a:defRPr>
            </a:lvl4pPr>
            <a:lvl5pPr marR="0" lvl="4" algn="ctr" rtl="0">
              <a:spcBef>
                <a:spcPts val="300"/>
              </a:spcBef>
              <a:spcAft>
                <a:spcPts val="0"/>
              </a:spcAft>
              <a:buClr>
                <a:schemeClr val="accent3"/>
              </a:buClr>
              <a:buSzPts val="2000"/>
              <a:buFont typeface="Georgia"/>
              <a:buNone/>
              <a:defRPr sz="2000" b="0" i="0" u="none" strike="noStrike" cap="none">
                <a:solidFill>
                  <a:schemeClr val="accent3"/>
                </a:solidFill>
                <a:latin typeface="Georgia"/>
                <a:ea typeface="Georgia"/>
                <a:cs typeface="Georgia"/>
                <a:sym typeface="Georgia"/>
              </a:defRPr>
            </a:lvl5pPr>
            <a:lvl6pPr marR="0" lvl="5" algn="ctr" rtl="0">
              <a:spcBef>
                <a:spcPts val="300"/>
              </a:spcBef>
              <a:spcAft>
                <a:spcPts val="0"/>
              </a:spcAft>
              <a:buClr>
                <a:schemeClr val="accent3"/>
              </a:buClr>
              <a:buSzPts val="1800"/>
              <a:buFont typeface="Georgia"/>
              <a:buNone/>
              <a:defRPr sz="1800" b="0" i="0" u="none" strike="noStrike" cap="none">
                <a:solidFill>
                  <a:schemeClr val="accent3"/>
                </a:solidFill>
                <a:latin typeface="Georgia"/>
                <a:ea typeface="Georgia"/>
                <a:cs typeface="Georgia"/>
                <a:sym typeface="Georgia"/>
              </a:defRPr>
            </a:lvl6pPr>
            <a:lvl7pPr marR="0" lvl="6" algn="ctr" rtl="0">
              <a:spcBef>
                <a:spcPts val="300"/>
              </a:spcBef>
              <a:spcAft>
                <a:spcPts val="0"/>
              </a:spcAft>
              <a:buClr>
                <a:schemeClr val="accent3"/>
              </a:buClr>
              <a:buSzPts val="1600"/>
              <a:buFont typeface="Georgia"/>
              <a:buNone/>
              <a:defRPr sz="1600" b="0" i="0" u="none" strike="noStrike" cap="none">
                <a:solidFill>
                  <a:schemeClr val="accent3"/>
                </a:solidFill>
                <a:latin typeface="Georgia"/>
                <a:ea typeface="Georgia"/>
                <a:cs typeface="Georgia"/>
                <a:sym typeface="Georgia"/>
              </a:defRPr>
            </a:lvl7pPr>
            <a:lvl8pPr marR="0" lvl="7" algn="ctr" rtl="0">
              <a:spcBef>
                <a:spcPts val="300"/>
              </a:spcBef>
              <a:spcAft>
                <a:spcPts val="0"/>
              </a:spcAft>
              <a:buClr>
                <a:schemeClr val="accent3"/>
              </a:buClr>
              <a:buSzPts val="1500"/>
              <a:buFont typeface="Georgia"/>
              <a:buNone/>
              <a:defRPr sz="1500" b="0" i="0" u="none" strike="noStrike" cap="none">
                <a:solidFill>
                  <a:schemeClr val="accent3"/>
                </a:solidFill>
                <a:latin typeface="Georgia"/>
                <a:ea typeface="Georgia"/>
                <a:cs typeface="Georgia"/>
                <a:sym typeface="Georgia"/>
              </a:defRPr>
            </a:lvl8pPr>
            <a:lvl9pPr marR="0" lvl="8" algn="ctr" rtl="0">
              <a:spcBef>
                <a:spcPts val="300"/>
              </a:spcBef>
              <a:spcAft>
                <a:spcPts val="0"/>
              </a:spcAft>
              <a:buClr>
                <a:schemeClr val="accent3"/>
              </a:buClr>
              <a:buSzPts val="1400"/>
              <a:buFont typeface="Georgia"/>
              <a:buNone/>
              <a:defRPr sz="1400" b="0" i="0" u="none" strike="noStrike" cap="none">
                <a:solidFill>
                  <a:schemeClr val="accent3"/>
                </a:solidFill>
                <a:latin typeface="Georgia"/>
                <a:ea typeface="Georgia"/>
                <a:cs typeface="Georgia"/>
                <a:sym typeface="Georgia"/>
              </a:defRPr>
            </a:lvl9pPr>
          </a:lstStyle>
          <a:p>
            <a:endParaRPr/>
          </a:p>
        </p:txBody>
      </p:sp>
      <p:sp>
        <p:nvSpPr>
          <p:cNvPr id="38" name="Google Shape;38;p2"/>
          <p:cNvSpPr txBox="1">
            <a:spLocks noGrp="1"/>
          </p:cNvSpPr>
          <p:nvPr>
            <p:ph type="dt" idx="10"/>
          </p:nvPr>
        </p:nvSpPr>
        <p:spPr>
          <a:xfrm>
            <a:off x="6705600" y="4206240"/>
            <a:ext cx="96012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39" name="Google Shape;39;p2"/>
          <p:cNvSpPr txBox="1">
            <a:spLocks noGrp="1"/>
          </p:cNvSpPr>
          <p:nvPr>
            <p:ph type="ftr" idx="11"/>
          </p:nvPr>
        </p:nvSpPr>
        <p:spPr>
          <a:xfrm>
            <a:off x="5410200" y="4205288"/>
            <a:ext cx="12954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40" name="Google Shape;40;p2"/>
          <p:cNvSpPr txBox="1">
            <a:spLocks noGrp="1"/>
          </p:cNvSpPr>
          <p:nvPr>
            <p:ph type="sldNum" idx="12"/>
          </p:nvPr>
        </p:nvSpPr>
        <p:spPr>
          <a:xfrm>
            <a:off x="8320088" y="1136"/>
            <a:ext cx="747712"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chemeClr val="lt1"/>
                </a:solidFill>
                <a:latin typeface="Georgia"/>
                <a:ea typeface="Georgia"/>
                <a:cs typeface="Georgia"/>
                <a:sym typeface="Georgia"/>
              </a:defRPr>
            </a:lvl1pPr>
            <a:lvl2pPr marL="0" marR="0" lvl="1" indent="0" algn="r" rtl="0">
              <a:spcBef>
                <a:spcPts val="0"/>
              </a:spcBef>
              <a:buNone/>
              <a:defRPr sz="1800" b="0" i="0" u="none" strike="noStrike" cap="none">
                <a:solidFill>
                  <a:schemeClr val="lt1"/>
                </a:solidFill>
                <a:latin typeface="Georgia"/>
                <a:ea typeface="Georgia"/>
                <a:cs typeface="Georgia"/>
                <a:sym typeface="Georgia"/>
              </a:defRPr>
            </a:lvl2pPr>
            <a:lvl3pPr marL="0" marR="0" lvl="2" indent="0" algn="r" rtl="0">
              <a:spcBef>
                <a:spcPts val="0"/>
              </a:spcBef>
              <a:buNone/>
              <a:defRPr sz="1800" b="0" i="0" u="none" strike="noStrike" cap="none">
                <a:solidFill>
                  <a:schemeClr val="lt1"/>
                </a:solidFill>
                <a:latin typeface="Georgia"/>
                <a:ea typeface="Georgia"/>
                <a:cs typeface="Georgia"/>
                <a:sym typeface="Georgia"/>
              </a:defRPr>
            </a:lvl3pPr>
            <a:lvl4pPr marL="0" marR="0" lvl="3" indent="0" algn="r" rtl="0">
              <a:spcBef>
                <a:spcPts val="0"/>
              </a:spcBef>
              <a:buNone/>
              <a:defRPr sz="1800" b="0" i="0" u="none" strike="noStrike" cap="none">
                <a:solidFill>
                  <a:schemeClr val="lt1"/>
                </a:solidFill>
                <a:latin typeface="Georgia"/>
                <a:ea typeface="Georgia"/>
                <a:cs typeface="Georgia"/>
                <a:sym typeface="Georgia"/>
              </a:defRPr>
            </a:lvl4pPr>
            <a:lvl5pPr marL="0" marR="0" lvl="4" indent="0" algn="r" rtl="0">
              <a:spcBef>
                <a:spcPts val="0"/>
              </a:spcBef>
              <a:buNone/>
              <a:defRPr sz="1800" b="0" i="0" u="none" strike="noStrike" cap="none">
                <a:solidFill>
                  <a:schemeClr val="lt1"/>
                </a:solidFill>
                <a:latin typeface="Georgia"/>
                <a:ea typeface="Georgia"/>
                <a:cs typeface="Georgia"/>
                <a:sym typeface="Georgia"/>
              </a:defRPr>
            </a:lvl5pPr>
            <a:lvl6pPr marL="0" marR="0" lvl="5" indent="0" algn="r" rtl="0">
              <a:spcBef>
                <a:spcPts val="0"/>
              </a:spcBef>
              <a:buNone/>
              <a:defRPr sz="1800" b="0" i="0" u="none" strike="noStrike" cap="none">
                <a:solidFill>
                  <a:schemeClr val="lt1"/>
                </a:solidFill>
                <a:latin typeface="Georgia"/>
                <a:ea typeface="Georgia"/>
                <a:cs typeface="Georgia"/>
                <a:sym typeface="Georgia"/>
              </a:defRPr>
            </a:lvl6pPr>
            <a:lvl7pPr marL="0" marR="0" lvl="6" indent="0" algn="r" rtl="0">
              <a:spcBef>
                <a:spcPts val="0"/>
              </a:spcBef>
              <a:buNone/>
              <a:defRPr sz="1800" b="0" i="0" u="none" strike="noStrike" cap="none">
                <a:solidFill>
                  <a:schemeClr val="lt1"/>
                </a:solidFill>
                <a:latin typeface="Georgia"/>
                <a:ea typeface="Georgia"/>
                <a:cs typeface="Georgia"/>
                <a:sym typeface="Georgia"/>
              </a:defRPr>
            </a:lvl7pPr>
            <a:lvl8pPr marL="0" marR="0" lvl="7" indent="0" algn="r" rtl="0">
              <a:spcBef>
                <a:spcPts val="0"/>
              </a:spcBef>
              <a:buNone/>
              <a:defRPr sz="1800" b="0" i="0" u="none" strike="noStrike" cap="none">
                <a:solidFill>
                  <a:schemeClr val="lt1"/>
                </a:solidFill>
                <a:latin typeface="Georgia"/>
                <a:ea typeface="Georgia"/>
                <a:cs typeface="Georgia"/>
                <a:sym typeface="Georgia"/>
              </a:defRPr>
            </a:lvl8pPr>
            <a:lvl9pPr marL="0" marR="0" lvl="8" indent="0" algn="r" rtl="0">
              <a:spcBef>
                <a:spcPts val="0"/>
              </a:spcBef>
              <a:buNone/>
              <a:defRPr sz="1800" b="0" i="0" u="none" strike="noStrike" cap="none">
                <a:solidFill>
                  <a:schemeClr val="l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11"/>
          <p:cNvSpPr txBox="1">
            <a:spLocks noGrp="1"/>
          </p:cNvSpPr>
          <p:nvPr>
            <p:ph type="body" idx="1"/>
          </p:nvPr>
        </p:nvSpPr>
        <p:spPr>
          <a:xfrm rot="5400000">
            <a:off x="2409444" y="297180"/>
            <a:ext cx="4325112" cy="8229600"/>
          </a:xfrm>
          <a:prstGeom prst="rect">
            <a:avLst/>
          </a:prstGeom>
          <a:noFill/>
          <a:ln>
            <a:noFill/>
          </a:ln>
        </p:spPr>
        <p:txBody>
          <a:bodyPr spcFirstLastPara="1" wrap="square" lIns="91425" tIns="45700" rIns="91425" bIns="45700" anchor="t" anchorCtr="0"/>
          <a:lstStyle>
            <a:lvl1pPr marL="457200" marR="0" lvl="0" indent="-406400" algn="l" rtl="0">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95" name="Google Shape;95;p11"/>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96" name="Google Shape;96;p11"/>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97" name="Google Shape;97;p11"/>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4991100" y="2933700"/>
            <a:ext cx="5486400" cy="1905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rot="5400000">
            <a:off x="838200" y="762000"/>
            <a:ext cx="5486400" cy="6248400"/>
          </a:xfrm>
          <a:prstGeom prst="rect">
            <a:avLst/>
          </a:prstGeom>
          <a:noFill/>
          <a:ln>
            <a:noFill/>
          </a:ln>
        </p:spPr>
        <p:txBody>
          <a:bodyPr spcFirstLastPara="1" wrap="square" lIns="91425" tIns="45700" rIns="91425" bIns="45700" anchor="t" anchorCtr="0"/>
          <a:lstStyle>
            <a:lvl1pPr marL="457200" marR="0" lvl="0" indent="-406400" algn="l" rtl="0">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101" name="Google Shape;101;p12"/>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02" name="Google Shape;102;p12"/>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03" name="Google Shape;103;p12"/>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800"/>
              <a:buFont typeface="EB Garamond"/>
              <a:buNone/>
              <a:defRPr sz="4800" i="0" u="none" strike="noStrike" cap="none">
                <a:solidFill>
                  <a:schemeClr val="dk2"/>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3"/>
          <p:cNvSpPr txBox="1">
            <a:spLocks noGrp="1"/>
          </p:cNvSpPr>
          <p:nvPr>
            <p:ph type="body" idx="1"/>
          </p:nvPr>
        </p:nvSpPr>
        <p:spPr>
          <a:xfrm>
            <a:off x="457200" y="2249424"/>
            <a:ext cx="8229600" cy="4325112"/>
          </a:xfrm>
          <a:prstGeom prst="rect">
            <a:avLst/>
          </a:prstGeom>
          <a:noFill/>
          <a:ln>
            <a:noFill/>
          </a:ln>
        </p:spPr>
        <p:txBody>
          <a:bodyPr spcFirstLastPara="1" wrap="square" lIns="91425" tIns="45700" rIns="91425" bIns="45700" anchor="t" anchorCtr="0"/>
          <a:lstStyle>
            <a:lvl1pPr marL="457200" marR="0" lvl="0" indent="-419100" algn="l" rtl="0">
              <a:spcBef>
                <a:spcPts val="300"/>
              </a:spcBef>
              <a:spcAft>
                <a:spcPts val="0"/>
              </a:spcAft>
              <a:buClr>
                <a:schemeClr val="accent3"/>
              </a:buClr>
              <a:buSzPts val="3000"/>
              <a:buFont typeface="EB Garamond"/>
              <a:buChar char="•"/>
              <a:defRPr sz="3000" i="0" u="none" strike="noStrike" cap="none">
                <a:solidFill>
                  <a:schemeClr val="dk1"/>
                </a:solidFill>
                <a:latin typeface="EB Garamond"/>
                <a:ea typeface="EB Garamond"/>
                <a:cs typeface="EB Garamond"/>
                <a:sym typeface="EB Garamond"/>
              </a:defRPr>
            </a:lvl1pPr>
            <a:lvl2pPr marL="914400" marR="0" lvl="1" indent="-393700" algn="l" rtl="0">
              <a:spcBef>
                <a:spcPts val="300"/>
              </a:spcBef>
              <a:spcAft>
                <a:spcPts val="0"/>
              </a:spcAft>
              <a:buClr>
                <a:schemeClr val="accent2"/>
              </a:buClr>
              <a:buSzPts val="2600"/>
              <a:buFont typeface="EB Garamond"/>
              <a:buChar char="▫"/>
              <a:defRPr sz="2600" i="0" u="none" strike="noStrike" cap="none">
                <a:solidFill>
                  <a:schemeClr val="accent2"/>
                </a:solidFill>
                <a:latin typeface="EB Garamond"/>
                <a:ea typeface="EB Garamond"/>
                <a:cs typeface="EB Garamond"/>
                <a:sym typeface="EB Garamond"/>
              </a:defRPr>
            </a:lvl2pPr>
            <a:lvl3pPr marL="1371600" marR="0" lvl="2" indent="-381000" algn="l" rtl="0">
              <a:spcBef>
                <a:spcPts val="300"/>
              </a:spcBef>
              <a:spcAft>
                <a:spcPts val="0"/>
              </a:spcAft>
              <a:buClr>
                <a:schemeClr val="accent1"/>
              </a:buClr>
              <a:buSzPts val="2400"/>
              <a:buFont typeface="EB Garamond"/>
              <a:buChar char="⚫"/>
              <a:defRPr sz="2400" i="0" u="none" strike="noStrike" cap="none">
                <a:solidFill>
                  <a:schemeClr val="accent1"/>
                </a:solidFill>
                <a:latin typeface="EB Garamond"/>
                <a:ea typeface="EB Garamond"/>
                <a:cs typeface="EB Garamond"/>
                <a:sym typeface="EB Garamond"/>
              </a:defRPr>
            </a:lvl3pPr>
            <a:lvl4pPr marL="1828800" marR="0" lvl="3" indent="-368300" algn="l" rtl="0">
              <a:spcBef>
                <a:spcPts val="300"/>
              </a:spcBef>
              <a:spcAft>
                <a:spcPts val="0"/>
              </a:spcAft>
              <a:buClr>
                <a:schemeClr val="accent1"/>
              </a:buClr>
              <a:buSzPts val="2200"/>
              <a:buFont typeface="EB Garamond"/>
              <a:buChar char="⚫"/>
              <a:defRPr sz="2200" i="0" u="none" strike="noStrike" cap="none">
                <a:solidFill>
                  <a:schemeClr val="accent1"/>
                </a:solidFill>
                <a:latin typeface="EB Garamond"/>
                <a:ea typeface="EB Garamond"/>
                <a:cs typeface="EB Garamond"/>
                <a:sym typeface="EB Garamond"/>
              </a:defRPr>
            </a:lvl4pPr>
            <a:lvl5pPr marL="2286000" marR="0" lvl="4" indent="-355600" algn="l" rtl="0">
              <a:spcBef>
                <a:spcPts val="300"/>
              </a:spcBef>
              <a:spcAft>
                <a:spcPts val="0"/>
              </a:spcAft>
              <a:buClr>
                <a:schemeClr val="accent3"/>
              </a:buClr>
              <a:buSzPts val="2000"/>
              <a:buFont typeface="EB Garamond"/>
              <a:buChar char="▫"/>
              <a:defRPr sz="2000" i="0" u="none" strike="noStrike" cap="none">
                <a:solidFill>
                  <a:schemeClr val="accent3"/>
                </a:solidFill>
                <a:latin typeface="EB Garamond"/>
                <a:ea typeface="EB Garamond"/>
                <a:cs typeface="EB Garamond"/>
                <a:sym typeface="EB Garamond"/>
              </a:defRPr>
            </a:lvl5pPr>
            <a:lvl6pPr marL="2743200" marR="0" lvl="5" indent="-342900" algn="l" rtl="0">
              <a:spcBef>
                <a:spcPts val="300"/>
              </a:spcBef>
              <a:spcAft>
                <a:spcPts val="0"/>
              </a:spcAft>
              <a:buClr>
                <a:schemeClr val="accent3"/>
              </a:buClr>
              <a:buSzPts val="1800"/>
              <a:buFont typeface="EB Garamond"/>
              <a:buChar char="▫"/>
              <a:defRPr sz="1800" i="0" u="none" strike="noStrike" cap="none">
                <a:solidFill>
                  <a:schemeClr val="accent3"/>
                </a:solidFill>
                <a:latin typeface="EB Garamond"/>
                <a:ea typeface="EB Garamond"/>
                <a:cs typeface="EB Garamond"/>
                <a:sym typeface="EB Garamond"/>
              </a:defRPr>
            </a:lvl6pPr>
            <a:lvl7pPr marL="3200400" marR="0" lvl="6" indent="-330200" algn="l" rtl="0">
              <a:spcBef>
                <a:spcPts val="300"/>
              </a:spcBef>
              <a:spcAft>
                <a:spcPts val="0"/>
              </a:spcAft>
              <a:buClr>
                <a:schemeClr val="accent3"/>
              </a:buClr>
              <a:buSzPts val="1600"/>
              <a:buFont typeface="EB Garamond"/>
              <a:buChar char="▫"/>
              <a:defRPr sz="1600" i="0" u="none" strike="noStrike" cap="none">
                <a:solidFill>
                  <a:schemeClr val="accent3"/>
                </a:solidFill>
                <a:latin typeface="EB Garamond"/>
                <a:ea typeface="EB Garamond"/>
                <a:cs typeface="EB Garamond"/>
                <a:sym typeface="EB Garamond"/>
              </a:defRPr>
            </a:lvl7pPr>
            <a:lvl8pPr marL="3657600" marR="0" lvl="7" indent="-323850" algn="l" rtl="0">
              <a:spcBef>
                <a:spcPts val="300"/>
              </a:spcBef>
              <a:spcAft>
                <a:spcPts val="0"/>
              </a:spcAft>
              <a:buClr>
                <a:schemeClr val="accent3"/>
              </a:buClr>
              <a:buSzPts val="1500"/>
              <a:buFont typeface="EB Garamond"/>
              <a:buChar char="◦"/>
              <a:defRPr sz="1500" i="0" u="none" strike="noStrike" cap="none">
                <a:solidFill>
                  <a:schemeClr val="accent3"/>
                </a:solidFill>
                <a:latin typeface="EB Garamond"/>
                <a:ea typeface="EB Garamond"/>
                <a:cs typeface="EB Garamond"/>
                <a:sym typeface="EB Garamond"/>
              </a:defRPr>
            </a:lvl8pPr>
            <a:lvl9pPr marL="4114800" marR="0" lvl="8" indent="-317500" algn="l" rtl="0">
              <a:spcBef>
                <a:spcPts val="300"/>
              </a:spcBef>
              <a:spcAft>
                <a:spcPts val="0"/>
              </a:spcAft>
              <a:buClr>
                <a:schemeClr val="accent3"/>
              </a:buClr>
              <a:buSzPts val="1400"/>
              <a:buFont typeface="EB Garamond"/>
              <a:buChar char="◦"/>
              <a:defRPr sz="1400" i="0" u="none" strike="noStrike" cap="none">
                <a:solidFill>
                  <a:schemeClr val="accent3"/>
                </a:solidFill>
                <a:latin typeface="EB Garamond"/>
                <a:ea typeface="EB Garamond"/>
                <a:cs typeface="EB Garamond"/>
                <a:sym typeface="EB Garamond"/>
              </a:defRPr>
            </a:lvl9pPr>
          </a:lstStyle>
          <a:p>
            <a:endParaRPr/>
          </a:p>
        </p:txBody>
      </p:sp>
      <p:sp>
        <p:nvSpPr>
          <p:cNvPr id="44" name="Google Shape;44;p3"/>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45" name="Google Shape;45;p3"/>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46" name="Google Shape;46;p3"/>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722313" y="1981200"/>
            <a:ext cx="7772400" cy="136207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FFFFFF"/>
              </a:buClr>
              <a:buSzPts val="4300"/>
              <a:buFont typeface="Trebuchet MS"/>
              <a:buNone/>
              <a:defRPr sz="4300" b="1" i="0" u="none" strike="noStrike" cap="none">
                <a:solidFill>
                  <a:srgbClr val="FFFFF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4"/>
          <p:cNvSpPr txBox="1">
            <a:spLocks noGrp="1"/>
          </p:cNvSpPr>
          <p:nvPr>
            <p:ph type="body" idx="1"/>
          </p:nvPr>
        </p:nvSpPr>
        <p:spPr>
          <a:xfrm>
            <a:off x="722313" y="3367088"/>
            <a:ext cx="7772400" cy="1509712"/>
          </a:xfrm>
          <a:prstGeom prst="rect">
            <a:avLst/>
          </a:prstGeom>
          <a:noFill/>
          <a:ln>
            <a:noFill/>
          </a:ln>
        </p:spPr>
        <p:txBody>
          <a:bodyPr spcFirstLastPara="1" wrap="square" lIns="91425" tIns="45700" rIns="91425" bIns="45700" anchor="t" anchorCtr="0"/>
          <a:lstStyle>
            <a:lvl1pPr marL="457200" marR="0" lvl="0" indent="-228600" algn="l" rtl="0">
              <a:spcBef>
                <a:spcPts val="300"/>
              </a:spcBef>
              <a:spcAft>
                <a:spcPts val="0"/>
              </a:spcAft>
              <a:buClr>
                <a:schemeClr val="accent3"/>
              </a:buClr>
              <a:buSzPts val="2100"/>
              <a:buFont typeface="Georgia"/>
              <a:buNone/>
              <a:defRPr sz="2100" b="0" i="0" u="none" strike="noStrike" cap="none">
                <a:solidFill>
                  <a:schemeClr val="dk2"/>
                </a:solidFill>
                <a:latin typeface="Georgia"/>
                <a:ea typeface="Georgia"/>
                <a:cs typeface="Georgia"/>
                <a:sym typeface="Georgia"/>
              </a:defRPr>
            </a:lvl1pPr>
            <a:lvl2pPr marL="914400" marR="0" lvl="1" indent="-228600" algn="l" rtl="0">
              <a:spcBef>
                <a:spcPts val="300"/>
              </a:spcBef>
              <a:spcAft>
                <a:spcPts val="0"/>
              </a:spcAft>
              <a:buClr>
                <a:schemeClr val="accent2"/>
              </a:buClr>
              <a:buSzPts val="1800"/>
              <a:buFont typeface="Georgia"/>
              <a:buNone/>
              <a:defRPr sz="1800" b="0" i="0" u="none" strike="noStrike" cap="none">
                <a:solidFill>
                  <a:srgbClr val="888888"/>
                </a:solidFill>
                <a:latin typeface="Georgia"/>
                <a:ea typeface="Georgia"/>
                <a:cs typeface="Georgia"/>
                <a:sym typeface="Georgia"/>
              </a:defRPr>
            </a:lvl2pPr>
            <a:lvl3pPr marL="1371600" marR="0" lvl="2" indent="-228600" algn="l" rtl="0">
              <a:spcBef>
                <a:spcPts val="300"/>
              </a:spcBef>
              <a:spcAft>
                <a:spcPts val="0"/>
              </a:spcAft>
              <a:buClr>
                <a:schemeClr val="accent1"/>
              </a:buClr>
              <a:buSzPts val="1600"/>
              <a:buFont typeface="Noto Sans Symbols"/>
              <a:buNone/>
              <a:defRPr sz="1600" b="0" i="0" u="none" strike="noStrike" cap="none">
                <a:solidFill>
                  <a:srgbClr val="888888"/>
                </a:solidFill>
                <a:latin typeface="Georgia"/>
                <a:ea typeface="Georgia"/>
                <a:cs typeface="Georgia"/>
                <a:sym typeface="Georgia"/>
              </a:defRPr>
            </a:lvl3pPr>
            <a:lvl4pPr marL="1828800" marR="0" lvl="3" indent="-228600" algn="l" rtl="0">
              <a:spcBef>
                <a:spcPts val="300"/>
              </a:spcBef>
              <a:spcAft>
                <a:spcPts val="0"/>
              </a:spcAft>
              <a:buClr>
                <a:schemeClr val="accent1"/>
              </a:buClr>
              <a:buSzPts val="1400"/>
              <a:buFont typeface="Noto Sans Symbols"/>
              <a:buNone/>
              <a:defRPr sz="1400" b="0" i="0" u="none" strike="noStrike" cap="none">
                <a:solidFill>
                  <a:srgbClr val="888888"/>
                </a:solidFill>
                <a:latin typeface="Georgia"/>
                <a:ea typeface="Georgia"/>
                <a:cs typeface="Georgia"/>
                <a:sym typeface="Georgia"/>
              </a:defRPr>
            </a:lvl4pPr>
            <a:lvl5pPr marL="2286000" marR="0" lvl="4" indent="-228600" algn="l" rtl="0">
              <a:spcBef>
                <a:spcPts val="300"/>
              </a:spcBef>
              <a:spcAft>
                <a:spcPts val="0"/>
              </a:spcAft>
              <a:buClr>
                <a:schemeClr val="accent3"/>
              </a:buClr>
              <a:buSzPts val="1400"/>
              <a:buFont typeface="Georgia"/>
              <a:buNone/>
              <a:defRPr sz="1400" b="0" i="0" u="none" strike="noStrike" cap="none">
                <a:solidFill>
                  <a:srgbClr val="888888"/>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0" name="Google Shape;50;p4"/>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1" name="Google Shape;51;p4"/>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2" name="Google Shape;52;p4"/>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5"/>
          <p:cNvSpPr txBox="1">
            <a:spLocks noGrp="1"/>
          </p:cNvSpPr>
          <p:nvPr>
            <p:ph type="body" idx="1"/>
          </p:nvPr>
        </p:nvSpPr>
        <p:spPr>
          <a:xfrm>
            <a:off x="457200" y="2249424"/>
            <a:ext cx="4038600" cy="4525963"/>
          </a:xfrm>
          <a:prstGeom prst="rect">
            <a:avLst/>
          </a:prstGeom>
          <a:noFill/>
          <a:ln>
            <a:noFill/>
          </a:ln>
        </p:spPr>
        <p:txBody>
          <a:bodyPr spcFirstLastPara="1" wrap="square" lIns="91425" tIns="45700" rIns="91425" bIns="45700" anchor="t" anchorCtr="0"/>
          <a:lstStyle>
            <a:lvl1pPr marL="457200" marR="0" lvl="0" indent="-355600" algn="l" rtl="0">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49250" algn="l" rtl="0">
              <a:spcBef>
                <a:spcPts val="300"/>
              </a:spcBef>
              <a:spcAft>
                <a:spcPts val="0"/>
              </a:spcAft>
              <a:buClr>
                <a:schemeClr val="accent2"/>
              </a:buClr>
              <a:buSzPts val="1900"/>
              <a:buFont typeface="Georgia"/>
              <a:buChar char="▫"/>
              <a:defRPr sz="1900" b="0" i="0" u="none" strike="noStrike" cap="none">
                <a:solidFill>
                  <a:schemeClr val="accent2"/>
                </a:solidFill>
                <a:latin typeface="Georgia"/>
                <a:ea typeface="Georgia"/>
                <a:cs typeface="Georgia"/>
                <a:sym typeface="Georgia"/>
              </a:defRPr>
            </a:lvl2pPr>
            <a:lvl3pPr marL="1371600" marR="0" lvl="2"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4pPr>
            <a:lvl5pPr marL="2286000" marR="0" lvl="4"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6" name="Google Shape;56;p5"/>
          <p:cNvSpPr txBox="1">
            <a:spLocks noGrp="1"/>
          </p:cNvSpPr>
          <p:nvPr>
            <p:ph type="body" idx="2"/>
          </p:nvPr>
        </p:nvSpPr>
        <p:spPr>
          <a:xfrm>
            <a:off x="4648200" y="2249424"/>
            <a:ext cx="4038600" cy="4525963"/>
          </a:xfrm>
          <a:prstGeom prst="rect">
            <a:avLst/>
          </a:prstGeom>
          <a:noFill/>
          <a:ln>
            <a:noFill/>
          </a:ln>
        </p:spPr>
        <p:txBody>
          <a:bodyPr spcFirstLastPara="1" wrap="square" lIns="91425" tIns="45700" rIns="91425" bIns="45700" anchor="t" anchorCtr="0"/>
          <a:lstStyle>
            <a:lvl1pPr marL="457200" marR="0" lvl="0" indent="-355600" algn="l" rtl="0">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49250" algn="l" rtl="0">
              <a:spcBef>
                <a:spcPts val="300"/>
              </a:spcBef>
              <a:spcAft>
                <a:spcPts val="0"/>
              </a:spcAft>
              <a:buClr>
                <a:schemeClr val="accent2"/>
              </a:buClr>
              <a:buSzPts val="1900"/>
              <a:buFont typeface="Georgia"/>
              <a:buChar char="▫"/>
              <a:defRPr sz="1900" b="0" i="0" u="none" strike="noStrike" cap="none">
                <a:solidFill>
                  <a:schemeClr val="accent2"/>
                </a:solidFill>
                <a:latin typeface="Georgia"/>
                <a:ea typeface="Georgia"/>
                <a:cs typeface="Georgia"/>
                <a:sym typeface="Georgia"/>
              </a:defRPr>
            </a:lvl2pPr>
            <a:lvl3pPr marL="1371600" marR="0" lvl="2"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4pPr>
            <a:lvl5pPr marL="2286000" marR="0" lvl="4"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57" name="Google Shape;57;p5"/>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8" name="Google Shape;58;p5"/>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9" name="Google Shape;59;p5"/>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381000" y="1143000"/>
            <a:ext cx="8382000" cy="10698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6"/>
          <p:cNvSpPr txBox="1">
            <a:spLocks noGrp="1"/>
          </p:cNvSpPr>
          <p:nvPr>
            <p:ph type="body" idx="1"/>
          </p:nvPr>
        </p:nvSpPr>
        <p:spPr>
          <a:xfrm>
            <a:off x="381000" y="2244970"/>
            <a:ext cx="4041648" cy="457200"/>
          </a:xfrm>
          <a:prstGeom prst="rect">
            <a:avLst/>
          </a:prstGeom>
          <a:solidFill>
            <a:srgbClr val="328D96">
              <a:alpha val="24705"/>
            </a:srgb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lstStyle>
            <a:lvl1pPr marL="457200" marR="0" lvl="0" indent="-228600" algn="l" rtl="0">
              <a:spcBef>
                <a:spcPts val="300"/>
              </a:spcBef>
              <a:spcAft>
                <a:spcPts val="0"/>
              </a:spcAft>
              <a:buClr>
                <a:schemeClr val="accent3"/>
              </a:buClr>
              <a:buSzPts val="1900"/>
              <a:buFont typeface="Georgia"/>
              <a:buNone/>
              <a:defRPr sz="1900" b="1" i="0" u="none" strike="noStrike" cap="none">
                <a:solidFill>
                  <a:srgbClr val="414141"/>
                </a:solidFill>
                <a:latin typeface="Georgia"/>
                <a:ea typeface="Georgia"/>
                <a:cs typeface="Georgia"/>
                <a:sym typeface="Georgia"/>
              </a:defRPr>
            </a:lvl1pPr>
            <a:lvl2pPr marL="914400" marR="0" lvl="1" indent="-228600" algn="l" rtl="0">
              <a:spcBef>
                <a:spcPts val="300"/>
              </a:spcBef>
              <a:spcAft>
                <a:spcPts val="0"/>
              </a:spcAft>
              <a:buClr>
                <a:schemeClr val="accent2"/>
              </a:buClr>
              <a:buSzPts val="2000"/>
              <a:buFont typeface="Georgia"/>
              <a:buNone/>
              <a:defRPr sz="2000" b="1" i="0" u="none" strike="noStrike" cap="none">
                <a:solidFill>
                  <a:schemeClr val="accent2"/>
                </a:solidFill>
                <a:latin typeface="Georgia"/>
                <a:ea typeface="Georgia"/>
                <a:cs typeface="Georgia"/>
                <a:sym typeface="Georgia"/>
              </a:defRPr>
            </a:lvl2pPr>
            <a:lvl3pPr marL="1371600" marR="0" lvl="2" indent="-228600" algn="l" rtl="0">
              <a:spcBef>
                <a:spcPts val="300"/>
              </a:spcBef>
              <a:spcAft>
                <a:spcPts val="0"/>
              </a:spcAft>
              <a:buClr>
                <a:schemeClr val="accent1"/>
              </a:buClr>
              <a:buSzPts val="1800"/>
              <a:buFont typeface="Noto Sans Symbols"/>
              <a:buNone/>
              <a:defRPr sz="1800" b="1" i="0" u="none" strike="noStrike" cap="none">
                <a:solidFill>
                  <a:schemeClr val="accent1"/>
                </a:solidFill>
                <a:latin typeface="Georgia"/>
                <a:ea typeface="Georgia"/>
                <a:cs typeface="Georgia"/>
                <a:sym typeface="Georgia"/>
              </a:defRPr>
            </a:lvl3pPr>
            <a:lvl4pPr marL="1828800" marR="0" lvl="3" indent="-228600" algn="l" rtl="0">
              <a:spcBef>
                <a:spcPts val="300"/>
              </a:spcBef>
              <a:spcAft>
                <a:spcPts val="0"/>
              </a:spcAft>
              <a:buClr>
                <a:schemeClr val="accent1"/>
              </a:buClr>
              <a:buSzPts val="1600"/>
              <a:buFont typeface="Noto Sans Symbols"/>
              <a:buNone/>
              <a:defRPr sz="1600" b="1" i="0" u="none" strike="noStrike" cap="none">
                <a:solidFill>
                  <a:schemeClr val="accent1"/>
                </a:solidFill>
                <a:latin typeface="Georgia"/>
                <a:ea typeface="Georgia"/>
                <a:cs typeface="Georgia"/>
                <a:sym typeface="Georgia"/>
              </a:defRPr>
            </a:lvl4pPr>
            <a:lvl5pPr marL="2286000" marR="0" lvl="4" indent="-228600" algn="l" rtl="0">
              <a:spcBef>
                <a:spcPts val="300"/>
              </a:spcBef>
              <a:spcAft>
                <a:spcPts val="0"/>
              </a:spcAft>
              <a:buClr>
                <a:schemeClr val="accent3"/>
              </a:buClr>
              <a:buSzPts val="1600"/>
              <a:buFont typeface="Georgia"/>
              <a:buNone/>
              <a:defRPr sz="1600" b="1"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3" name="Google Shape;63;p6"/>
          <p:cNvSpPr txBox="1">
            <a:spLocks noGrp="1"/>
          </p:cNvSpPr>
          <p:nvPr>
            <p:ph type="body" idx="2"/>
          </p:nvPr>
        </p:nvSpPr>
        <p:spPr>
          <a:xfrm>
            <a:off x="4721225" y="2244970"/>
            <a:ext cx="4041775" cy="457200"/>
          </a:xfrm>
          <a:prstGeom prst="rect">
            <a:avLst/>
          </a:prstGeom>
          <a:solidFill>
            <a:srgbClr val="328D96">
              <a:alpha val="24705"/>
            </a:srgbClr>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lstStyle>
            <a:lvl1pPr marL="457200" marR="0" lvl="0" indent="-228600" algn="l" rtl="0">
              <a:spcBef>
                <a:spcPts val="300"/>
              </a:spcBef>
              <a:spcAft>
                <a:spcPts val="0"/>
              </a:spcAft>
              <a:buClr>
                <a:schemeClr val="accent3"/>
              </a:buClr>
              <a:buSzPts val="1900"/>
              <a:buFont typeface="Georgia"/>
              <a:buNone/>
              <a:defRPr sz="1900" b="1" i="0" u="none" strike="noStrike" cap="none">
                <a:solidFill>
                  <a:srgbClr val="414141"/>
                </a:solidFill>
                <a:latin typeface="Georgia"/>
                <a:ea typeface="Georgia"/>
                <a:cs typeface="Georgia"/>
                <a:sym typeface="Georgia"/>
              </a:defRPr>
            </a:lvl1pPr>
            <a:lvl2pPr marL="914400" marR="0" lvl="1" indent="-228600" algn="l" rtl="0">
              <a:spcBef>
                <a:spcPts val="300"/>
              </a:spcBef>
              <a:spcAft>
                <a:spcPts val="0"/>
              </a:spcAft>
              <a:buClr>
                <a:schemeClr val="accent2"/>
              </a:buClr>
              <a:buSzPts val="2000"/>
              <a:buFont typeface="Georgia"/>
              <a:buNone/>
              <a:defRPr sz="2000" b="1" i="0" u="none" strike="noStrike" cap="none">
                <a:solidFill>
                  <a:schemeClr val="accent2"/>
                </a:solidFill>
                <a:latin typeface="Georgia"/>
                <a:ea typeface="Georgia"/>
                <a:cs typeface="Georgia"/>
                <a:sym typeface="Georgia"/>
              </a:defRPr>
            </a:lvl2pPr>
            <a:lvl3pPr marL="1371600" marR="0" lvl="2" indent="-228600" algn="l" rtl="0">
              <a:spcBef>
                <a:spcPts val="300"/>
              </a:spcBef>
              <a:spcAft>
                <a:spcPts val="0"/>
              </a:spcAft>
              <a:buClr>
                <a:schemeClr val="accent1"/>
              </a:buClr>
              <a:buSzPts val="1800"/>
              <a:buFont typeface="Noto Sans Symbols"/>
              <a:buNone/>
              <a:defRPr sz="1800" b="1" i="0" u="none" strike="noStrike" cap="none">
                <a:solidFill>
                  <a:schemeClr val="accent1"/>
                </a:solidFill>
                <a:latin typeface="Georgia"/>
                <a:ea typeface="Georgia"/>
                <a:cs typeface="Georgia"/>
                <a:sym typeface="Georgia"/>
              </a:defRPr>
            </a:lvl3pPr>
            <a:lvl4pPr marL="1828800" marR="0" lvl="3" indent="-228600" algn="l" rtl="0">
              <a:spcBef>
                <a:spcPts val="300"/>
              </a:spcBef>
              <a:spcAft>
                <a:spcPts val="0"/>
              </a:spcAft>
              <a:buClr>
                <a:schemeClr val="accent1"/>
              </a:buClr>
              <a:buSzPts val="1600"/>
              <a:buFont typeface="Noto Sans Symbols"/>
              <a:buNone/>
              <a:defRPr sz="1600" b="1" i="0" u="none" strike="noStrike" cap="none">
                <a:solidFill>
                  <a:schemeClr val="accent1"/>
                </a:solidFill>
                <a:latin typeface="Georgia"/>
                <a:ea typeface="Georgia"/>
                <a:cs typeface="Georgia"/>
                <a:sym typeface="Georgia"/>
              </a:defRPr>
            </a:lvl4pPr>
            <a:lvl5pPr marL="2286000" marR="0" lvl="4" indent="-228600" algn="l" rtl="0">
              <a:spcBef>
                <a:spcPts val="300"/>
              </a:spcBef>
              <a:spcAft>
                <a:spcPts val="0"/>
              </a:spcAft>
              <a:buClr>
                <a:schemeClr val="accent3"/>
              </a:buClr>
              <a:buSzPts val="1600"/>
              <a:buFont typeface="Georgia"/>
              <a:buNone/>
              <a:defRPr sz="1600" b="1"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4" name="Google Shape;64;p6"/>
          <p:cNvSpPr txBox="1">
            <a:spLocks noGrp="1"/>
          </p:cNvSpPr>
          <p:nvPr>
            <p:ph type="body" idx="3"/>
          </p:nvPr>
        </p:nvSpPr>
        <p:spPr>
          <a:xfrm>
            <a:off x="381000" y="2708519"/>
            <a:ext cx="4041648" cy="3886200"/>
          </a:xfrm>
          <a:prstGeom prst="rect">
            <a:avLst/>
          </a:prstGeom>
          <a:noFill/>
          <a:ln>
            <a:noFill/>
          </a:ln>
        </p:spPr>
        <p:txBody>
          <a:bodyPr spcFirstLastPara="1" wrap="square" lIns="91425" tIns="45700" rIns="91425" bIns="45700" anchor="t" anchorCtr="0"/>
          <a:lstStyle>
            <a:lvl1pPr marL="457200" marR="0" lvl="0" indent="-355600" algn="l" rtl="0">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55600" algn="l" rtl="0">
              <a:spcBef>
                <a:spcPts val="300"/>
              </a:spcBef>
              <a:spcAft>
                <a:spcPts val="0"/>
              </a:spcAft>
              <a:buClr>
                <a:schemeClr val="accent2"/>
              </a:buClr>
              <a:buSzPts val="2000"/>
              <a:buFont typeface="Georgia"/>
              <a:buChar char="▫"/>
              <a:defRPr sz="2000" b="0" i="0" u="none" strike="noStrike" cap="none">
                <a:solidFill>
                  <a:schemeClr val="accent2"/>
                </a:solidFill>
                <a:latin typeface="Georgia"/>
                <a:ea typeface="Georgia"/>
                <a:cs typeface="Georgia"/>
                <a:sym typeface="Georgia"/>
              </a:defRPr>
            </a:lvl2pPr>
            <a:lvl3pPr marL="1371600" marR="0" lvl="2"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30200" algn="l" rtl="0">
              <a:spcBef>
                <a:spcPts val="300"/>
              </a:spcBef>
              <a:spcAft>
                <a:spcPts val="0"/>
              </a:spcAft>
              <a:buClr>
                <a:schemeClr val="accent1"/>
              </a:buClr>
              <a:buSzPts val="1600"/>
              <a:buFont typeface="Noto Sans Symbols"/>
              <a:buChar char="⚫"/>
              <a:defRPr sz="1600" b="0" i="0" u="none" strike="noStrike" cap="none">
                <a:solidFill>
                  <a:schemeClr val="accent1"/>
                </a:solidFill>
                <a:latin typeface="Georgia"/>
                <a:ea typeface="Georgia"/>
                <a:cs typeface="Georgia"/>
                <a:sym typeface="Georgia"/>
              </a:defRPr>
            </a:lvl4pPr>
            <a:lvl5pPr marL="2286000" marR="0" lvl="4"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5" name="Google Shape;65;p6"/>
          <p:cNvSpPr txBox="1">
            <a:spLocks noGrp="1"/>
          </p:cNvSpPr>
          <p:nvPr>
            <p:ph type="body" idx="4"/>
          </p:nvPr>
        </p:nvSpPr>
        <p:spPr>
          <a:xfrm>
            <a:off x="4718304" y="2708519"/>
            <a:ext cx="4041775" cy="3886200"/>
          </a:xfrm>
          <a:prstGeom prst="rect">
            <a:avLst/>
          </a:prstGeom>
          <a:noFill/>
          <a:ln>
            <a:noFill/>
          </a:ln>
        </p:spPr>
        <p:txBody>
          <a:bodyPr spcFirstLastPara="1" wrap="square" lIns="91425" tIns="45700" rIns="91425" bIns="45700" anchor="t" anchorCtr="0"/>
          <a:lstStyle>
            <a:lvl1pPr marL="457200" marR="0" lvl="0" indent="-355600" algn="l" rtl="0">
              <a:spcBef>
                <a:spcPts val="300"/>
              </a:spcBef>
              <a:spcAft>
                <a:spcPts val="0"/>
              </a:spcAft>
              <a:buClr>
                <a:schemeClr val="accent3"/>
              </a:buClr>
              <a:buSzPts val="2000"/>
              <a:buFont typeface="Georgia"/>
              <a:buChar char="•"/>
              <a:defRPr sz="2000" b="0" i="0" u="none" strike="noStrike" cap="none">
                <a:solidFill>
                  <a:schemeClr val="dk1"/>
                </a:solidFill>
                <a:latin typeface="Georgia"/>
                <a:ea typeface="Georgia"/>
                <a:cs typeface="Georgia"/>
                <a:sym typeface="Georgia"/>
              </a:defRPr>
            </a:lvl1pPr>
            <a:lvl2pPr marL="914400" marR="0" lvl="1" indent="-355600" algn="l" rtl="0">
              <a:spcBef>
                <a:spcPts val="300"/>
              </a:spcBef>
              <a:spcAft>
                <a:spcPts val="0"/>
              </a:spcAft>
              <a:buClr>
                <a:schemeClr val="accent2"/>
              </a:buClr>
              <a:buSzPts val="2000"/>
              <a:buFont typeface="Georgia"/>
              <a:buChar char="▫"/>
              <a:defRPr sz="2000" b="0" i="0" u="none" strike="noStrike" cap="none">
                <a:solidFill>
                  <a:schemeClr val="accent2"/>
                </a:solidFill>
                <a:latin typeface="Georgia"/>
                <a:ea typeface="Georgia"/>
                <a:cs typeface="Georgia"/>
                <a:sym typeface="Georgia"/>
              </a:defRPr>
            </a:lvl2pPr>
            <a:lvl3pPr marL="1371600" marR="0" lvl="2" indent="-342900" algn="l" rtl="0">
              <a:spcBef>
                <a:spcPts val="300"/>
              </a:spcBef>
              <a:spcAft>
                <a:spcPts val="0"/>
              </a:spcAft>
              <a:buClr>
                <a:schemeClr val="accent1"/>
              </a:buClr>
              <a:buSzPts val="1800"/>
              <a:buFont typeface="Noto Sans Symbols"/>
              <a:buChar char="⚫"/>
              <a:defRPr sz="1800" b="0" i="0" u="none" strike="noStrike" cap="none">
                <a:solidFill>
                  <a:schemeClr val="accent1"/>
                </a:solidFill>
                <a:latin typeface="Georgia"/>
                <a:ea typeface="Georgia"/>
                <a:cs typeface="Georgia"/>
                <a:sym typeface="Georgia"/>
              </a:defRPr>
            </a:lvl3pPr>
            <a:lvl4pPr marL="1828800" marR="0" lvl="3" indent="-330200" algn="l" rtl="0">
              <a:spcBef>
                <a:spcPts val="300"/>
              </a:spcBef>
              <a:spcAft>
                <a:spcPts val="0"/>
              </a:spcAft>
              <a:buClr>
                <a:schemeClr val="accent1"/>
              </a:buClr>
              <a:buSzPts val="1600"/>
              <a:buFont typeface="Noto Sans Symbols"/>
              <a:buChar char="⚫"/>
              <a:defRPr sz="1600" b="0" i="0" u="none" strike="noStrike" cap="none">
                <a:solidFill>
                  <a:schemeClr val="accent1"/>
                </a:solidFill>
                <a:latin typeface="Georgia"/>
                <a:ea typeface="Georgia"/>
                <a:cs typeface="Georgia"/>
                <a:sym typeface="Georgia"/>
              </a:defRPr>
            </a:lvl4pPr>
            <a:lvl5pPr marL="2286000" marR="0" lvl="4"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66" name="Google Shape;66;p6"/>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67" name="Google Shape;67;p6"/>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
        <p:nvSpPr>
          <p:cNvPr id="68" name="Google Shape;68;p6"/>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457200" y="1143000"/>
            <a:ext cx="8229600" cy="10698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7"/>
          <p:cNvSpPr txBox="1">
            <a:spLocks noGrp="1"/>
          </p:cNvSpPr>
          <p:nvPr>
            <p:ph type="dt" idx="10"/>
          </p:nvPr>
        </p:nvSpPr>
        <p:spPr>
          <a:xfrm>
            <a:off x="6583680"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72" name="Google Shape;72;p7"/>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73" name="Google Shape;73;p7"/>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8"/>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76" name="Google Shape;76;p8"/>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77" name="Google Shape;77;p8"/>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5353496" y="1101970"/>
            <a:ext cx="3383280" cy="87782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1800"/>
              <a:buFont typeface="Trebuchet MS"/>
              <a:buNone/>
              <a:defRPr sz="1800" b="1"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9"/>
          <p:cNvSpPr txBox="1">
            <a:spLocks noGrp="1"/>
          </p:cNvSpPr>
          <p:nvPr>
            <p:ph type="body" idx="1"/>
          </p:nvPr>
        </p:nvSpPr>
        <p:spPr>
          <a:xfrm>
            <a:off x="5353496" y="2010727"/>
            <a:ext cx="3383280" cy="4617720"/>
          </a:xfrm>
          <a:prstGeom prst="rect">
            <a:avLst/>
          </a:prstGeom>
          <a:noFill/>
          <a:ln>
            <a:noFill/>
          </a:ln>
        </p:spPr>
        <p:txBody>
          <a:bodyPr spcFirstLastPara="1" wrap="square" lIns="91425" tIns="45700" rIns="91425" bIns="45700" anchor="t" anchorCtr="0"/>
          <a:lstStyle>
            <a:lvl1pPr marL="457200" marR="0" lvl="0" indent="-228600" algn="l" rtl="0">
              <a:spcBef>
                <a:spcPts val="300"/>
              </a:spcBef>
              <a:spcAft>
                <a:spcPts val="0"/>
              </a:spcAft>
              <a:buClr>
                <a:schemeClr val="accent3"/>
              </a:buClr>
              <a:buSzPts val="1400"/>
              <a:buFont typeface="Georgia"/>
              <a:buNone/>
              <a:defRPr sz="1400" b="0" i="0" u="none" strike="noStrike" cap="none">
                <a:solidFill>
                  <a:schemeClr val="dk1"/>
                </a:solidFill>
                <a:latin typeface="Georgia"/>
                <a:ea typeface="Georgia"/>
                <a:cs typeface="Georgia"/>
                <a:sym typeface="Georgia"/>
              </a:defRPr>
            </a:lvl1pPr>
            <a:lvl2pPr marL="914400" marR="0" lvl="1" indent="-228600" algn="l" rtl="0">
              <a:spcBef>
                <a:spcPts val="300"/>
              </a:spcBef>
              <a:spcAft>
                <a:spcPts val="0"/>
              </a:spcAft>
              <a:buClr>
                <a:schemeClr val="accent2"/>
              </a:buClr>
              <a:buSzPts val="1200"/>
              <a:buFont typeface="Georgia"/>
              <a:buNone/>
              <a:defRPr sz="1200" b="0" i="0" u="none" strike="noStrike" cap="none">
                <a:solidFill>
                  <a:schemeClr val="accent2"/>
                </a:solidFill>
                <a:latin typeface="Georgia"/>
                <a:ea typeface="Georgia"/>
                <a:cs typeface="Georgia"/>
                <a:sym typeface="Georgia"/>
              </a:defRPr>
            </a:lvl2pPr>
            <a:lvl3pPr marL="1371600" marR="0" lvl="2" indent="-228600" algn="l" rtl="0">
              <a:spcBef>
                <a:spcPts val="300"/>
              </a:spcBef>
              <a:spcAft>
                <a:spcPts val="0"/>
              </a:spcAft>
              <a:buClr>
                <a:schemeClr val="accent1"/>
              </a:buClr>
              <a:buSzPts val="1000"/>
              <a:buFont typeface="Noto Sans Symbols"/>
              <a:buNone/>
              <a:defRPr sz="1000" b="0" i="0" u="none" strike="noStrike" cap="none">
                <a:solidFill>
                  <a:schemeClr val="accent1"/>
                </a:solidFill>
                <a:latin typeface="Georgia"/>
                <a:ea typeface="Georgia"/>
                <a:cs typeface="Georgia"/>
                <a:sym typeface="Georgia"/>
              </a:defRPr>
            </a:lvl3pPr>
            <a:lvl4pPr marL="1828800" marR="0" lvl="3" indent="-228600" algn="l" rtl="0">
              <a:spcBef>
                <a:spcPts val="300"/>
              </a:spcBef>
              <a:spcAft>
                <a:spcPts val="0"/>
              </a:spcAft>
              <a:buClr>
                <a:schemeClr val="accent1"/>
              </a:buClr>
              <a:buSzPts val="900"/>
              <a:buFont typeface="Noto Sans Symbols"/>
              <a:buNone/>
              <a:defRPr sz="900" b="0" i="0" u="none" strike="noStrike" cap="none">
                <a:solidFill>
                  <a:schemeClr val="accent1"/>
                </a:solidFill>
                <a:latin typeface="Georgia"/>
                <a:ea typeface="Georgia"/>
                <a:cs typeface="Georgia"/>
                <a:sym typeface="Georgia"/>
              </a:defRPr>
            </a:lvl4pPr>
            <a:lvl5pPr marL="2286000" marR="0" lvl="4" indent="-228600" algn="l" rtl="0">
              <a:spcBef>
                <a:spcPts val="300"/>
              </a:spcBef>
              <a:spcAft>
                <a:spcPts val="0"/>
              </a:spcAft>
              <a:buClr>
                <a:schemeClr val="accent3"/>
              </a:buClr>
              <a:buSzPts val="900"/>
              <a:buFont typeface="Georgia"/>
              <a:buNone/>
              <a:defRPr sz="9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1" name="Google Shape;81;p9"/>
          <p:cNvSpPr txBox="1">
            <a:spLocks noGrp="1"/>
          </p:cNvSpPr>
          <p:nvPr>
            <p:ph type="body" idx="2"/>
          </p:nvPr>
        </p:nvSpPr>
        <p:spPr>
          <a:xfrm>
            <a:off x="152400" y="776287"/>
            <a:ext cx="5102352" cy="5852160"/>
          </a:xfrm>
          <a:prstGeom prst="rect">
            <a:avLst/>
          </a:prstGeom>
          <a:noFill/>
          <a:ln>
            <a:noFill/>
          </a:ln>
        </p:spPr>
        <p:txBody>
          <a:bodyPr spcFirstLastPara="1" wrap="square" lIns="91425" tIns="45700" rIns="91425" bIns="45700" anchor="t" anchorCtr="0"/>
          <a:lstStyle>
            <a:lvl1pPr marL="457200" marR="0" lvl="0" indent="-431800" algn="l" rtl="0">
              <a:spcBef>
                <a:spcPts val="300"/>
              </a:spcBef>
              <a:spcAft>
                <a:spcPts val="0"/>
              </a:spcAft>
              <a:buClr>
                <a:schemeClr val="accent3"/>
              </a:buClr>
              <a:buSzPts val="3200"/>
              <a:buFont typeface="Georgia"/>
              <a:buChar char="•"/>
              <a:defRPr sz="3200" b="0" i="0" u="none" strike="noStrike" cap="none">
                <a:solidFill>
                  <a:schemeClr val="dk1"/>
                </a:solidFill>
                <a:latin typeface="Georgia"/>
                <a:ea typeface="Georgia"/>
                <a:cs typeface="Georgia"/>
                <a:sym typeface="Georgia"/>
              </a:defRPr>
            </a:lvl1pPr>
            <a:lvl2pPr marL="914400" marR="0" lvl="1" indent="-406400" algn="l" rtl="0">
              <a:spcBef>
                <a:spcPts val="300"/>
              </a:spcBef>
              <a:spcAft>
                <a:spcPts val="0"/>
              </a:spcAft>
              <a:buClr>
                <a:schemeClr val="accent2"/>
              </a:buClr>
              <a:buSzPts val="2800"/>
              <a:buFont typeface="Georgia"/>
              <a:buChar char="▫"/>
              <a:defRPr sz="2800" b="0" i="0" u="none" strike="noStrike" cap="none">
                <a:solidFill>
                  <a:schemeClr val="accent2"/>
                </a:solidFill>
                <a:latin typeface="Georgia"/>
                <a:ea typeface="Georgia"/>
                <a:cs typeface="Georgia"/>
                <a:sym typeface="Georgia"/>
              </a:defRPr>
            </a:lvl2pPr>
            <a:lvl3pPr marL="1371600" marR="0" lvl="2" indent="-381000"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55600" algn="l" rtl="0">
              <a:spcBef>
                <a:spcPts val="300"/>
              </a:spcBef>
              <a:spcAft>
                <a:spcPts val="0"/>
              </a:spcAft>
              <a:buClr>
                <a:schemeClr val="accent1"/>
              </a:buClr>
              <a:buSzPts val="2000"/>
              <a:buFont typeface="Noto Sans Symbols"/>
              <a:buChar char="⚫"/>
              <a:defRPr sz="2000" b="0" i="0" u="none" strike="noStrike" cap="none">
                <a:solidFill>
                  <a:schemeClr val="accent1"/>
                </a:solidFill>
                <a:latin typeface="Georgia"/>
                <a:ea typeface="Georgia"/>
                <a:cs typeface="Georgia"/>
                <a:sym typeface="Georgia"/>
              </a:defRPr>
            </a:lvl4pPr>
            <a:lvl5pPr marL="2286000" marR="0" lvl="4" indent="-355600"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2" name="Google Shape;82;p9"/>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83" name="Google Shape;83;p9"/>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84" name="Google Shape;84;p9"/>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txBox="1">
            <a:spLocks noGrp="1"/>
          </p:cNvSpPr>
          <p:nvPr>
            <p:ph type="title"/>
          </p:nvPr>
        </p:nvSpPr>
        <p:spPr>
          <a:xfrm rot="-5400000">
            <a:off x="3393017" y="3156577"/>
            <a:ext cx="4681637" cy="586803"/>
          </a:xfrm>
          <a:prstGeom prst="rect">
            <a:avLst/>
          </a:prstGeom>
          <a:noFill/>
          <a:ln>
            <a:noFill/>
          </a:ln>
        </p:spPr>
        <p:txBody>
          <a:bodyPr spcFirstLastPara="1" wrap="square" lIns="45700" tIns="0" rIns="45700" bIns="45700" anchor="t" anchorCtr="0"/>
          <a:lstStyle>
            <a:lvl1pPr marR="0" lvl="0" algn="ctr" rtl="0">
              <a:spcBef>
                <a:spcPts val="0"/>
              </a:spcBef>
              <a:spcAft>
                <a:spcPts val="0"/>
              </a:spcAft>
              <a:buClr>
                <a:schemeClr val="dk2"/>
              </a:buClr>
              <a:buSzPts val="2000"/>
              <a:buFont typeface="Trebuchet MS"/>
              <a:buNone/>
              <a:defRPr sz="2000" b="1"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0"/>
          <p:cNvSpPr>
            <a:spLocks noGrp="1"/>
          </p:cNvSpPr>
          <p:nvPr>
            <p:ph type="pic" idx="2"/>
          </p:nvPr>
        </p:nvSpPr>
        <p:spPr>
          <a:xfrm>
            <a:off x="403671" y="1143000"/>
            <a:ext cx="4572000" cy="4572000"/>
          </a:xfrm>
          <a:prstGeom prst="rect">
            <a:avLst/>
          </a:prstGeom>
          <a:solidFill>
            <a:srgbClr val="EAEAEA"/>
          </a:solidFill>
          <a:ln w="50800" cap="flat" cmpd="sng">
            <a:solidFill>
              <a:srgbClr val="FFFFFF"/>
            </a:solidFill>
            <a:prstDash val="solid"/>
            <a:miter lim="800000"/>
            <a:headEnd type="none" w="sm" len="sm"/>
            <a:tailEnd type="none" w="sm" len="sm"/>
          </a:ln>
          <a:effectLst>
            <a:outerShdw blurRad="57150" dist="31750" dir="4800000" algn="tl" rotWithShape="0">
              <a:srgbClr val="000000">
                <a:alpha val="24705"/>
              </a:srgbClr>
            </a:outerShdw>
          </a:effectLst>
        </p:spPr>
        <p:txBody>
          <a:bodyPr spcFirstLastPara="1" wrap="square" lIns="91425" tIns="45700" rIns="91425" bIns="45700" anchor="t" anchorCtr="0"/>
          <a:lstStyle>
            <a:lvl1pPr marR="0" lvl="0" algn="l" rtl="0">
              <a:spcBef>
                <a:spcPts val="300"/>
              </a:spcBef>
              <a:spcAft>
                <a:spcPts val="0"/>
              </a:spcAft>
              <a:buClr>
                <a:schemeClr val="accent3"/>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R="0" lvl="2"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R="0" lvl="3"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R="0" lvl="4"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R="0" lvl="5"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R="0" lvl="6"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R="0" lvl="7"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R="0" lvl="8"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8" name="Google Shape;88;p10"/>
          <p:cNvSpPr txBox="1">
            <a:spLocks noGrp="1"/>
          </p:cNvSpPr>
          <p:nvPr>
            <p:ph type="body" idx="1"/>
          </p:nvPr>
        </p:nvSpPr>
        <p:spPr>
          <a:xfrm>
            <a:off x="6088443" y="3274308"/>
            <a:ext cx="2590800" cy="2516489"/>
          </a:xfrm>
          <a:prstGeom prst="rect">
            <a:avLst/>
          </a:prstGeom>
          <a:noFill/>
          <a:ln>
            <a:noFill/>
          </a:ln>
        </p:spPr>
        <p:txBody>
          <a:bodyPr spcFirstLastPara="1" wrap="square" lIns="0" tIns="0" rIns="45700" bIns="45700" anchor="t" anchorCtr="0"/>
          <a:lstStyle>
            <a:lvl1pPr marL="457200" marR="0" lvl="0" indent="-228600" algn="l" rtl="0">
              <a:lnSpc>
                <a:spcPct val="100000"/>
              </a:lnSpc>
              <a:spcBef>
                <a:spcPts val="0"/>
              </a:spcBef>
              <a:spcAft>
                <a:spcPts val="0"/>
              </a:spcAft>
              <a:buClr>
                <a:schemeClr val="accent3"/>
              </a:buClr>
              <a:buSzPts val="1300"/>
              <a:buFont typeface="Georgia"/>
              <a:buNone/>
              <a:defRPr sz="1300" b="0" i="0" u="none" strike="noStrike" cap="none">
                <a:solidFill>
                  <a:schemeClr val="dk1"/>
                </a:solidFill>
                <a:latin typeface="Georgia"/>
                <a:ea typeface="Georgia"/>
                <a:cs typeface="Georgia"/>
                <a:sym typeface="Georgia"/>
              </a:defRPr>
            </a:lvl1pPr>
            <a:lvl2pPr marL="914400" marR="0" lvl="1" indent="-228600" algn="l" rtl="0">
              <a:spcBef>
                <a:spcPts val="300"/>
              </a:spcBef>
              <a:spcAft>
                <a:spcPts val="0"/>
              </a:spcAft>
              <a:buClr>
                <a:schemeClr val="accent2"/>
              </a:buClr>
              <a:buSzPts val="1200"/>
              <a:buFont typeface="Georgia"/>
              <a:buNone/>
              <a:defRPr sz="1200" b="0" i="0" u="none" strike="noStrike" cap="none">
                <a:solidFill>
                  <a:schemeClr val="accent2"/>
                </a:solidFill>
                <a:latin typeface="Georgia"/>
                <a:ea typeface="Georgia"/>
                <a:cs typeface="Georgia"/>
                <a:sym typeface="Georgia"/>
              </a:defRPr>
            </a:lvl2pPr>
            <a:lvl3pPr marL="1371600" marR="0" lvl="2" indent="-228600" algn="l" rtl="0">
              <a:spcBef>
                <a:spcPts val="300"/>
              </a:spcBef>
              <a:spcAft>
                <a:spcPts val="0"/>
              </a:spcAft>
              <a:buClr>
                <a:schemeClr val="accent1"/>
              </a:buClr>
              <a:buSzPts val="1000"/>
              <a:buFont typeface="Noto Sans Symbols"/>
              <a:buNone/>
              <a:defRPr sz="1000" b="0" i="0" u="none" strike="noStrike" cap="none">
                <a:solidFill>
                  <a:schemeClr val="accent1"/>
                </a:solidFill>
                <a:latin typeface="Georgia"/>
                <a:ea typeface="Georgia"/>
                <a:cs typeface="Georgia"/>
                <a:sym typeface="Georgia"/>
              </a:defRPr>
            </a:lvl3pPr>
            <a:lvl4pPr marL="1828800" marR="0" lvl="3" indent="-228600" algn="l" rtl="0">
              <a:spcBef>
                <a:spcPts val="300"/>
              </a:spcBef>
              <a:spcAft>
                <a:spcPts val="0"/>
              </a:spcAft>
              <a:buClr>
                <a:schemeClr val="accent1"/>
              </a:buClr>
              <a:buSzPts val="900"/>
              <a:buFont typeface="Noto Sans Symbols"/>
              <a:buNone/>
              <a:defRPr sz="900" b="0" i="0" u="none" strike="noStrike" cap="none">
                <a:solidFill>
                  <a:schemeClr val="accent1"/>
                </a:solidFill>
                <a:latin typeface="Georgia"/>
                <a:ea typeface="Georgia"/>
                <a:cs typeface="Georgia"/>
                <a:sym typeface="Georgia"/>
              </a:defRPr>
            </a:lvl4pPr>
            <a:lvl5pPr marL="2286000" marR="0" lvl="4" indent="-228600" algn="l" rtl="0">
              <a:spcBef>
                <a:spcPts val="300"/>
              </a:spcBef>
              <a:spcAft>
                <a:spcPts val="0"/>
              </a:spcAft>
              <a:buClr>
                <a:schemeClr val="accent3"/>
              </a:buClr>
              <a:buSzPts val="900"/>
              <a:buFont typeface="Georgia"/>
              <a:buNone/>
              <a:defRPr sz="9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89" name="Google Shape;89;p10"/>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90" name="Google Shape;90;p10"/>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91" name="Google Shape;91;p10"/>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 y="366818"/>
            <a:ext cx="9144000" cy="84407"/>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7" name="Google Shape;7;p1"/>
          <p:cNvSpPr/>
          <p:nvPr/>
        </p:nvSpPr>
        <p:spPr>
          <a:xfrm>
            <a:off x="0" y="-1"/>
            <a:ext cx="9144000" cy="3106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8" name="Google Shape;8;p1"/>
          <p:cNvSpPr/>
          <p:nvPr/>
        </p:nvSpPr>
        <p:spPr>
          <a:xfrm>
            <a:off x="0" y="308276"/>
            <a:ext cx="9144001" cy="9144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9" name="Google Shape;9;p1"/>
          <p:cNvSpPr/>
          <p:nvPr/>
        </p:nvSpPr>
        <p:spPr>
          <a:xfrm rot="10800000" flipH="1">
            <a:off x="5410182" y="360246"/>
            <a:ext cx="3733819" cy="910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0" name="Google Shape;10;p1"/>
          <p:cNvSpPr/>
          <p:nvPr/>
        </p:nvSpPr>
        <p:spPr>
          <a:xfrm rot="10800000" flipH="1">
            <a:off x="5410200" y="440112"/>
            <a:ext cx="3733801" cy="180035"/>
          </a:xfrm>
          <a:prstGeom prst="rect">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1" name="Google Shape;11;p1"/>
          <p:cNvSpPr/>
          <p:nvPr/>
        </p:nvSpPr>
        <p:spPr>
          <a:xfrm>
            <a:off x="5407339" y="497504"/>
            <a:ext cx="3063240" cy="274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2" name="Google Shape;12;p1"/>
          <p:cNvSpPr/>
          <p:nvPr/>
        </p:nvSpPr>
        <p:spPr>
          <a:xfrm>
            <a:off x="7373646" y="588943"/>
            <a:ext cx="1600200" cy="36576"/>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3" name="Google Shape;13;p1"/>
          <p:cNvSpPr/>
          <p:nvPr/>
        </p:nvSpPr>
        <p:spPr>
          <a:xfrm>
            <a:off x="9084966" y="-2001"/>
            <a:ext cx="57626" cy="621792"/>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4" name="Google Shape;14;p1"/>
          <p:cNvSpPr/>
          <p:nvPr/>
        </p:nvSpPr>
        <p:spPr>
          <a:xfrm>
            <a:off x="9044481" y="-2001"/>
            <a:ext cx="27432" cy="621792"/>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5" name="Google Shape;15;p1"/>
          <p:cNvSpPr/>
          <p:nvPr/>
        </p:nvSpPr>
        <p:spPr>
          <a:xfrm>
            <a:off x="9025428" y="-2001"/>
            <a:ext cx="9144" cy="621792"/>
          </a:xfrm>
          <a:prstGeom prst="rect">
            <a:avLst/>
          </a:pr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6" name="Google Shape;16;p1"/>
          <p:cNvSpPr/>
          <p:nvPr/>
        </p:nvSpPr>
        <p:spPr>
          <a:xfrm>
            <a:off x="8975423" y="-2001"/>
            <a:ext cx="27432" cy="621792"/>
          </a:xfrm>
          <a:prstGeom prst="rect">
            <a:avLst/>
          </a:prstGeom>
          <a:solidFill>
            <a:srgbClr val="FFFFFF">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7" name="Google Shape;17;p1"/>
          <p:cNvSpPr/>
          <p:nvPr/>
        </p:nvSpPr>
        <p:spPr>
          <a:xfrm>
            <a:off x="8915677" y="380"/>
            <a:ext cx="54864" cy="585216"/>
          </a:xfrm>
          <a:prstGeom prst="rect">
            <a:avLst/>
          </a:prstGeom>
          <a:solidFill>
            <a:srgbClr val="FFFFFF">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8" name="Google Shape;18;p1"/>
          <p:cNvSpPr/>
          <p:nvPr/>
        </p:nvSpPr>
        <p:spPr>
          <a:xfrm>
            <a:off x="8873475" y="380"/>
            <a:ext cx="9144" cy="585216"/>
          </a:xfrm>
          <a:prstGeom prst="rect">
            <a:avLst/>
          </a:prstGeom>
          <a:solidFill>
            <a:srgbClr val="FFFFFF">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19" name="Google Shape;19;p1"/>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000"/>
              <a:buFont typeface="Trebuchet MS"/>
              <a:buNone/>
              <a:defRPr sz="40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body" idx="1"/>
          </p:nvPr>
        </p:nvSpPr>
        <p:spPr>
          <a:xfrm>
            <a:off x="457200" y="2249424"/>
            <a:ext cx="8229600" cy="4325112"/>
          </a:xfrm>
          <a:prstGeom prst="rect">
            <a:avLst/>
          </a:prstGeom>
          <a:noFill/>
          <a:ln>
            <a:noFill/>
          </a:ln>
        </p:spPr>
        <p:txBody>
          <a:bodyPr spcFirstLastPara="1" wrap="square" lIns="91425" tIns="45700" rIns="91425" bIns="45700" anchor="t" anchorCtr="0"/>
          <a:lstStyle>
            <a:lvl1pPr marL="457200" marR="0" lvl="0" indent="-406400" algn="l" rtl="0">
              <a:spcBef>
                <a:spcPts val="300"/>
              </a:spcBef>
              <a:spcAft>
                <a:spcPts val="0"/>
              </a:spcAft>
              <a:buClr>
                <a:schemeClr val="accent3"/>
              </a:buClr>
              <a:buSzPts val="2800"/>
              <a:buFont typeface="Georgia"/>
              <a:buChar char="•"/>
              <a:defRPr sz="2800" b="0" i="0" u="none" strike="noStrike" cap="none">
                <a:solidFill>
                  <a:schemeClr val="dk1"/>
                </a:solidFill>
                <a:latin typeface="Georgia"/>
                <a:ea typeface="Georgia"/>
                <a:cs typeface="Georgia"/>
                <a:sym typeface="Georgia"/>
              </a:defRPr>
            </a:lvl1pPr>
            <a:lvl2pPr marL="914400" marR="0" lvl="1" indent="-393700" algn="l" rtl="0">
              <a:spcBef>
                <a:spcPts val="300"/>
              </a:spcBef>
              <a:spcAft>
                <a:spcPts val="0"/>
              </a:spcAft>
              <a:buClr>
                <a:schemeClr val="accent2"/>
              </a:buClr>
              <a:buSzPts val="2600"/>
              <a:buFont typeface="Georgia"/>
              <a:buChar char="▫"/>
              <a:defRPr sz="2600" b="0" i="0" u="none" strike="noStrike" cap="none">
                <a:solidFill>
                  <a:schemeClr val="accent2"/>
                </a:solidFill>
                <a:latin typeface="Georgia"/>
                <a:ea typeface="Georgia"/>
                <a:cs typeface="Georgia"/>
                <a:sym typeface="Georgia"/>
              </a:defRPr>
            </a:lvl2pPr>
            <a:lvl3pPr marL="1371600" marR="0" lvl="2" indent="-381000" algn="l" rtl="0">
              <a:spcBef>
                <a:spcPts val="300"/>
              </a:spcBef>
              <a:spcAft>
                <a:spcPts val="0"/>
              </a:spcAft>
              <a:buClr>
                <a:schemeClr val="accent1"/>
              </a:buClr>
              <a:buSzPts val="2400"/>
              <a:buFont typeface="Noto Sans Symbols"/>
              <a:buChar char="⚫"/>
              <a:defRPr sz="2400" b="0" i="0" u="none" strike="noStrike" cap="none">
                <a:solidFill>
                  <a:schemeClr val="accent1"/>
                </a:solidFill>
                <a:latin typeface="Georgia"/>
                <a:ea typeface="Georgia"/>
                <a:cs typeface="Georgia"/>
                <a:sym typeface="Georgia"/>
              </a:defRPr>
            </a:lvl3pPr>
            <a:lvl4pPr marL="1828800" marR="0" lvl="3" indent="-368300" algn="l" rtl="0">
              <a:spcBef>
                <a:spcPts val="300"/>
              </a:spcBef>
              <a:spcAft>
                <a:spcPts val="0"/>
              </a:spcAft>
              <a:buClr>
                <a:schemeClr val="accent1"/>
              </a:buClr>
              <a:buSzPts val="2200"/>
              <a:buFont typeface="Noto Sans Symbols"/>
              <a:buChar char="⚫"/>
              <a:defRPr sz="2200" b="0" i="0" u="none" strike="noStrike" cap="none">
                <a:solidFill>
                  <a:schemeClr val="accent1"/>
                </a:solidFill>
                <a:latin typeface="Georgia"/>
                <a:ea typeface="Georgia"/>
                <a:cs typeface="Georgia"/>
                <a:sym typeface="Georgia"/>
              </a:defRPr>
            </a:lvl4pPr>
            <a:lvl5pPr marL="2286000" marR="0" lvl="4" indent="-355600" algn="l" rtl="0">
              <a:spcBef>
                <a:spcPts val="300"/>
              </a:spcBef>
              <a:spcAft>
                <a:spcPts val="0"/>
              </a:spcAft>
              <a:buClr>
                <a:schemeClr val="accent3"/>
              </a:buClr>
              <a:buSzPts val="2000"/>
              <a:buFont typeface="Georgia"/>
              <a:buChar char="▫"/>
              <a:defRPr sz="2000" b="0" i="0" u="none" strike="noStrike" cap="none">
                <a:solidFill>
                  <a:schemeClr val="accent3"/>
                </a:solidFill>
                <a:latin typeface="Georgia"/>
                <a:ea typeface="Georgia"/>
                <a:cs typeface="Georgia"/>
                <a:sym typeface="Georgia"/>
              </a:defRPr>
            </a:lvl5pPr>
            <a:lvl6pPr marL="2743200" marR="0" lvl="5" indent="-342900" algn="l" rtl="0">
              <a:spcBef>
                <a:spcPts val="300"/>
              </a:spcBef>
              <a:spcAft>
                <a:spcPts val="0"/>
              </a:spcAft>
              <a:buClr>
                <a:schemeClr val="accent3"/>
              </a:buClr>
              <a:buSzPts val="1800"/>
              <a:buFont typeface="Georgia"/>
              <a:buChar char="▫"/>
              <a:defRPr sz="1800" b="0" i="0" u="none" strike="noStrike" cap="none">
                <a:solidFill>
                  <a:schemeClr val="accent3"/>
                </a:solidFill>
                <a:latin typeface="Georgia"/>
                <a:ea typeface="Georgia"/>
                <a:cs typeface="Georgia"/>
                <a:sym typeface="Georgia"/>
              </a:defRPr>
            </a:lvl6pPr>
            <a:lvl7pPr marL="3200400" marR="0" lvl="6" indent="-330200" algn="l" rtl="0">
              <a:spcBef>
                <a:spcPts val="300"/>
              </a:spcBef>
              <a:spcAft>
                <a:spcPts val="0"/>
              </a:spcAft>
              <a:buClr>
                <a:schemeClr val="accent3"/>
              </a:buClr>
              <a:buSzPts val="1600"/>
              <a:buFont typeface="Georgia"/>
              <a:buChar char="▫"/>
              <a:defRPr sz="1600" b="0" i="0" u="none" strike="noStrike" cap="none">
                <a:solidFill>
                  <a:schemeClr val="accent3"/>
                </a:solidFill>
                <a:latin typeface="Georgia"/>
                <a:ea typeface="Georgia"/>
                <a:cs typeface="Georgia"/>
                <a:sym typeface="Georgia"/>
              </a:defRPr>
            </a:lvl7pPr>
            <a:lvl8pPr marL="3657600" marR="0" lvl="7" indent="-323850" algn="l" rtl="0">
              <a:spcBef>
                <a:spcPts val="300"/>
              </a:spcBef>
              <a:spcAft>
                <a:spcPts val="0"/>
              </a:spcAft>
              <a:buClr>
                <a:schemeClr val="accent3"/>
              </a:buClr>
              <a:buSzPts val="1500"/>
              <a:buFont typeface="Georgia"/>
              <a:buChar char="◦"/>
              <a:defRPr sz="1500" b="0" i="0" u="none" strike="noStrike" cap="none">
                <a:solidFill>
                  <a:schemeClr val="accent3"/>
                </a:solidFill>
                <a:latin typeface="Georgia"/>
                <a:ea typeface="Georgia"/>
                <a:cs typeface="Georgia"/>
                <a:sym typeface="Georgia"/>
              </a:defRPr>
            </a:lvl8pPr>
            <a:lvl9pPr marL="4114800" marR="0" lvl="8" indent="-317500" algn="l" rtl="0">
              <a:spcBef>
                <a:spcPts val="300"/>
              </a:spcBef>
              <a:spcAft>
                <a:spcPts val="0"/>
              </a:spcAft>
              <a:buClr>
                <a:schemeClr val="accent3"/>
              </a:buClr>
              <a:buSzPts val="1400"/>
              <a:buFont typeface="Georgia"/>
              <a:buChar char="◦"/>
              <a:defRPr sz="1400" b="0" i="0" u="none" strike="noStrike" cap="none">
                <a:solidFill>
                  <a:schemeClr val="accent3"/>
                </a:solidFill>
                <a:latin typeface="Georgia"/>
                <a:ea typeface="Georgia"/>
                <a:cs typeface="Georgia"/>
                <a:sym typeface="Georgia"/>
              </a:defRPr>
            </a:lvl9pPr>
          </a:lstStyle>
          <a:p>
            <a:endParaRPr/>
          </a:p>
        </p:txBody>
      </p:sp>
      <p:sp>
        <p:nvSpPr>
          <p:cNvPr id="21" name="Google Shape;21;p1"/>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22" name="Google Shape;22;p1"/>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800" b="0" i="0" u="none" strike="noStrike" cap="none">
                <a:solidFill>
                  <a:schemeClr val="accent2"/>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23" name="Google Shape;23;p1"/>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800" b="0" i="0" u="none" strike="noStrike" cap="none">
                <a:solidFill>
                  <a:srgbClr val="FFFFFF"/>
                </a:solidFill>
                <a:latin typeface="Georgia"/>
                <a:ea typeface="Georgia"/>
                <a:cs typeface="Georgia"/>
                <a:sym typeface="Georgia"/>
              </a:defRPr>
            </a:lvl1pPr>
            <a:lvl2pPr marL="0" marR="0" lvl="1" indent="0" algn="r" rtl="0">
              <a:spcBef>
                <a:spcPts val="0"/>
              </a:spcBef>
              <a:buNone/>
              <a:defRPr sz="1800" b="0" i="0" u="none" strike="noStrike" cap="none">
                <a:solidFill>
                  <a:srgbClr val="FFFFFF"/>
                </a:solidFill>
                <a:latin typeface="Georgia"/>
                <a:ea typeface="Georgia"/>
                <a:cs typeface="Georgia"/>
                <a:sym typeface="Georgia"/>
              </a:defRPr>
            </a:lvl2pPr>
            <a:lvl3pPr marL="0" marR="0" lvl="2" indent="0" algn="r" rtl="0">
              <a:spcBef>
                <a:spcPts val="0"/>
              </a:spcBef>
              <a:buNone/>
              <a:defRPr sz="1800" b="0" i="0" u="none" strike="noStrike" cap="none">
                <a:solidFill>
                  <a:srgbClr val="FFFFFF"/>
                </a:solidFill>
                <a:latin typeface="Georgia"/>
                <a:ea typeface="Georgia"/>
                <a:cs typeface="Georgia"/>
                <a:sym typeface="Georgia"/>
              </a:defRPr>
            </a:lvl3pPr>
            <a:lvl4pPr marL="0" marR="0" lvl="3" indent="0" algn="r" rtl="0">
              <a:spcBef>
                <a:spcPts val="0"/>
              </a:spcBef>
              <a:buNone/>
              <a:defRPr sz="1800" b="0" i="0" u="none" strike="noStrike" cap="none">
                <a:solidFill>
                  <a:srgbClr val="FFFFFF"/>
                </a:solidFill>
                <a:latin typeface="Georgia"/>
                <a:ea typeface="Georgia"/>
                <a:cs typeface="Georgia"/>
                <a:sym typeface="Georgia"/>
              </a:defRPr>
            </a:lvl4pPr>
            <a:lvl5pPr marL="0" marR="0" lvl="4" indent="0" algn="r" rtl="0">
              <a:spcBef>
                <a:spcPts val="0"/>
              </a:spcBef>
              <a:buNone/>
              <a:defRPr sz="1800" b="0" i="0" u="none" strike="noStrike" cap="none">
                <a:solidFill>
                  <a:srgbClr val="FFFFFF"/>
                </a:solidFill>
                <a:latin typeface="Georgia"/>
                <a:ea typeface="Georgia"/>
                <a:cs typeface="Georgia"/>
                <a:sym typeface="Georgia"/>
              </a:defRPr>
            </a:lvl5pPr>
            <a:lvl6pPr marL="0" marR="0" lvl="5" indent="0" algn="r" rtl="0">
              <a:spcBef>
                <a:spcPts val="0"/>
              </a:spcBef>
              <a:buNone/>
              <a:defRPr sz="1800" b="0" i="0" u="none" strike="noStrike" cap="none">
                <a:solidFill>
                  <a:srgbClr val="FFFFFF"/>
                </a:solidFill>
                <a:latin typeface="Georgia"/>
                <a:ea typeface="Georgia"/>
                <a:cs typeface="Georgia"/>
                <a:sym typeface="Georgia"/>
              </a:defRPr>
            </a:lvl6pPr>
            <a:lvl7pPr marL="0" marR="0" lvl="6" indent="0" algn="r" rtl="0">
              <a:spcBef>
                <a:spcPts val="0"/>
              </a:spcBef>
              <a:buNone/>
              <a:defRPr sz="1800" b="0" i="0" u="none" strike="noStrike" cap="none">
                <a:solidFill>
                  <a:srgbClr val="FFFFFF"/>
                </a:solidFill>
                <a:latin typeface="Georgia"/>
                <a:ea typeface="Georgia"/>
                <a:cs typeface="Georgia"/>
                <a:sym typeface="Georgia"/>
              </a:defRPr>
            </a:lvl7pPr>
            <a:lvl8pPr marL="0" marR="0" lvl="7" indent="0" algn="r" rtl="0">
              <a:spcBef>
                <a:spcPts val="0"/>
              </a:spcBef>
              <a:buNone/>
              <a:defRPr sz="1800" b="0" i="0" u="none" strike="noStrike" cap="none">
                <a:solidFill>
                  <a:srgbClr val="FFFFFF"/>
                </a:solidFill>
                <a:latin typeface="Georgia"/>
                <a:ea typeface="Georgia"/>
                <a:cs typeface="Georgia"/>
                <a:sym typeface="Georgia"/>
              </a:defRPr>
            </a:lvl8pPr>
            <a:lvl9pPr marL="0" marR="0" lvl="8" indent="0" algn="r" rtl="0">
              <a:spcBef>
                <a:spcPts val="0"/>
              </a:spcBef>
              <a:buNone/>
              <a:defRPr sz="1800" b="0" i="0" u="none" strike="noStrike" cap="none">
                <a:solidFill>
                  <a:srgbClr val="FFFFFF"/>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457200" y="2401887"/>
            <a:ext cx="8458200" cy="14700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4400"/>
              <a:buFont typeface="Trebuchet MS"/>
              <a:buNone/>
            </a:pPr>
            <a:r>
              <a:rPr lang="en-CA" sz="4800">
                <a:latin typeface="EB Garamond"/>
                <a:ea typeface="EB Garamond"/>
                <a:cs typeface="EB Garamond"/>
                <a:sym typeface="EB Garamond"/>
              </a:rPr>
              <a:t>Writing and Citation</a:t>
            </a:r>
            <a:endParaRPr sz="4800" i="0" u="none" strike="noStrike" cap="none">
              <a:solidFill>
                <a:schemeClr val="lt1"/>
              </a:solidFill>
              <a:latin typeface="EB Garamond"/>
              <a:ea typeface="EB Garamond"/>
              <a:cs typeface="EB Garamond"/>
              <a:sym typeface="EB Garamond"/>
            </a:endParaRPr>
          </a:p>
        </p:txBody>
      </p:sp>
      <p:sp>
        <p:nvSpPr>
          <p:cNvPr id="109" name="Google Shape;109;p13"/>
          <p:cNvSpPr txBox="1">
            <a:spLocks noGrp="1"/>
          </p:cNvSpPr>
          <p:nvPr>
            <p:ph type="subTitle" idx="1"/>
          </p:nvPr>
        </p:nvSpPr>
        <p:spPr>
          <a:xfrm>
            <a:off x="457200" y="3899938"/>
            <a:ext cx="4953000" cy="1752600"/>
          </a:xfrm>
          <a:prstGeom prst="rect">
            <a:avLst/>
          </a:prstGeom>
          <a:noFill/>
          <a:ln>
            <a:noFill/>
          </a:ln>
        </p:spPr>
        <p:txBody>
          <a:bodyPr spcFirstLastPara="1" wrap="square" lIns="91425" tIns="45700" rIns="91425" bIns="45700" anchor="t" anchorCtr="0">
            <a:noAutofit/>
          </a:bodyPr>
          <a:lstStyle/>
          <a:p>
            <a:pPr marL="64008" marR="0" lvl="0" indent="0" algn="l" rtl="0">
              <a:spcBef>
                <a:spcPts val="0"/>
              </a:spcBef>
              <a:spcAft>
                <a:spcPts val="0"/>
              </a:spcAft>
              <a:buClr>
                <a:schemeClr val="accent3"/>
              </a:buClr>
              <a:buSzPts val="2400"/>
              <a:buFont typeface="Georgia"/>
              <a:buNone/>
            </a:pPr>
            <a:r>
              <a:rPr lang="en-CA" sz="3000" dirty="0">
                <a:latin typeface="EB Garamond"/>
                <a:ea typeface="EB Garamond"/>
                <a:cs typeface="EB Garamond"/>
                <a:sym typeface="EB Garamond"/>
              </a:rPr>
              <a:t>ITSC 201 &amp; Comm 256</a:t>
            </a:r>
            <a:endParaRPr sz="3000" dirty="0">
              <a:latin typeface="EB Garamond"/>
              <a:ea typeface="EB Garamond"/>
              <a:cs typeface="EB Garamond"/>
              <a:sym typeface="EB Garamond"/>
            </a:endParaRPr>
          </a:p>
          <a:p>
            <a:pPr marL="64008" marR="0" lvl="0" indent="0" algn="l" rtl="0">
              <a:spcBef>
                <a:spcPts val="0"/>
              </a:spcBef>
              <a:spcAft>
                <a:spcPts val="0"/>
              </a:spcAft>
              <a:buClr>
                <a:schemeClr val="accent3"/>
              </a:buClr>
              <a:buSzPts val="2400"/>
              <a:buFont typeface="Georgia"/>
              <a:buNone/>
            </a:pPr>
            <a:r>
              <a:rPr lang="en-CA" sz="3000" dirty="0">
                <a:latin typeface="EB Garamond"/>
                <a:ea typeface="EB Garamond"/>
                <a:cs typeface="EB Garamond"/>
                <a:sym typeface="EB Garamond"/>
              </a:rPr>
              <a:t>Autumn 2019</a:t>
            </a:r>
          </a:p>
          <a:p>
            <a:pPr marL="64008" marR="0" lvl="0" indent="0" algn="l" rtl="0">
              <a:spcBef>
                <a:spcPts val="0"/>
              </a:spcBef>
              <a:spcAft>
                <a:spcPts val="0"/>
              </a:spcAft>
              <a:buClr>
                <a:schemeClr val="accent3"/>
              </a:buClr>
              <a:buSzPts val="2400"/>
              <a:buFont typeface="Georgia"/>
              <a:buNone/>
            </a:pPr>
            <a:endParaRPr lang="en-CA" sz="3000" dirty="0">
              <a:latin typeface="EB Garamond"/>
              <a:ea typeface="EB Garamond"/>
              <a:cs typeface="EB Garamond"/>
              <a:sym typeface="EB Garamond"/>
            </a:endParaRPr>
          </a:p>
          <a:p>
            <a:pPr marL="64008" marR="0" lvl="0" indent="0" algn="l" rtl="0">
              <a:spcBef>
                <a:spcPts val="0"/>
              </a:spcBef>
              <a:spcAft>
                <a:spcPts val="0"/>
              </a:spcAft>
              <a:buClr>
                <a:schemeClr val="accent3"/>
              </a:buClr>
              <a:buSzPts val="2400"/>
              <a:buFont typeface="Georgia"/>
              <a:buNone/>
            </a:pPr>
            <a:r>
              <a:rPr lang="en-CA" sz="3000">
                <a:latin typeface="EB Garamond"/>
                <a:ea typeface="EB Garamond"/>
                <a:cs typeface="EB Garamond"/>
                <a:sym typeface="EB Garamond"/>
              </a:rPr>
              <a:t>Stu White</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3: Thesis</a:t>
            </a:r>
            <a:endParaRPr sz="4000" i="0" u="none" strike="noStrike" cap="none">
              <a:solidFill>
                <a:schemeClr val="dk1"/>
              </a:solidFill>
            </a:endParaRPr>
          </a:p>
        </p:txBody>
      </p:sp>
      <p:sp>
        <p:nvSpPr>
          <p:cNvPr id="176" name="Google Shape;176;p22"/>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Thesis</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77" name="Google Shape;177;p22"/>
          <p:cNvSpPr txBox="1"/>
          <p:nvPr/>
        </p:nvSpPr>
        <p:spPr>
          <a:xfrm>
            <a:off x="800300" y="1994600"/>
            <a:ext cx="4580100" cy="46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b="1">
                <a:latin typeface="EB Garamond"/>
                <a:ea typeface="EB Garamond"/>
                <a:cs typeface="EB Garamond"/>
                <a:sym typeface="EB Garamond"/>
              </a:rPr>
              <a:t>Strong:</a:t>
            </a:r>
            <a:endParaRPr sz="3000" b="1">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During his short presidency, John F. Kennedy guided the United States through severe foreign policy crises and laid the groundwork for the progressive political agenda of the 1960s, thus securing his place as one of the finest leaders in American history.</a:t>
            </a:r>
            <a:endParaRPr sz="3000">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4: Outline</a:t>
            </a:r>
            <a:endParaRPr sz="4000" i="0" u="none" strike="noStrike" cap="none">
              <a:solidFill>
                <a:schemeClr val="dk1"/>
              </a:solidFill>
            </a:endParaRPr>
          </a:p>
        </p:txBody>
      </p:sp>
      <p:sp>
        <p:nvSpPr>
          <p:cNvPr id="183" name="Google Shape;183;p23"/>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Outline</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84" name="Google Shape;184;p23"/>
          <p:cNvSpPr txBox="1"/>
          <p:nvPr/>
        </p:nvSpPr>
        <p:spPr>
          <a:xfrm rot="-5398094">
            <a:off x="-2815425" y="3555850"/>
            <a:ext cx="5951701"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Scherenschnit Portrait of Goethet [Online Image]. (1780) Retrieved from  </a:t>
            </a:r>
            <a:endParaRPr sz="900">
              <a:latin typeface="Noto Sans Symbols"/>
              <a:ea typeface="Noto Sans Symbols"/>
              <a:cs typeface="Noto Sans Symbols"/>
              <a:sym typeface="Noto Sans Symbols"/>
            </a:endParaRPr>
          </a:p>
          <a:p>
            <a:pPr marL="0" lvl="0" indent="0" algn="l" rtl="0">
              <a:spcBef>
                <a:spcPts val="0"/>
              </a:spcBef>
              <a:spcAft>
                <a:spcPts val="0"/>
              </a:spcAft>
              <a:buNone/>
            </a:pPr>
            <a:r>
              <a:rPr lang="en-CA" sz="900">
                <a:latin typeface="Noto Sans Symbols"/>
                <a:ea typeface="Noto Sans Symbols"/>
                <a:cs typeface="Noto Sans Symbols"/>
                <a:sym typeface="Noto Sans Symbols"/>
              </a:rPr>
              <a:t>https://commons.wikimedia.org/wiki/File:GoetheVorEinemGrabmalMitWeiblicherBuesteS92.jpg</a:t>
            </a: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185" name="Google Shape;185;p23"/>
          <p:cNvPicPr preferRelativeResize="0"/>
          <p:nvPr/>
        </p:nvPicPr>
        <p:blipFill>
          <a:blip r:embed="rId3">
            <a:alphaModFix/>
          </a:blip>
          <a:stretch>
            <a:fillRect/>
          </a:stretch>
        </p:blipFill>
        <p:spPr>
          <a:xfrm>
            <a:off x="1115400" y="1772875"/>
            <a:ext cx="3412424" cy="5017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4: Outline</a:t>
            </a:r>
            <a:endParaRPr sz="4000" i="0" u="none" strike="noStrike" cap="none">
              <a:solidFill>
                <a:schemeClr val="dk1"/>
              </a:solidFill>
            </a:endParaRPr>
          </a:p>
        </p:txBody>
      </p:sp>
      <p:sp>
        <p:nvSpPr>
          <p:cNvPr id="191" name="Google Shape;191;p24"/>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Outline</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92" name="Google Shape;192;p24"/>
          <p:cNvSpPr txBox="1"/>
          <p:nvPr/>
        </p:nvSpPr>
        <p:spPr>
          <a:xfrm>
            <a:off x="750950" y="2076175"/>
            <a:ext cx="4704600" cy="46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400">
                <a:latin typeface="EB Garamond"/>
                <a:ea typeface="EB Garamond"/>
                <a:cs typeface="EB Garamond"/>
                <a:sym typeface="EB Garamond"/>
              </a:rPr>
              <a:t>Introduction</a:t>
            </a:r>
            <a:endParaRPr sz="2400">
              <a:latin typeface="EB Garamond"/>
              <a:ea typeface="EB Garamond"/>
              <a:cs typeface="EB Garamond"/>
              <a:sym typeface="EB Garamond"/>
            </a:endParaRPr>
          </a:p>
          <a:p>
            <a:pPr marL="0" lvl="0" indent="0" algn="l" rtl="0">
              <a:spcBef>
                <a:spcPts val="0"/>
              </a:spcBef>
              <a:spcAft>
                <a:spcPts val="0"/>
              </a:spcAft>
              <a:buNone/>
            </a:pPr>
            <a:r>
              <a:rPr lang="en-CA" sz="2400">
                <a:latin typeface="EB Garamond"/>
                <a:ea typeface="EB Garamond"/>
                <a:cs typeface="EB Garamond"/>
                <a:sym typeface="EB Garamond"/>
              </a:rPr>
              <a:t>	Thesis</a:t>
            </a:r>
            <a:endParaRPr sz="2400">
              <a:latin typeface="EB Garamond"/>
              <a:ea typeface="EB Garamond"/>
              <a:cs typeface="EB Garamond"/>
              <a:sym typeface="EB Garamond"/>
            </a:endParaRPr>
          </a:p>
          <a:p>
            <a:pPr marL="0" lvl="0" indent="0" algn="l" rtl="0">
              <a:spcBef>
                <a:spcPts val="0"/>
              </a:spcBef>
              <a:spcAft>
                <a:spcPts val="0"/>
              </a:spcAft>
              <a:buNone/>
            </a:pPr>
            <a:endParaRPr sz="2400">
              <a:latin typeface="EB Garamond"/>
              <a:ea typeface="EB Garamond"/>
              <a:cs typeface="EB Garamond"/>
              <a:sym typeface="EB Garamond"/>
            </a:endParaRPr>
          </a:p>
          <a:p>
            <a:pPr marL="0" lvl="0" indent="0" algn="l" rtl="0">
              <a:spcBef>
                <a:spcPts val="0"/>
              </a:spcBef>
              <a:spcAft>
                <a:spcPts val="0"/>
              </a:spcAft>
              <a:buNone/>
            </a:pPr>
            <a:r>
              <a:rPr lang="en-CA" sz="2400">
                <a:latin typeface="EB Garamond"/>
                <a:ea typeface="EB Garamond"/>
                <a:cs typeface="EB Garamond"/>
                <a:sym typeface="EB Garamond"/>
              </a:rPr>
              <a:t>Body</a:t>
            </a:r>
            <a:endParaRPr sz="2400">
              <a:latin typeface="EB Garamond"/>
              <a:ea typeface="EB Garamond"/>
              <a:cs typeface="EB Garamond"/>
              <a:sym typeface="EB Garamond"/>
            </a:endParaRPr>
          </a:p>
          <a:p>
            <a:pPr marL="457200" lvl="0" indent="0" algn="l" rtl="0">
              <a:spcBef>
                <a:spcPts val="0"/>
              </a:spcBef>
              <a:spcAft>
                <a:spcPts val="0"/>
              </a:spcAft>
              <a:buNone/>
            </a:pPr>
            <a:r>
              <a:rPr lang="en-CA" sz="2400">
                <a:latin typeface="EB Garamond"/>
                <a:ea typeface="EB Garamond"/>
                <a:cs typeface="EB Garamond"/>
                <a:sym typeface="EB Garamond"/>
              </a:rPr>
              <a:t>Argument 1</a:t>
            </a:r>
            <a:endParaRPr sz="2400">
              <a:latin typeface="EB Garamond"/>
              <a:ea typeface="EB Garamond"/>
              <a:cs typeface="EB Garamond"/>
              <a:sym typeface="EB Garamond"/>
            </a:endParaRPr>
          </a:p>
          <a:p>
            <a:pPr marL="457200" lvl="0" indent="0" algn="l" rtl="0">
              <a:spcBef>
                <a:spcPts val="0"/>
              </a:spcBef>
              <a:spcAft>
                <a:spcPts val="0"/>
              </a:spcAft>
              <a:buNone/>
            </a:pPr>
            <a:r>
              <a:rPr lang="en-CA" sz="2400">
                <a:latin typeface="EB Garamond"/>
                <a:ea typeface="EB Garamond"/>
                <a:cs typeface="EB Garamond"/>
                <a:sym typeface="EB Garamond"/>
              </a:rPr>
              <a:t>	Evidence A</a:t>
            </a:r>
            <a:endParaRPr sz="2400">
              <a:latin typeface="EB Garamond"/>
              <a:ea typeface="EB Garamond"/>
              <a:cs typeface="EB Garamond"/>
              <a:sym typeface="EB Garamond"/>
            </a:endParaRPr>
          </a:p>
          <a:p>
            <a:pPr marL="457200" lvl="0" indent="0" algn="l" rtl="0">
              <a:spcBef>
                <a:spcPts val="0"/>
              </a:spcBef>
              <a:spcAft>
                <a:spcPts val="0"/>
              </a:spcAft>
              <a:buNone/>
            </a:pPr>
            <a:r>
              <a:rPr lang="en-CA" sz="2400">
                <a:latin typeface="EB Garamond"/>
                <a:ea typeface="EB Garamond"/>
                <a:cs typeface="EB Garamond"/>
                <a:sym typeface="EB Garamond"/>
              </a:rPr>
              <a:t>	Evidence B</a:t>
            </a:r>
            <a:endParaRPr sz="2400">
              <a:latin typeface="EB Garamond"/>
              <a:ea typeface="EB Garamond"/>
              <a:cs typeface="EB Garamond"/>
              <a:sym typeface="EB Garamond"/>
            </a:endParaRPr>
          </a:p>
          <a:p>
            <a:pPr marL="0" lvl="0" indent="457200" algn="l" rtl="0">
              <a:spcBef>
                <a:spcPts val="0"/>
              </a:spcBef>
              <a:spcAft>
                <a:spcPts val="0"/>
              </a:spcAft>
              <a:buNone/>
            </a:pPr>
            <a:r>
              <a:rPr lang="en-CA" sz="2400">
                <a:latin typeface="EB Garamond"/>
                <a:ea typeface="EB Garamond"/>
                <a:cs typeface="EB Garamond"/>
                <a:sym typeface="EB Garamond"/>
              </a:rPr>
              <a:t>Argument 2</a:t>
            </a:r>
            <a:endParaRPr sz="2400">
              <a:latin typeface="EB Garamond"/>
              <a:ea typeface="EB Garamond"/>
              <a:cs typeface="EB Garamond"/>
              <a:sym typeface="EB Garamond"/>
            </a:endParaRPr>
          </a:p>
          <a:p>
            <a:pPr marL="0" lvl="0" indent="457200" algn="l" rtl="0">
              <a:spcBef>
                <a:spcPts val="0"/>
              </a:spcBef>
              <a:spcAft>
                <a:spcPts val="0"/>
              </a:spcAft>
              <a:buNone/>
            </a:pPr>
            <a:r>
              <a:rPr lang="en-CA" sz="2400">
                <a:latin typeface="EB Garamond"/>
                <a:ea typeface="EB Garamond"/>
                <a:cs typeface="EB Garamond"/>
                <a:sym typeface="EB Garamond"/>
              </a:rPr>
              <a:t>Argument 3</a:t>
            </a:r>
            <a:endParaRPr sz="2400">
              <a:latin typeface="EB Garamond"/>
              <a:ea typeface="EB Garamond"/>
              <a:cs typeface="EB Garamond"/>
              <a:sym typeface="EB Garamond"/>
            </a:endParaRPr>
          </a:p>
          <a:p>
            <a:pPr marL="0" lvl="0" indent="0" algn="l" rtl="0">
              <a:spcBef>
                <a:spcPts val="0"/>
              </a:spcBef>
              <a:spcAft>
                <a:spcPts val="0"/>
              </a:spcAft>
              <a:buNone/>
            </a:pPr>
            <a:endParaRPr sz="2400">
              <a:latin typeface="EB Garamond"/>
              <a:ea typeface="EB Garamond"/>
              <a:cs typeface="EB Garamond"/>
              <a:sym typeface="EB Garamond"/>
            </a:endParaRPr>
          </a:p>
          <a:p>
            <a:pPr marL="0" lvl="0" indent="0" algn="l" rtl="0">
              <a:spcBef>
                <a:spcPts val="0"/>
              </a:spcBef>
              <a:spcAft>
                <a:spcPts val="0"/>
              </a:spcAft>
              <a:buNone/>
            </a:pPr>
            <a:r>
              <a:rPr lang="en-CA" sz="2400">
                <a:latin typeface="EB Garamond"/>
                <a:ea typeface="EB Garamond"/>
                <a:cs typeface="EB Garamond"/>
                <a:sym typeface="EB Garamond"/>
              </a:rPr>
              <a:t>Conclusion</a:t>
            </a:r>
            <a:endParaRPr sz="2400">
              <a:latin typeface="EB Garamond"/>
              <a:ea typeface="EB Garamond"/>
              <a:cs typeface="EB Garamond"/>
              <a:sym typeface="EB Garamond"/>
            </a:endParaRPr>
          </a:p>
          <a:p>
            <a:pPr marL="0" lvl="0" indent="0" algn="l" rtl="0">
              <a:spcBef>
                <a:spcPts val="0"/>
              </a:spcBef>
              <a:spcAft>
                <a:spcPts val="0"/>
              </a:spcAft>
              <a:buNone/>
            </a:pPr>
            <a:r>
              <a:rPr lang="en-CA" sz="2400">
                <a:latin typeface="EB Garamond"/>
                <a:ea typeface="EB Garamond"/>
                <a:cs typeface="EB Garamond"/>
                <a:sym typeface="EB Garamond"/>
              </a:rPr>
              <a:t>	Thesis Restated</a:t>
            </a:r>
            <a:endParaRPr sz="2400">
              <a:latin typeface="EB Garamond"/>
              <a:ea typeface="EB Garamond"/>
              <a:cs typeface="EB Garamond"/>
              <a:sym typeface="EB Garamond"/>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Draft</a:t>
            </a:r>
            <a:endParaRPr sz="4000" i="0" u="none" strike="noStrike" cap="none">
              <a:solidFill>
                <a:schemeClr val="dk1"/>
              </a:solidFill>
            </a:endParaRPr>
          </a:p>
        </p:txBody>
      </p:sp>
      <p:sp>
        <p:nvSpPr>
          <p:cNvPr id="198" name="Google Shape;198;p25"/>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99" name="Google Shape;199;p25"/>
          <p:cNvSpPr txBox="1"/>
          <p:nvPr/>
        </p:nvSpPr>
        <p:spPr>
          <a:xfrm rot="-5398094">
            <a:off x="-2749175" y="3666250"/>
            <a:ext cx="5951701"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EB Garamond"/>
                <a:ea typeface="EB Garamond"/>
                <a:cs typeface="EB Garamond"/>
                <a:sym typeface="EB Garamond"/>
              </a:rPr>
              <a:t>Bill Waterson [Online Image]. (1990s) Retrieved September 5, 2018 from  </a:t>
            </a:r>
            <a:endParaRPr sz="900">
              <a:latin typeface="EB Garamond"/>
              <a:ea typeface="EB Garamond"/>
              <a:cs typeface="EB Garamond"/>
              <a:sym typeface="EB Garamond"/>
            </a:endParaRPr>
          </a:p>
          <a:p>
            <a:pPr marL="0" lvl="0" indent="0" algn="l" rtl="0">
              <a:spcBef>
                <a:spcPts val="0"/>
              </a:spcBef>
              <a:spcAft>
                <a:spcPts val="0"/>
              </a:spcAft>
              <a:buNone/>
            </a:pPr>
            <a:r>
              <a:rPr lang="en-CA" sz="900">
                <a:latin typeface="EB Garamond"/>
                <a:ea typeface="EB Garamond"/>
                <a:cs typeface="EB Garamond"/>
                <a:sym typeface="EB Garamond"/>
              </a:rPr>
              <a:t>https://williamlobb.com/writing/calvin-writing/</a:t>
            </a:r>
            <a:endParaRPr sz="900">
              <a:latin typeface="EB Garamond"/>
              <a:ea typeface="EB Garamond"/>
              <a:cs typeface="EB Garamond"/>
              <a:sym typeface="EB Garamond"/>
            </a:endParaRPr>
          </a:p>
          <a:p>
            <a:pPr marL="0" lvl="0" indent="0" algn="l" rtl="0">
              <a:spcBef>
                <a:spcPts val="0"/>
              </a:spcBef>
              <a:spcAft>
                <a:spcPts val="0"/>
              </a:spcAft>
              <a:buNone/>
            </a:pPr>
            <a:endParaRPr sz="900">
              <a:latin typeface="EB Garamond"/>
              <a:ea typeface="EB Garamond"/>
              <a:cs typeface="EB Garamond"/>
              <a:sym typeface="EB Garamond"/>
            </a:endParaRPr>
          </a:p>
          <a:p>
            <a:pPr marL="0" lvl="0" indent="0" algn="l" rtl="0">
              <a:spcBef>
                <a:spcPts val="0"/>
              </a:spcBef>
              <a:spcAft>
                <a:spcPts val="0"/>
              </a:spcAft>
              <a:buNone/>
            </a:pPr>
            <a:endParaRPr sz="900">
              <a:latin typeface="EB Garamond"/>
              <a:ea typeface="EB Garamond"/>
              <a:cs typeface="EB Garamond"/>
              <a:sym typeface="EB Garamond"/>
            </a:endParaRPr>
          </a:p>
        </p:txBody>
      </p:sp>
      <p:pic>
        <p:nvPicPr>
          <p:cNvPr id="200" name="Google Shape;200;p25"/>
          <p:cNvPicPr preferRelativeResize="0"/>
          <p:nvPr/>
        </p:nvPicPr>
        <p:blipFill>
          <a:blip r:embed="rId3">
            <a:alphaModFix/>
          </a:blip>
          <a:stretch>
            <a:fillRect/>
          </a:stretch>
        </p:blipFill>
        <p:spPr>
          <a:xfrm>
            <a:off x="474525" y="2017450"/>
            <a:ext cx="4533994" cy="468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Draft</a:t>
            </a:r>
            <a:endParaRPr sz="4000" i="0" u="none" strike="noStrike" cap="none">
              <a:solidFill>
                <a:schemeClr val="dk1"/>
              </a:solidFill>
            </a:endParaRPr>
          </a:p>
        </p:txBody>
      </p:sp>
      <p:sp>
        <p:nvSpPr>
          <p:cNvPr id="206" name="Google Shape;206;p26"/>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07" name="Google Shape;207;p26"/>
          <p:cNvSpPr txBox="1"/>
          <p:nvPr/>
        </p:nvSpPr>
        <p:spPr>
          <a:xfrm>
            <a:off x="254000" y="2120350"/>
            <a:ext cx="5069100" cy="45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a:latin typeface="EB Garamond"/>
                <a:ea typeface="EB Garamond"/>
                <a:cs typeface="EB Garamond"/>
                <a:sym typeface="EB Garamond"/>
              </a:rPr>
              <a:t>Draft the body first</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Then the introduction and conclusion</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Amend the outline where necessary</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Cite sources as you go</a:t>
            </a:r>
            <a:endParaRPr sz="3000">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Citations</a:t>
            </a:r>
            <a:endParaRPr sz="4000" i="0" u="none" strike="noStrike" cap="none">
              <a:solidFill>
                <a:schemeClr val="dk1"/>
              </a:solidFill>
            </a:endParaRPr>
          </a:p>
        </p:txBody>
      </p:sp>
      <p:sp>
        <p:nvSpPr>
          <p:cNvPr id="213" name="Google Shape;213;p27"/>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14" name="Google Shape;214;p27"/>
          <p:cNvSpPr txBox="1"/>
          <p:nvPr/>
        </p:nvSpPr>
        <p:spPr>
          <a:xfrm>
            <a:off x="254000" y="2120350"/>
            <a:ext cx="5069100" cy="45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b="1">
                <a:latin typeface="EB Garamond"/>
                <a:ea typeface="EB Garamond"/>
                <a:cs typeface="EB Garamond"/>
                <a:sym typeface="EB Garamond"/>
              </a:rPr>
              <a:t>Citations</a:t>
            </a:r>
            <a:endParaRPr sz="3000" b="1">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Need to conform to the </a:t>
            </a:r>
            <a:r>
              <a:rPr lang="en-CA" sz="3000" i="1">
                <a:latin typeface="EB Garamond"/>
                <a:ea typeface="EB Garamond"/>
                <a:cs typeface="EB Garamond"/>
                <a:sym typeface="EB Garamond"/>
              </a:rPr>
              <a:t>APA 6th Edition</a:t>
            </a:r>
            <a:r>
              <a:rPr lang="en-CA" sz="3000">
                <a:latin typeface="EB Garamond"/>
                <a:ea typeface="EB Garamond"/>
                <a:cs typeface="EB Garamond"/>
                <a:sym typeface="EB Garamond"/>
              </a:rPr>
              <a:t>. You can use the Pudue Owl for online reference.</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https://owl.purdue.edu/owl/research_and_citation/apa_style/apa_style_introduction.html</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Citations</a:t>
            </a:r>
            <a:endParaRPr sz="4000" i="0" u="none" strike="noStrike" cap="none">
              <a:solidFill>
                <a:schemeClr val="dk1"/>
              </a:solidFill>
            </a:endParaRPr>
          </a:p>
        </p:txBody>
      </p:sp>
      <p:sp>
        <p:nvSpPr>
          <p:cNvPr id="220" name="Google Shape;220;p28"/>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21" name="Google Shape;221;p28"/>
          <p:cNvSpPr txBox="1"/>
          <p:nvPr/>
        </p:nvSpPr>
        <p:spPr>
          <a:xfrm>
            <a:off x="254000" y="2120350"/>
            <a:ext cx="5069100" cy="45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a:latin typeface="EB Garamond"/>
                <a:ea typeface="EB Garamond"/>
                <a:cs typeface="EB Garamond"/>
                <a:sym typeface="EB Garamond"/>
              </a:rPr>
              <a:t>You need to cite:</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1 A direct quotation</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2 A paraphrase</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3 </a:t>
            </a:r>
            <a:r>
              <a:rPr lang="en-CA" sz="3000">
                <a:solidFill>
                  <a:schemeClr val="dk1"/>
                </a:solidFill>
                <a:latin typeface="EB Garamond"/>
                <a:ea typeface="EB Garamond"/>
                <a:cs typeface="EB Garamond"/>
                <a:sym typeface="EB Garamond"/>
              </a:rPr>
              <a:t>An idea drawn from a source</a:t>
            </a: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r>
              <a:rPr lang="en-CA" sz="3000">
                <a:solidFill>
                  <a:schemeClr val="dk1"/>
                </a:solidFill>
                <a:latin typeface="EB Garamond"/>
                <a:ea typeface="EB Garamond"/>
                <a:cs typeface="EB Garamond"/>
                <a:sym typeface="EB Garamond"/>
              </a:rPr>
              <a:t>4 If in doubt, </a:t>
            </a:r>
            <a:r>
              <a:rPr lang="en-CA" sz="3000" b="1">
                <a:solidFill>
                  <a:schemeClr val="dk1"/>
                </a:solidFill>
                <a:latin typeface="EB Garamond"/>
                <a:ea typeface="EB Garamond"/>
                <a:cs typeface="EB Garamond"/>
                <a:sym typeface="EB Garamond"/>
              </a:rPr>
              <a:t>ask</a:t>
            </a:r>
            <a:endParaRPr sz="3000" b="1">
              <a:solidFill>
                <a:schemeClr val="dk1"/>
              </a:solidFill>
              <a:latin typeface="EB Garamond"/>
              <a:ea typeface="EB Garamond"/>
              <a:cs typeface="EB Garamond"/>
              <a:sym typeface="EB Garamond"/>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Citations</a:t>
            </a:r>
            <a:endParaRPr sz="4000" i="0" u="none" strike="noStrike" cap="none">
              <a:solidFill>
                <a:schemeClr val="dk1"/>
              </a:solidFill>
            </a:endParaRPr>
          </a:p>
        </p:txBody>
      </p:sp>
      <p:sp>
        <p:nvSpPr>
          <p:cNvPr id="227" name="Google Shape;227;p29"/>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28" name="Google Shape;228;p29"/>
          <p:cNvSpPr txBox="1"/>
          <p:nvPr/>
        </p:nvSpPr>
        <p:spPr>
          <a:xfrm>
            <a:off x="457200" y="1627200"/>
            <a:ext cx="5069100" cy="49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b="1">
                <a:latin typeface="EB Garamond"/>
                <a:ea typeface="EB Garamond"/>
                <a:cs typeface="EB Garamond"/>
                <a:sym typeface="EB Garamond"/>
              </a:rPr>
              <a:t>Why Do You Need to Cite?</a:t>
            </a:r>
            <a:endParaRPr sz="3000" b="1">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1 To Assign Credit </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2 To Permit An Audit of Your Work</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3 </a:t>
            </a:r>
            <a:r>
              <a:rPr lang="en-CA" sz="3000">
                <a:solidFill>
                  <a:schemeClr val="dk1"/>
                </a:solidFill>
                <a:latin typeface="EB Garamond"/>
                <a:ea typeface="EB Garamond"/>
                <a:cs typeface="EB Garamond"/>
                <a:sym typeface="EB Garamond"/>
              </a:rPr>
              <a:t>To Help Readers Understand the Genesis of Your Ideas</a:t>
            </a: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r>
              <a:rPr lang="en-CA" sz="3000">
                <a:solidFill>
                  <a:schemeClr val="dk1"/>
                </a:solidFill>
                <a:latin typeface="EB Garamond"/>
                <a:ea typeface="EB Garamond"/>
                <a:cs typeface="EB Garamond"/>
                <a:sym typeface="EB Garamond"/>
              </a:rPr>
              <a:t>4 To Guide Future Scholars</a:t>
            </a: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endParaRPr sz="3000">
              <a:solidFill>
                <a:schemeClr val="dk1"/>
              </a:solidFill>
              <a:latin typeface="EB Garamond"/>
              <a:ea typeface="EB Garamond"/>
              <a:cs typeface="EB Garamond"/>
              <a:sym typeface="EB Garamond"/>
            </a:endParaRPr>
          </a:p>
          <a:p>
            <a:pPr marL="0" lvl="0" indent="0" algn="l" rtl="0">
              <a:spcBef>
                <a:spcPts val="0"/>
              </a:spcBef>
              <a:spcAft>
                <a:spcPts val="0"/>
              </a:spcAft>
              <a:buNone/>
            </a:pPr>
            <a:endParaRPr sz="2400">
              <a:solidFill>
                <a:schemeClr val="dk1"/>
              </a:solidFill>
              <a:latin typeface="Noto Sans Symbols"/>
              <a:ea typeface="Noto Sans Symbols"/>
              <a:cs typeface="Noto Sans Symbols"/>
              <a:sym typeface="Noto Sans Symbols"/>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a:p>
            <a:pPr marL="0" lvl="0" indent="0" algn="l" rtl="0">
              <a:spcBef>
                <a:spcPts val="0"/>
              </a:spcBef>
              <a:spcAft>
                <a:spcPts val="0"/>
              </a:spcAft>
              <a:buNone/>
            </a:pPr>
            <a:endParaRPr sz="2400">
              <a:latin typeface="Noto Sans Symbols"/>
              <a:ea typeface="Noto Sans Symbols"/>
              <a:cs typeface="Noto Sans Symbols"/>
              <a:sym typeface="Noto Sans Symbols"/>
            </a:endParaRPr>
          </a:p>
        </p:txBody>
      </p:sp>
      <p:sp>
        <p:nvSpPr>
          <p:cNvPr id="229" name="Google Shape;229;p29"/>
          <p:cNvSpPr txBox="1"/>
          <p:nvPr/>
        </p:nvSpPr>
        <p:spPr>
          <a:xfrm rot="-5400000">
            <a:off x="-2079750" y="4387350"/>
            <a:ext cx="45504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Temple University. Citing sources: Why cite? (August 14, 2018) Retrieved September 5, 2018 from http://guides.temple.edu/citingsources</a:t>
            </a:r>
            <a:endParaRPr sz="900">
              <a:latin typeface="Noto Sans Symbols"/>
              <a:ea typeface="Noto Sans Symbols"/>
              <a:cs typeface="Noto Sans Symbols"/>
              <a:sym typeface="Noto Sans Symbol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Citations</a:t>
            </a:r>
            <a:endParaRPr sz="4000" i="0" u="none" strike="noStrike" cap="none">
              <a:solidFill>
                <a:schemeClr val="dk1"/>
              </a:solidFill>
            </a:endParaRPr>
          </a:p>
        </p:txBody>
      </p:sp>
      <p:sp>
        <p:nvSpPr>
          <p:cNvPr id="235" name="Google Shape;235;p30"/>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36" name="Google Shape;236;p30"/>
          <p:cNvSpPr txBox="1"/>
          <p:nvPr/>
        </p:nvSpPr>
        <p:spPr>
          <a:xfrm>
            <a:off x="244700" y="1729550"/>
            <a:ext cx="5069100" cy="45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CA" sz="2200">
                <a:solidFill>
                  <a:schemeClr val="dk1"/>
                </a:solidFill>
                <a:latin typeface="EB Garamond"/>
                <a:ea typeface="EB Garamond"/>
                <a:cs typeface="EB Garamond"/>
                <a:sym typeface="EB Garamond"/>
              </a:rPr>
              <a:t>For example: As Thucydides (1996) noted in the Melian Dialogue, “the strong do what they can and the weak suffer what they must” (352).</a:t>
            </a:r>
            <a:endParaRPr sz="22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Clr>
                <a:schemeClr val="dk1"/>
              </a:buClr>
              <a:buSzPts val="1100"/>
              <a:buFont typeface="Arial"/>
              <a:buNone/>
            </a:pPr>
            <a:endParaRPr sz="22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Clr>
                <a:schemeClr val="dk1"/>
              </a:buClr>
              <a:buSzPts val="1100"/>
              <a:buFont typeface="Arial"/>
              <a:buNone/>
            </a:pPr>
            <a:r>
              <a:rPr lang="en-CA" sz="2200" i="1">
                <a:solidFill>
                  <a:schemeClr val="dk1"/>
                </a:solidFill>
                <a:latin typeface="EB Garamond"/>
                <a:ea typeface="EB Garamond"/>
                <a:cs typeface="EB Garamond"/>
                <a:sym typeface="EB Garamond"/>
              </a:rPr>
              <a:t>However, paraphrased or summarized work also requires a citation. </a:t>
            </a:r>
            <a:r>
              <a:rPr lang="en-CA" sz="2200">
                <a:solidFill>
                  <a:schemeClr val="dk1"/>
                </a:solidFill>
                <a:latin typeface="EB Garamond"/>
                <a:ea typeface="EB Garamond"/>
                <a:cs typeface="EB Garamond"/>
                <a:sym typeface="EB Garamond"/>
              </a:rPr>
              <a:t>Thucydides (1996) used the interactions between Athens and Melos to underscore the moral bankruptcy of the Athenian argument that power, and not ethics or laws, protected states from abuse (352-354).</a:t>
            </a:r>
            <a:endParaRPr sz="2200">
              <a:latin typeface="EB Garamond"/>
              <a:ea typeface="EB Garamond"/>
              <a:cs typeface="EB Garamond"/>
              <a:sym typeface="EB Garamond"/>
            </a:endParaRPr>
          </a:p>
          <a:p>
            <a:pPr marL="0" lvl="0" indent="0" algn="l" rtl="0">
              <a:spcBef>
                <a:spcPts val="500"/>
              </a:spcBef>
              <a:spcAft>
                <a:spcPts val="0"/>
              </a:spcAft>
              <a:buNone/>
            </a:pPr>
            <a:endParaRPr sz="2400">
              <a:latin typeface="Noto Sans Symbols"/>
              <a:ea typeface="Noto Sans Symbols"/>
              <a:cs typeface="Noto Sans Symbols"/>
              <a:sym typeface="Noto Sans Symbol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5: Citations</a:t>
            </a:r>
            <a:endParaRPr sz="4000" i="0" u="none" strike="noStrike" cap="none">
              <a:solidFill>
                <a:schemeClr val="dk1"/>
              </a:solidFill>
            </a:endParaRPr>
          </a:p>
        </p:txBody>
      </p:sp>
      <p:sp>
        <p:nvSpPr>
          <p:cNvPr id="242" name="Google Shape;242;p31"/>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43" name="Google Shape;243;p31"/>
          <p:cNvSpPr txBox="1"/>
          <p:nvPr/>
        </p:nvSpPr>
        <p:spPr>
          <a:xfrm>
            <a:off x="254000" y="1729525"/>
            <a:ext cx="5069100" cy="45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CA" sz="3000">
                <a:solidFill>
                  <a:schemeClr val="dk1"/>
                </a:solidFill>
                <a:latin typeface="EB Garamond"/>
                <a:ea typeface="EB Garamond"/>
                <a:cs typeface="EB Garamond"/>
                <a:sym typeface="EB Garamond"/>
              </a:rPr>
              <a:t>In these classes, citations require:</a:t>
            </a:r>
            <a:endParaRPr sz="30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None/>
            </a:pPr>
            <a:r>
              <a:rPr lang="en-CA" sz="3000">
                <a:solidFill>
                  <a:schemeClr val="dk1"/>
                </a:solidFill>
                <a:latin typeface="EB Garamond"/>
                <a:ea typeface="EB Garamond"/>
                <a:cs typeface="EB Garamond"/>
                <a:sym typeface="EB Garamond"/>
              </a:rPr>
              <a:t>1 Author</a:t>
            </a:r>
            <a:endParaRPr sz="30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None/>
            </a:pPr>
            <a:r>
              <a:rPr lang="en-CA" sz="3000">
                <a:solidFill>
                  <a:schemeClr val="dk1"/>
                </a:solidFill>
                <a:latin typeface="EB Garamond"/>
                <a:ea typeface="EB Garamond"/>
                <a:cs typeface="EB Garamond"/>
                <a:sym typeface="EB Garamond"/>
              </a:rPr>
              <a:t>2 Date</a:t>
            </a:r>
            <a:endParaRPr sz="30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None/>
            </a:pPr>
            <a:r>
              <a:rPr lang="en-CA" sz="3000">
                <a:solidFill>
                  <a:schemeClr val="dk1"/>
                </a:solidFill>
                <a:latin typeface="EB Garamond"/>
                <a:ea typeface="EB Garamond"/>
                <a:cs typeface="EB Garamond"/>
                <a:sym typeface="EB Garamond"/>
              </a:rPr>
              <a:t>3 Page numbers</a:t>
            </a:r>
            <a:endParaRPr sz="3000">
              <a:solidFill>
                <a:schemeClr val="dk1"/>
              </a:solidFill>
              <a:latin typeface="EB Garamond"/>
              <a:ea typeface="EB Garamond"/>
              <a:cs typeface="EB Garamond"/>
              <a:sym typeface="EB Garamond"/>
            </a:endParaRPr>
          </a:p>
          <a:p>
            <a:pPr marL="0" lvl="0" indent="0" algn="l" rtl="0">
              <a:lnSpc>
                <a:spcPct val="115000"/>
              </a:lnSpc>
              <a:spcBef>
                <a:spcPts val="500"/>
              </a:spcBef>
              <a:spcAft>
                <a:spcPts val="0"/>
              </a:spcAft>
              <a:buNone/>
            </a:pPr>
            <a:r>
              <a:rPr lang="en-CA" sz="3000">
                <a:solidFill>
                  <a:schemeClr val="dk1"/>
                </a:solidFill>
                <a:latin typeface="EB Garamond"/>
                <a:ea typeface="EB Garamond"/>
                <a:cs typeface="EB Garamond"/>
                <a:sym typeface="EB Garamond"/>
              </a:rPr>
              <a:t>For example: As </a:t>
            </a:r>
            <a:r>
              <a:rPr lang="en-CA" sz="3000" b="1">
                <a:solidFill>
                  <a:schemeClr val="dk1"/>
                </a:solidFill>
                <a:latin typeface="EB Garamond"/>
                <a:ea typeface="EB Garamond"/>
                <a:cs typeface="EB Garamond"/>
                <a:sym typeface="EB Garamond"/>
              </a:rPr>
              <a:t>Thucydides (1996)</a:t>
            </a:r>
            <a:r>
              <a:rPr lang="en-CA" sz="3000">
                <a:solidFill>
                  <a:schemeClr val="dk1"/>
                </a:solidFill>
                <a:latin typeface="EB Garamond"/>
                <a:ea typeface="EB Garamond"/>
                <a:cs typeface="EB Garamond"/>
                <a:sym typeface="EB Garamond"/>
              </a:rPr>
              <a:t> noted in the Melian Dialogue, “the strong do what they can and the weak suffer what they must” </a:t>
            </a:r>
            <a:r>
              <a:rPr lang="en-CA" sz="3000" b="1">
                <a:solidFill>
                  <a:schemeClr val="dk1"/>
                </a:solidFill>
                <a:latin typeface="EB Garamond"/>
                <a:ea typeface="EB Garamond"/>
                <a:cs typeface="EB Garamond"/>
                <a:sym typeface="EB Garamond"/>
              </a:rPr>
              <a:t>(352)</a:t>
            </a:r>
            <a:r>
              <a:rPr lang="en-CA" sz="3000">
                <a:solidFill>
                  <a:schemeClr val="dk1"/>
                </a:solidFill>
                <a:latin typeface="EB Garamond"/>
                <a:ea typeface="EB Garamond"/>
                <a:cs typeface="EB Garamond"/>
                <a:sym typeface="EB Garamond"/>
              </a:rPr>
              <a:t>.</a:t>
            </a:r>
            <a:endParaRPr sz="3000">
              <a:solidFill>
                <a:schemeClr val="dk1"/>
              </a:solidFill>
              <a:latin typeface="EB Garamond"/>
              <a:ea typeface="EB Garamond"/>
              <a:cs typeface="EB Garamond"/>
              <a:sym typeface="EB Garamond"/>
            </a:endParaRPr>
          </a:p>
          <a:p>
            <a:pPr marL="0" lvl="0" indent="0" algn="l" rtl="0">
              <a:spcBef>
                <a:spcPts val="500"/>
              </a:spcBef>
              <a:spcAft>
                <a:spcPts val="0"/>
              </a:spcAft>
              <a:buNone/>
            </a:pPr>
            <a:endParaRPr sz="2400">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What’s all This Then?</a:t>
            </a:r>
            <a:endParaRPr sz="4000" b="1" i="0" u="none" strike="noStrike" cap="none">
              <a:solidFill>
                <a:schemeClr val="dk1"/>
              </a:solidFill>
              <a:latin typeface="EB Garamond"/>
              <a:ea typeface="EB Garamond"/>
              <a:cs typeface="EB Garamond"/>
              <a:sym typeface="EB Garamond"/>
            </a:endParaRPr>
          </a:p>
        </p:txBody>
      </p:sp>
      <p:sp>
        <p:nvSpPr>
          <p:cNvPr id="115" name="Google Shape;115;p14"/>
          <p:cNvSpPr txBox="1">
            <a:spLocks noGrp="1"/>
          </p:cNvSpPr>
          <p:nvPr>
            <p:ph type="body" idx="1"/>
          </p:nvPr>
        </p:nvSpPr>
        <p:spPr>
          <a:xfrm>
            <a:off x="4793625" y="2126300"/>
            <a:ext cx="4258500" cy="432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3"/>
              </a:buClr>
              <a:buSzPts val="2800"/>
              <a:buFont typeface="Georgia"/>
              <a:buNone/>
            </a:pPr>
            <a:r>
              <a:rPr lang="en-CA" sz="3000" b="1">
                <a:latin typeface="EB Garamond"/>
                <a:ea typeface="EB Garamond"/>
                <a:cs typeface="EB Garamond"/>
                <a:sym typeface="EB Garamond"/>
              </a:rPr>
              <a:t>How Many Essays?</a:t>
            </a:r>
            <a:endParaRPr sz="3000" b="1">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3 Short</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2 Pair or Group</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1 Reflective</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1 Take Home Essay</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b="1">
                <a:latin typeface="EB Garamond"/>
                <a:ea typeface="EB Garamond"/>
                <a:cs typeface="EB Garamond"/>
                <a:sym typeface="EB Garamond"/>
              </a:rPr>
              <a:t>What Percentage?</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90% of ITSC 201</a:t>
            </a:r>
            <a:endParaRPr sz="3000">
              <a:latin typeface="EB Garamond"/>
              <a:ea typeface="EB Garamond"/>
              <a:cs typeface="EB Garamond"/>
              <a:sym typeface="EB Garamond"/>
            </a:endParaRPr>
          </a:p>
        </p:txBody>
      </p:sp>
      <p:pic>
        <p:nvPicPr>
          <p:cNvPr id="116" name="Google Shape;116;p14"/>
          <p:cNvPicPr preferRelativeResize="0"/>
          <p:nvPr/>
        </p:nvPicPr>
        <p:blipFill>
          <a:blip r:embed="rId3">
            <a:alphaModFix/>
          </a:blip>
          <a:stretch>
            <a:fillRect/>
          </a:stretch>
        </p:blipFill>
        <p:spPr>
          <a:xfrm>
            <a:off x="152400" y="2362200"/>
            <a:ext cx="4530000" cy="3227625"/>
          </a:xfrm>
          <a:prstGeom prst="rect">
            <a:avLst/>
          </a:prstGeom>
          <a:noFill/>
          <a:ln>
            <a:noFill/>
          </a:ln>
        </p:spPr>
      </p:pic>
      <p:sp>
        <p:nvSpPr>
          <p:cNvPr id="117" name="Google Shape;117;p14"/>
          <p:cNvSpPr txBox="1"/>
          <p:nvPr/>
        </p:nvSpPr>
        <p:spPr>
          <a:xfrm>
            <a:off x="209300" y="6205450"/>
            <a:ext cx="5725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Captain CEW Bean [Online Image]. (Early 20th Century). Retrieved September 5, 2018 from https://www.awm.gov.au/collection/P10676229</a:t>
            </a:r>
            <a:endParaRPr sz="900">
              <a:latin typeface="Noto Sans Symbols"/>
              <a:ea typeface="Noto Sans Symbols"/>
              <a:cs typeface="Noto Sans Symbols"/>
              <a:sym typeface="Noto Sans Symbol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6: Redraft</a:t>
            </a:r>
            <a:endParaRPr sz="4000" i="0" u="none" strike="noStrike" cap="none">
              <a:solidFill>
                <a:schemeClr val="dk1"/>
              </a:solidFill>
            </a:endParaRPr>
          </a:p>
        </p:txBody>
      </p:sp>
      <p:sp>
        <p:nvSpPr>
          <p:cNvPr id="249" name="Google Shape;249;p32"/>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Redraft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50" name="Google Shape;250;p32"/>
          <p:cNvSpPr txBox="1"/>
          <p:nvPr/>
        </p:nvSpPr>
        <p:spPr>
          <a:xfrm rot="-5400160">
            <a:off x="-2985830" y="3483151"/>
            <a:ext cx="64296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EB Garamond"/>
                <a:ea typeface="EB Garamond"/>
                <a:cs typeface="EB Garamond"/>
                <a:sym typeface="EB Garamond"/>
              </a:rPr>
              <a:t>Barton Fink  [Online Image]. (1990) Retrieved September 5, 2018 from  </a:t>
            </a:r>
            <a:endParaRPr sz="900">
              <a:latin typeface="EB Garamond"/>
              <a:ea typeface="EB Garamond"/>
              <a:cs typeface="EB Garamond"/>
              <a:sym typeface="EB Garamond"/>
            </a:endParaRPr>
          </a:p>
          <a:p>
            <a:pPr marL="0" lvl="0" indent="0" algn="l" rtl="0">
              <a:spcBef>
                <a:spcPts val="0"/>
              </a:spcBef>
              <a:spcAft>
                <a:spcPts val="0"/>
              </a:spcAft>
              <a:buNone/>
            </a:pPr>
            <a:r>
              <a:rPr lang="en-CA" sz="900">
                <a:latin typeface="EB Garamond"/>
                <a:ea typeface="EB Garamond"/>
                <a:cs typeface="EB Garamond"/>
                <a:sym typeface="EB Garamond"/>
              </a:rPr>
              <a:t>https://lowewords.wordpress.com/2015/03/30/wrestling-scenarios-and-other-things-literary-how-barton-fink-compelled-me-toward-the-life-of-the-mind/</a:t>
            </a:r>
            <a:endParaRPr sz="900">
              <a:latin typeface="EB Garamond"/>
              <a:ea typeface="EB Garamond"/>
              <a:cs typeface="EB Garamond"/>
              <a:sym typeface="EB Garamond"/>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251" name="Google Shape;251;p32"/>
          <p:cNvPicPr preferRelativeResize="0"/>
          <p:nvPr/>
        </p:nvPicPr>
        <p:blipFill>
          <a:blip r:embed="rId3">
            <a:alphaModFix/>
          </a:blip>
          <a:stretch>
            <a:fillRect/>
          </a:stretch>
        </p:blipFill>
        <p:spPr>
          <a:xfrm>
            <a:off x="541570" y="2669025"/>
            <a:ext cx="4969730" cy="27954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7: Polish</a:t>
            </a:r>
            <a:endParaRPr sz="4000" i="0" u="none" strike="noStrike" cap="none">
              <a:solidFill>
                <a:schemeClr val="dk1"/>
              </a:solidFill>
            </a:endParaRPr>
          </a:p>
        </p:txBody>
      </p:sp>
      <p:sp>
        <p:nvSpPr>
          <p:cNvPr id="257" name="Google Shape;257;p33"/>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Polish</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58" name="Google Shape;258;p33"/>
          <p:cNvSpPr txBox="1"/>
          <p:nvPr/>
        </p:nvSpPr>
        <p:spPr>
          <a:xfrm rot="-5400160">
            <a:off x="-2985830" y="3483151"/>
            <a:ext cx="64296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EB Garamond"/>
                <a:ea typeface="EB Garamond"/>
                <a:cs typeface="EB Garamond"/>
                <a:sym typeface="EB Garamond"/>
              </a:rPr>
              <a:t>Shoe Shining  [Online Image]. (nd) Retrieved September 5, 2018 from  </a:t>
            </a:r>
            <a:endParaRPr sz="900">
              <a:latin typeface="EB Garamond"/>
              <a:ea typeface="EB Garamond"/>
              <a:cs typeface="EB Garamond"/>
              <a:sym typeface="EB Garamond"/>
            </a:endParaRPr>
          </a:p>
          <a:p>
            <a:pPr marL="0" lvl="0" indent="0" algn="l" rtl="0">
              <a:spcBef>
                <a:spcPts val="0"/>
              </a:spcBef>
              <a:spcAft>
                <a:spcPts val="0"/>
              </a:spcAft>
              <a:buNone/>
            </a:pPr>
            <a:r>
              <a:rPr lang="en-CA" sz="900">
                <a:latin typeface="EB Garamond"/>
                <a:ea typeface="EB Garamond"/>
                <a:cs typeface="EB Garamond"/>
                <a:sym typeface="EB Garamond"/>
              </a:rPr>
              <a:t>https://www.ties.com/blog/how-to-shine-shoes</a:t>
            </a:r>
            <a:endParaRPr sz="900">
              <a:latin typeface="EB Garamond"/>
              <a:ea typeface="EB Garamond"/>
              <a:cs typeface="EB Garamond"/>
              <a:sym typeface="EB Garamond"/>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259" name="Google Shape;259;p33"/>
          <p:cNvPicPr preferRelativeResize="0"/>
          <p:nvPr/>
        </p:nvPicPr>
        <p:blipFill>
          <a:blip r:embed="rId3">
            <a:alphaModFix/>
          </a:blip>
          <a:stretch>
            <a:fillRect/>
          </a:stretch>
        </p:blipFill>
        <p:spPr>
          <a:xfrm>
            <a:off x="457195" y="2569625"/>
            <a:ext cx="4969732" cy="31060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8: Submit</a:t>
            </a:r>
            <a:endParaRPr sz="4000" i="0" u="none" strike="noStrike" cap="none">
              <a:solidFill>
                <a:schemeClr val="dk1"/>
              </a:solidFill>
            </a:endParaRPr>
          </a:p>
        </p:txBody>
      </p:sp>
      <p:sp>
        <p:nvSpPr>
          <p:cNvPr id="265" name="Google Shape;265;p34"/>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Submit</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266" name="Google Shape;266;p34"/>
          <p:cNvSpPr txBox="1"/>
          <p:nvPr/>
        </p:nvSpPr>
        <p:spPr>
          <a:xfrm rot="-5399847">
            <a:off x="-3082807" y="3461653"/>
            <a:ext cx="67599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EB Garamond"/>
                <a:ea typeface="EB Garamond"/>
                <a:cs typeface="EB Garamond"/>
                <a:sym typeface="EB Garamond"/>
              </a:rPr>
              <a:t>Ferdinand Pauwels  [Online Image]. (1872) Retrieved September 5, 2018 from  </a:t>
            </a:r>
            <a:endParaRPr sz="900">
              <a:latin typeface="EB Garamond"/>
              <a:ea typeface="EB Garamond"/>
              <a:cs typeface="EB Garamond"/>
              <a:sym typeface="EB Garamond"/>
            </a:endParaRPr>
          </a:p>
          <a:p>
            <a:pPr marL="0" lvl="0" indent="0" algn="l" rtl="0">
              <a:spcBef>
                <a:spcPts val="0"/>
              </a:spcBef>
              <a:spcAft>
                <a:spcPts val="0"/>
              </a:spcAft>
              <a:buNone/>
            </a:pPr>
            <a:r>
              <a:rPr lang="en-CA" sz="900">
                <a:latin typeface="EB Garamond"/>
                <a:ea typeface="EB Garamond"/>
                <a:cs typeface="EB Garamond"/>
                <a:sym typeface="EB Garamond"/>
              </a:rPr>
              <a:t>https://commons.wikimedia.org/wiki/File:Ferdinand_Pauwels_-_Luther_hammers_his_95_theses_to_the_door.jpg</a:t>
            </a:r>
            <a:endParaRPr sz="900">
              <a:latin typeface="EB Garamond"/>
              <a:ea typeface="EB Garamond"/>
              <a:cs typeface="EB Garamond"/>
              <a:sym typeface="EB Garamond"/>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267" name="Google Shape;267;p34"/>
          <p:cNvPicPr preferRelativeResize="0"/>
          <p:nvPr/>
        </p:nvPicPr>
        <p:blipFill>
          <a:blip r:embed="rId3">
            <a:alphaModFix/>
          </a:blip>
          <a:stretch>
            <a:fillRect/>
          </a:stretch>
        </p:blipFill>
        <p:spPr>
          <a:xfrm>
            <a:off x="1172818" y="1929100"/>
            <a:ext cx="3898670" cy="4688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rPr>
              <a:t>The Process 9: Celebrate</a:t>
            </a:r>
            <a:endParaRPr sz="4000" i="0" u="none" strike="noStrike" cap="none">
              <a:solidFill>
                <a:schemeClr val="dk1"/>
              </a:solidFill>
            </a:endParaRPr>
          </a:p>
        </p:txBody>
      </p:sp>
      <p:sp>
        <p:nvSpPr>
          <p:cNvPr id="273" name="Google Shape;273;p35"/>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Thesis</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Celebrate</a:t>
            </a:r>
            <a:endParaRPr b="1">
              <a:solidFill>
                <a:srgbClr val="000000"/>
              </a:solidFill>
            </a:endParaRPr>
          </a:p>
          <a:p>
            <a:pPr marL="0" marR="0" lvl="0" indent="0" algn="l" rtl="0">
              <a:spcBef>
                <a:spcPts val="0"/>
              </a:spcBef>
              <a:spcAft>
                <a:spcPts val="0"/>
              </a:spcAft>
              <a:buClr>
                <a:schemeClr val="accent3"/>
              </a:buClr>
              <a:buSzPts val="2800"/>
              <a:buFont typeface="Georgia"/>
              <a:buNone/>
            </a:pPr>
            <a:endParaRPr b="1"/>
          </a:p>
        </p:txBody>
      </p:sp>
      <p:sp>
        <p:nvSpPr>
          <p:cNvPr id="274" name="Google Shape;274;p35"/>
          <p:cNvSpPr txBox="1"/>
          <p:nvPr/>
        </p:nvSpPr>
        <p:spPr>
          <a:xfrm rot="-5399847">
            <a:off x="-3185557" y="3269103"/>
            <a:ext cx="67599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i="1">
                <a:latin typeface="EB Garamond"/>
                <a:ea typeface="EB Garamond"/>
                <a:cs typeface="EB Garamond"/>
                <a:sym typeface="EB Garamond"/>
              </a:rPr>
              <a:t>Shaun of the Dead</a:t>
            </a:r>
            <a:r>
              <a:rPr lang="en-CA" sz="900">
                <a:latin typeface="EB Garamond"/>
                <a:ea typeface="EB Garamond"/>
                <a:cs typeface="EB Garamond"/>
                <a:sym typeface="EB Garamond"/>
              </a:rPr>
              <a:t> [Online Image]. (June 2014) Retrieved September 5, 2018 from  </a:t>
            </a:r>
            <a:endParaRPr sz="900">
              <a:latin typeface="EB Garamond"/>
              <a:ea typeface="EB Garamond"/>
              <a:cs typeface="EB Garamond"/>
              <a:sym typeface="EB Garamond"/>
            </a:endParaRPr>
          </a:p>
          <a:p>
            <a:pPr marL="0" lvl="0" indent="0" algn="l" rtl="0">
              <a:spcBef>
                <a:spcPts val="0"/>
              </a:spcBef>
              <a:spcAft>
                <a:spcPts val="0"/>
              </a:spcAft>
              <a:buNone/>
            </a:pPr>
            <a:r>
              <a:rPr lang="en-CA" sz="900">
                <a:latin typeface="EB Garamond"/>
                <a:ea typeface="EB Garamond"/>
                <a:cs typeface="EB Garamond"/>
                <a:sym typeface="EB Garamond"/>
              </a:rPr>
              <a:t>https://lazyfilmblog.wordpress.com/2014/06/03/shaun-of-the-dead/</a:t>
            </a:r>
            <a:endParaRPr sz="900">
              <a:latin typeface="EB Garamond"/>
              <a:ea typeface="EB Garamond"/>
              <a:cs typeface="EB Garamond"/>
              <a:sym typeface="EB Garamond"/>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275" name="Google Shape;275;p35"/>
          <p:cNvPicPr preferRelativeResize="0"/>
          <p:nvPr/>
        </p:nvPicPr>
        <p:blipFill>
          <a:blip r:embed="rId3">
            <a:alphaModFix/>
          </a:blip>
          <a:stretch>
            <a:fillRect/>
          </a:stretch>
        </p:blipFill>
        <p:spPr>
          <a:xfrm>
            <a:off x="506855" y="2017450"/>
            <a:ext cx="8339599" cy="364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732025"/>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Expectations</a:t>
            </a:r>
            <a:endParaRPr sz="4000" b="1" i="0" u="none" strike="noStrike" cap="none">
              <a:solidFill>
                <a:schemeClr val="dk1"/>
              </a:solidFill>
              <a:latin typeface="EB Garamond"/>
              <a:ea typeface="EB Garamond"/>
              <a:cs typeface="EB Garamond"/>
              <a:sym typeface="EB Garamond"/>
            </a:endParaRPr>
          </a:p>
        </p:txBody>
      </p:sp>
      <p:sp>
        <p:nvSpPr>
          <p:cNvPr id="123" name="Google Shape;123;p15"/>
          <p:cNvSpPr txBox="1">
            <a:spLocks noGrp="1"/>
          </p:cNvSpPr>
          <p:nvPr>
            <p:ph type="body" idx="1"/>
          </p:nvPr>
        </p:nvSpPr>
        <p:spPr>
          <a:xfrm>
            <a:off x="4776525" y="1839588"/>
            <a:ext cx="4258500" cy="432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3"/>
              </a:buClr>
              <a:buSzPts val="2800"/>
              <a:buFont typeface="Georgia"/>
              <a:buNone/>
            </a:pPr>
            <a:r>
              <a:rPr lang="en-CA" sz="3000" b="1">
                <a:latin typeface="EB Garamond"/>
                <a:ea typeface="EB Garamond"/>
                <a:cs typeface="EB Garamond"/>
                <a:sym typeface="EB Garamond"/>
              </a:rPr>
              <a:t>Strategic Studies</a:t>
            </a:r>
            <a:endParaRPr sz="3000" b="1">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Clear</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Well Argued</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Accurately Cited</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b="1">
                <a:latin typeface="EB Garamond"/>
                <a:ea typeface="EB Garamond"/>
                <a:cs typeface="EB Garamond"/>
                <a:sym typeface="EB Garamond"/>
              </a:rPr>
              <a:t>Communications 256</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Clear</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Well Formatted</a:t>
            </a:r>
            <a:endParaRPr sz="3000">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r>
              <a:rPr lang="en-CA" sz="3000">
                <a:latin typeface="EB Garamond"/>
                <a:ea typeface="EB Garamond"/>
                <a:cs typeface="EB Garamond"/>
                <a:sym typeface="EB Garamond"/>
              </a:rPr>
              <a:t>Accurately Cited</a:t>
            </a:r>
            <a:endParaRPr sz="3000">
              <a:latin typeface="EB Garamond"/>
              <a:ea typeface="EB Garamond"/>
              <a:cs typeface="EB Garamond"/>
              <a:sym typeface="EB Garamond"/>
            </a:endParaRPr>
          </a:p>
        </p:txBody>
      </p:sp>
      <p:sp>
        <p:nvSpPr>
          <p:cNvPr id="124" name="Google Shape;124;p15"/>
          <p:cNvSpPr txBox="1"/>
          <p:nvPr/>
        </p:nvSpPr>
        <p:spPr>
          <a:xfrm>
            <a:off x="209300" y="6205450"/>
            <a:ext cx="5725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Oviraptor Brooding [Online Image]. (May 2017). Retrieved September 5, 2018 from https://cosmosmagazine.com/palaeontology/new-giant-oviraptor-dinosaur-species-the-biggest</a:t>
            </a:r>
            <a:endParaRPr sz="900">
              <a:latin typeface="Noto Sans Symbols"/>
              <a:ea typeface="Noto Sans Symbols"/>
              <a:cs typeface="Noto Sans Symbols"/>
              <a:sym typeface="Noto Sans Symbols"/>
            </a:endParaRPr>
          </a:p>
          <a:p>
            <a:pPr marL="0" lvl="0" indent="0" algn="l" rtl="0">
              <a:spcBef>
                <a:spcPts val="0"/>
              </a:spcBef>
              <a:spcAft>
                <a:spcPts val="0"/>
              </a:spcAft>
              <a:buNone/>
            </a:pPr>
            <a:r>
              <a:rPr lang="en-CA" sz="900">
                <a:latin typeface="Noto Sans Symbols"/>
                <a:ea typeface="Noto Sans Symbols"/>
                <a:cs typeface="Noto Sans Symbols"/>
                <a:sym typeface="Noto Sans Symbols"/>
              </a:rPr>
              <a:t>-find-yet</a:t>
            </a:r>
            <a:endParaRPr sz="900">
              <a:latin typeface="Noto Sans Symbols"/>
              <a:ea typeface="Noto Sans Symbols"/>
              <a:cs typeface="Noto Sans Symbols"/>
              <a:sym typeface="Noto Sans Symbols"/>
            </a:endParaRPr>
          </a:p>
        </p:txBody>
      </p:sp>
      <p:pic>
        <p:nvPicPr>
          <p:cNvPr id="125" name="Google Shape;125;p15"/>
          <p:cNvPicPr preferRelativeResize="0"/>
          <p:nvPr/>
        </p:nvPicPr>
        <p:blipFill>
          <a:blip r:embed="rId3">
            <a:alphaModFix/>
          </a:blip>
          <a:stretch>
            <a:fillRect/>
          </a:stretch>
        </p:blipFill>
        <p:spPr>
          <a:xfrm>
            <a:off x="401550" y="2089075"/>
            <a:ext cx="4116375" cy="411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The Process</a:t>
            </a:r>
            <a:r>
              <a:rPr lang="en-CA">
                <a:solidFill>
                  <a:schemeClr val="dk1"/>
                </a:solidFill>
                <a:latin typeface="Noto Sans Symbols"/>
                <a:ea typeface="Noto Sans Symbols"/>
                <a:cs typeface="Noto Sans Symbols"/>
                <a:sym typeface="Noto Sans Symbols"/>
              </a:rPr>
              <a:t> </a:t>
            </a:r>
            <a:endParaRPr sz="4000" i="0" u="none" strike="noStrike" cap="none">
              <a:solidFill>
                <a:schemeClr val="dk1"/>
              </a:solidFill>
              <a:latin typeface="Noto Sans Symbols"/>
              <a:ea typeface="Noto Sans Symbols"/>
              <a:cs typeface="Noto Sans Symbols"/>
              <a:sym typeface="Noto Sans Symbols"/>
            </a:endParaRPr>
          </a:p>
        </p:txBody>
      </p:sp>
      <p:sp>
        <p:nvSpPr>
          <p:cNvPr id="131" name="Google Shape;131;p16"/>
          <p:cNvSpPr txBox="1">
            <a:spLocks noGrp="1"/>
          </p:cNvSpPr>
          <p:nvPr>
            <p:ph type="body" idx="1"/>
          </p:nvPr>
        </p:nvSpPr>
        <p:spPr>
          <a:xfrm>
            <a:off x="5725250" y="2182850"/>
            <a:ext cx="34218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Research Question</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Notes</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Thesis</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Outline</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Draft</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Redraft</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Polish</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Submit</a:t>
            </a:r>
            <a:endParaRPr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b="1">
                <a:latin typeface="EB Garamond"/>
                <a:ea typeface="EB Garamond"/>
                <a:cs typeface="EB Garamond"/>
                <a:sym typeface="EB Garamond"/>
              </a:rPr>
              <a:t>Celebrate</a:t>
            </a:r>
            <a:endParaRPr b="1">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endParaRPr b="1"/>
          </a:p>
        </p:txBody>
      </p:sp>
      <p:sp>
        <p:nvSpPr>
          <p:cNvPr id="132" name="Google Shape;132;p16"/>
          <p:cNvSpPr txBox="1"/>
          <p:nvPr/>
        </p:nvSpPr>
        <p:spPr>
          <a:xfrm rot="-5400000">
            <a:off x="-2422500" y="3949100"/>
            <a:ext cx="51651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P 39 Production [Online Image]. (1940-1946). Retrieved September 5, 2018 from</a:t>
            </a:r>
            <a:endParaRPr sz="900">
              <a:latin typeface="Noto Sans Symbols"/>
              <a:ea typeface="Noto Sans Symbols"/>
              <a:cs typeface="Noto Sans Symbols"/>
              <a:sym typeface="Noto Sans Symbols"/>
            </a:endParaRPr>
          </a:p>
          <a:p>
            <a:pPr marL="0" lvl="0" indent="0" algn="l" rtl="0">
              <a:spcBef>
                <a:spcPts val="0"/>
              </a:spcBef>
              <a:spcAft>
                <a:spcPts val="0"/>
              </a:spcAft>
              <a:buNone/>
            </a:pPr>
            <a:r>
              <a:rPr lang="en-CA" sz="900">
                <a:latin typeface="Noto Sans Symbols"/>
                <a:ea typeface="Noto Sans Symbols"/>
                <a:cs typeface="Noto Sans Symbols"/>
                <a:sym typeface="Noto Sans Symbols"/>
              </a:rPr>
              <a:t>https://commons.wikimedia.org/wiki/File:Airacobra_P39_Assembly_LOC_02902u.jpg</a:t>
            </a:r>
            <a:endParaRPr sz="900">
              <a:latin typeface="Noto Sans Symbols"/>
              <a:ea typeface="Noto Sans Symbols"/>
              <a:cs typeface="Noto Sans Symbols"/>
              <a:sym typeface="Noto Sans Symbols"/>
            </a:endParaRPr>
          </a:p>
        </p:txBody>
      </p:sp>
      <p:pic>
        <p:nvPicPr>
          <p:cNvPr id="133" name="Google Shape;133;p16"/>
          <p:cNvPicPr preferRelativeResize="0"/>
          <p:nvPr/>
        </p:nvPicPr>
        <p:blipFill>
          <a:blip r:embed="rId3">
            <a:alphaModFix/>
          </a:blip>
          <a:stretch>
            <a:fillRect/>
          </a:stretch>
        </p:blipFill>
        <p:spPr>
          <a:xfrm>
            <a:off x="395475" y="2362200"/>
            <a:ext cx="4926796" cy="39663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The Process 1: Research Question</a:t>
            </a:r>
            <a:r>
              <a:rPr lang="en-CA">
                <a:solidFill>
                  <a:schemeClr val="dk1"/>
                </a:solidFill>
                <a:latin typeface="EB Garamond"/>
                <a:ea typeface="EB Garamond"/>
                <a:cs typeface="EB Garamond"/>
                <a:sym typeface="EB Garamond"/>
              </a:rPr>
              <a:t> </a:t>
            </a:r>
            <a:endParaRPr sz="4000" i="0" u="none" strike="noStrike" cap="none">
              <a:solidFill>
                <a:schemeClr val="dk1"/>
              </a:solidFill>
              <a:latin typeface="EB Garamond"/>
              <a:ea typeface="EB Garamond"/>
              <a:cs typeface="EB Garamond"/>
              <a:sym typeface="EB Garamond"/>
            </a:endParaRPr>
          </a:p>
        </p:txBody>
      </p:sp>
      <p:sp>
        <p:nvSpPr>
          <p:cNvPr id="139" name="Google Shape;139;p17"/>
          <p:cNvSpPr txBox="1">
            <a:spLocks noGrp="1"/>
          </p:cNvSpPr>
          <p:nvPr>
            <p:ph type="body" idx="1"/>
          </p:nvPr>
        </p:nvSpPr>
        <p:spPr>
          <a:xfrm>
            <a:off x="5524125" y="194660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000000"/>
              </a:buClr>
              <a:buSzPts val="3000"/>
              <a:buFont typeface="EB Garamond"/>
              <a:buAutoNum type="arabicPeriod"/>
            </a:pPr>
            <a:r>
              <a:rPr lang="en-CA" sz="3000" b="1">
                <a:latin typeface="EB Garamond"/>
                <a:ea typeface="EB Garamond"/>
                <a:cs typeface="EB Garamond"/>
                <a:sym typeface="EB Garamond"/>
              </a:rPr>
              <a:t>Research Question</a:t>
            </a:r>
            <a:endParaRPr sz="3000" b="1">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Notes</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Thesis</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Outline</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Draft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Redraft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Polish</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Submit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a:solidFill>
                  <a:srgbClr val="666666"/>
                </a:solidFill>
                <a:latin typeface="EB Garamond"/>
                <a:ea typeface="EB Garamond"/>
                <a:cs typeface="EB Garamond"/>
                <a:sym typeface="EB Garamond"/>
              </a:rPr>
              <a:t>Celebrate</a:t>
            </a:r>
            <a:endParaRPr sz="3000">
              <a:solidFill>
                <a:srgbClr val="666666"/>
              </a:solidFill>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endParaRPr b="1"/>
          </a:p>
        </p:txBody>
      </p:sp>
      <p:sp>
        <p:nvSpPr>
          <p:cNvPr id="140" name="Google Shape;140;p17"/>
          <p:cNvSpPr txBox="1"/>
          <p:nvPr/>
        </p:nvSpPr>
        <p:spPr>
          <a:xfrm rot="-5400000">
            <a:off x="-2422500" y="3949100"/>
            <a:ext cx="51651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The Question [Online Image]. (July 26, 2018). Retrieved September 5, 2018 from https://comicvine.gamespot.com/the-question/4050-3805/</a:t>
            </a: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141" name="Google Shape;141;p17"/>
          <p:cNvPicPr preferRelativeResize="0"/>
          <p:nvPr/>
        </p:nvPicPr>
        <p:blipFill>
          <a:blip r:embed="rId3">
            <a:alphaModFix/>
          </a:blip>
          <a:stretch>
            <a:fillRect/>
          </a:stretch>
        </p:blipFill>
        <p:spPr>
          <a:xfrm>
            <a:off x="1400013" y="1748325"/>
            <a:ext cx="3171976" cy="48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457200" y="6408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The Process 2: Research and Notes</a:t>
            </a:r>
            <a:endParaRPr sz="4000" i="0" u="none" strike="noStrike" cap="none">
              <a:solidFill>
                <a:schemeClr val="dk1"/>
              </a:solidFill>
              <a:latin typeface="EB Garamond"/>
              <a:ea typeface="EB Garamond"/>
              <a:cs typeface="EB Garamond"/>
              <a:sym typeface="EB Garamond"/>
            </a:endParaRPr>
          </a:p>
        </p:txBody>
      </p:sp>
      <p:sp>
        <p:nvSpPr>
          <p:cNvPr id="147" name="Google Shape;147;p18"/>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Research Question</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000000"/>
              </a:buClr>
              <a:buSzPts val="3000"/>
              <a:buFont typeface="EB Garamond"/>
              <a:buAutoNum type="arabicPeriod"/>
            </a:pPr>
            <a:r>
              <a:rPr lang="en-CA" sz="3000" b="1">
                <a:solidFill>
                  <a:srgbClr val="000000"/>
                </a:solidFill>
                <a:latin typeface="EB Garamond"/>
                <a:ea typeface="EB Garamond"/>
                <a:cs typeface="EB Garamond"/>
                <a:sym typeface="EB Garamond"/>
              </a:rPr>
              <a:t>Notes</a:t>
            </a:r>
            <a:endParaRPr sz="3000" b="1">
              <a:solidFill>
                <a:srgbClr val="000000"/>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Thesis</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Outline</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Draft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Redraft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Polish</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Submit</a:t>
            </a:r>
            <a:endParaRPr sz="3000">
              <a:solidFill>
                <a:srgbClr val="666666"/>
              </a:solidFill>
              <a:latin typeface="EB Garamond"/>
              <a:ea typeface="EB Garamond"/>
              <a:cs typeface="EB Garamond"/>
              <a:sym typeface="EB Garamond"/>
            </a:endParaRPr>
          </a:p>
          <a:p>
            <a:pPr marL="457200" marR="0" lvl="0" indent="-419100" algn="l" rtl="0">
              <a:spcBef>
                <a:spcPts val="0"/>
              </a:spcBef>
              <a:spcAft>
                <a:spcPts val="0"/>
              </a:spcAft>
              <a:buClr>
                <a:srgbClr val="666666"/>
              </a:buClr>
              <a:buSzPts val="3000"/>
              <a:buFont typeface="EB Garamond"/>
              <a:buAutoNum type="arabicPeriod"/>
            </a:pPr>
            <a:r>
              <a:rPr lang="en-CA" sz="3000">
                <a:solidFill>
                  <a:srgbClr val="666666"/>
                </a:solidFill>
                <a:latin typeface="EB Garamond"/>
                <a:ea typeface="EB Garamond"/>
                <a:cs typeface="EB Garamond"/>
                <a:sym typeface="EB Garamond"/>
              </a:rPr>
              <a:t>Celebrate</a:t>
            </a:r>
            <a:endParaRPr sz="3000">
              <a:solidFill>
                <a:srgbClr val="666666"/>
              </a:solidFill>
              <a:latin typeface="EB Garamond"/>
              <a:ea typeface="EB Garamond"/>
              <a:cs typeface="EB Garamond"/>
              <a:sym typeface="EB Garamond"/>
            </a:endParaRPr>
          </a:p>
          <a:p>
            <a:pPr marL="0" marR="0" lvl="0" indent="0" algn="l" rtl="0">
              <a:spcBef>
                <a:spcPts val="0"/>
              </a:spcBef>
              <a:spcAft>
                <a:spcPts val="0"/>
              </a:spcAft>
              <a:buClr>
                <a:schemeClr val="accent3"/>
              </a:buClr>
              <a:buSzPts val="2800"/>
              <a:buFont typeface="Georgia"/>
              <a:buNone/>
            </a:pPr>
            <a:endParaRPr b="1"/>
          </a:p>
        </p:txBody>
      </p:sp>
      <p:sp>
        <p:nvSpPr>
          <p:cNvPr id="148" name="Google Shape;148;p18"/>
          <p:cNvSpPr txBox="1"/>
          <p:nvPr/>
        </p:nvSpPr>
        <p:spPr>
          <a:xfrm rot="-5398403">
            <a:off x="-2422298" y="3949102"/>
            <a:ext cx="5165101"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900">
                <a:latin typeface="Noto Sans Symbols"/>
                <a:ea typeface="Noto Sans Symbols"/>
                <a:cs typeface="Noto Sans Symbols"/>
                <a:sym typeface="Noto Sans Symbols"/>
              </a:rPr>
              <a:t>B. Wrightson [Online Image]. (July 26, 2018). Retrieved September 5, 2018 from </a:t>
            </a:r>
            <a:endParaRPr sz="900">
              <a:latin typeface="Noto Sans Symbols"/>
              <a:ea typeface="Noto Sans Symbols"/>
              <a:cs typeface="Noto Sans Symbols"/>
              <a:sym typeface="Noto Sans Symbols"/>
            </a:endParaRPr>
          </a:p>
          <a:p>
            <a:pPr marL="0" lvl="0" indent="0" algn="l" rtl="0">
              <a:spcBef>
                <a:spcPts val="0"/>
              </a:spcBef>
              <a:spcAft>
                <a:spcPts val="0"/>
              </a:spcAft>
              <a:buNone/>
            </a:pPr>
            <a:r>
              <a:rPr lang="en-CA" sz="900">
                <a:latin typeface="Noto Sans Symbols"/>
                <a:ea typeface="Noto Sans Symbols"/>
                <a:cs typeface="Noto Sans Symbols"/>
                <a:sym typeface="Noto Sans Symbols"/>
              </a:rPr>
              <a:t>http://berniewrightson.com/galleries/</a:t>
            </a:r>
            <a:endParaRPr sz="900">
              <a:latin typeface="Noto Sans Symbols"/>
              <a:ea typeface="Noto Sans Symbols"/>
              <a:cs typeface="Noto Sans Symbols"/>
              <a:sym typeface="Noto Sans Symbols"/>
            </a:endParaRPr>
          </a:p>
          <a:p>
            <a:pPr marL="0" lvl="0" indent="0" algn="l" rtl="0">
              <a:spcBef>
                <a:spcPts val="0"/>
              </a:spcBef>
              <a:spcAft>
                <a:spcPts val="0"/>
              </a:spcAft>
              <a:buNone/>
            </a:pPr>
            <a:endParaRPr sz="900">
              <a:latin typeface="Noto Sans Symbols"/>
              <a:ea typeface="Noto Sans Symbols"/>
              <a:cs typeface="Noto Sans Symbols"/>
              <a:sym typeface="Noto Sans Symbols"/>
            </a:endParaRPr>
          </a:p>
        </p:txBody>
      </p:sp>
      <p:pic>
        <p:nvPicPr>
          <p:cNvPr id="149" name="Google Shape;149;p18"/>
          <p:cNvPicPr preferRelativeResize="0"/>
          <p:nvPr/>
        </p:nvPicPr>
        <p:blipFill>
          <a:blip r:embed="rId3">
            <a:alphaModFix/>
          </a:blip>
          <a:stretch>
            <a:fillRect/>
          </a:stretch>
        </p:blipFill>
        <p:spPr>
          <a:xfrm>
            <a:off x="1261900" y="1707648"/>
            <a:ext cx="3432950" cy="49748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Noto Sans Symbols"/>
                <a:ea typeface="Noto Sans Symbols"/>
                <a:cs typeface="Noto Sans Symbols"/>
                <a:sym typeface="Noto Sans Symbols"/>
              </a:rPr>
              <a:t>The Process 3: Thesis</a:t>
            </a:r>
            <a:endParaRPr sz="4000" i="0" u="none" strike="noStrike" cap="none">
              <a:solidFill>
                <a:schemeClr val="dk1"/>
              </a:solidFill>
              <a:latin typeface="Noto Sans Symbols"/>
              <a:ea typeface="Noto Sans Symbols"/>
              <a:cs typeface="Noto Sans Symbols"/>
              <a:sym typeface="Noto Sans Symbols"/>
            </a:endParaRPr>
          </a:p>
        </p:txBody>
      </p:sp>
      <p:sp>
        <p:nvSpPr>
          <p:cNvPr id="155" name="Google Shape;155;p19"/>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Thesis</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56" name="Google Shape;156;p19"/>
          <p:cNvSpPr txBox="1"/>
          <p:nvPr/>
        </p:nvSpPr>
        <p:spPr>
          <a:xfrm>
            <a:off x="800300" y="1994600"/>
            <a:ext cx="4580100" cy="46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400">
                <a:latin typeface="Noto Sans Symbols"/>
                <a:ea typeface="Noto Sans Symbols"/>
                <a:cs typeface="Noto Sans Symbols"/>
                <a:sym typeface="Noto Sans Symbols"/>
              </a:rPr>
              <a:t>Research Question: Was John F. Kennedy a good president?</a:t>
            </a:r>
            <a:endParaRPr sz="2400">
              <a:latin typeface="Noto Sans Symbols"/>
              <a:ea typeface="Noto Sans Symbols"/>
              <a:cs typeface="Noto Sans Symbols"/>
              <a:sym typeface="Noto Sans Symbols"/>
            </a:endParaRPr>
          </a:p>
          <a:p>
            <a:pPr marL="0" lvl="0" indent="0" algn="l" rtl="0">
              <a:spcBef>
                <a:spcPts val="0"/>
              </a:spcBef>
              <a:spcAft>
                <a:spcPts val="0"/>
              </a:spcAft>
              <a:buNone/>
            </a:pPr>
            <a:endParaRPr sz="2400">
              <a:solidFill>
                <a:srgbClr val="666666"/>
              </a:solidFill>
              <a:latin typeface="Noto Sans Symbols"/>
              <a:ea typeface="Noto Sans Symbols"/>
              <a:cs typeface="Noto Sans Symbols"/>
              <a:sym typeface="Noto Sans Symbols"/>
            </a:endParaRPr>
          </a:p>
          <a:p>
            <a:pPr marL="0" lvl="0" indent="0" algn="l" rtl="0">
              <a:spcBef>
                <a:spcPts val="0"/>
              </a:spcBef>
              <a:spcAft>
                <a:spcPts val="0"/>
              </a:spcAft>
              <a:buNone/>
            </a:pPr>
            <a:r>
              <a:rPr lang="en-CA" sz="2400" b="1">
                <a:latin typeface="Noto Sans Symbols"/>
                <a:ea typeface="Noto Sans Symbols"/>
                <a:cs typeface="Noto Sans Symbols"/>
                <a:sym typeface="Noto Sans Symbols"/>
              </a:rPr>
              <a:t>Weak:</a:t>
            </a:r>
            <a:endParaRPr sz="2400" b="1">
              <a:latin typeface="Noto Sans Symbols"/>
              <a:ea typeface="Noto Sans Symbols"/>
              <a:cs typeface="Noto Sans Symbols"/>
              <a:sym typeface="Noto Sans Symbols"/>
            </a:endParaRPr>
          </a:p>
          <a:p>
            <a:pPr marL="0" lvl="0" indent="0" algn="l" rtl="0">
              <a:spcBef>
                <a:spcPts val="0"/>
              </a:spcBef>
              <a:spcAft>
                <a:spcPts val="0"/>
              </a:spcAft>
              <a:buNone/>
            </a:pPr>
            <a:r>
              <a:rPr lang="en-CA" sz="2400">
                <a:latin typeface="Noto Sans Symbols"/>
                <a:ea typeface="Noto Sans Symbols"/>
                <a:cs typeface="Noto Sans Symbols"/>
                <a:sym typeface="Noto Sans Symbols"/>
              </a:rPr>
              <a:t>Because of his youth, great hair, and excellent choice in mistresses, John F. Kennedy was a superb president.</a:t>
            </a:r>
            <a:endParaRPr sz="2400">
              <a:latin typeface="Noto Sans Symbols"/>
              <a:ea typeface="Noto Sans Symbols"/>
              <a:cs typeface="Noto Sans Symbols"/>
              <a:sym typeface="Noto Sans Symbol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EB Garamond"/>
                <a:ea typeface="EB Garamond"/>
                <a:cs typeface="EB Garamond"/>
                <a:sym typeface="EB Garamond"/>
              </a:rPr>
              <a:t>The Process 3: Thesis</a:t>
            </a:r>
            <a:endParaRPr sz="4000" i="0" u="none" strike="noStrike" cap="none">
              <a:solidFill>
                <a:schemeClr val="dk1"/>
              </a:solidFill>
              <a:latin typeface="EB Garamond"/>
              <a:ea typeface="EB Garamond"/>
              <a:cs typeface="EB Garamond"/>
              <a:sym typeface="EB Garamond"/>
            </a:endParaRPr>
          </a:p>
        </p:txBody>
      </p:sp>
      <p:sp>
        <p:nvSpPr>
          <p:cNvPr id="162" name="Google Shape;162;p20"/>
          <p:cNvSpPr txBox="1">
            <a:spLocks noGrp="1"/>
          </p:cNvSpPr>
          <p:nvPr>
            <p:ph type="body" idx="1"/>
          </p:nvPr>
        </p:nvSpPr>
        <p:spPr>
          <a:xfrm>
            <a:off x="5660700" y="18650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sz="3000">
                <a:solidFill>
                  <a:srgbClr val="666666"/>
                </a:solidFill>
              </a:rPr>
              <a:t>Research Question</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Notes</a:t>
            </a:r>
            <a:endParaRPr sz="3000">
              <a:solidFill>
                <a:srgbClr val="666666"/>
              </a:solidFill>
            </a:endParaRPr>
          </a:p>
          <a:p>
            <a:pPr marL="457200" marR="0" lvl="0" indent="-419100" algn="l" rtl="0">
              <a:spcBef>
                <a:spcPts val="0"/>
              </a:spcBef>
              <a:spcAft>
                <a:spcPts val="0"/>
              </a:spcAft>
              <a:buClr>
                <a:srgbClr val="000000"/>
              </a:buClr>
              <a:buSzPts val="3000"/>
              <a:buAutoNum type="arabicPeriod"/>
            </a:pPr>
            <a:r>
              <a:rPr lang="en-CA" sz="3000" b="1">
                <a:solidFill>
                  <a:srgbClr val="000000"/>
                </a:solidFill>
              </a:rPr>
              <a:t>Thesis</a:t>
            </a:r>
            <a:endParaRPr sz="3000" b="1">
              <a:solidFill>
                <a:srgbClr val="000000"/>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Outline</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Draft</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Redraft</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Polish</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Submit</a:t>
            </a:r>
            <a:endParaRPr sz="3000">
              <a:solidFill>
                <a:srgbClr val="666666"/>
              </a:solidFill>
            </a:endParaRPr>
          </a:p>
          <a:p>
            <a:pPr marL="457200" marR="0" lvl="0" indent="-419100" algn="l" rtl="0">
              <a:spcBef>
                <a:spcPts val="0"/>
              </a:spcBef>
              <a:spcAft>
                <a:spcPts val="0"/>
              </a:spcAft>
              <a:buClr>
                <a:srgbClr val="666666"/>
              </a:buClr>
              <a:buSzPts val="3000"/>
              <a:buAutoNum type="arabicPeriod"/>
            </a:pPr>
            <a:r>
              <a:rPr lang="en-CA" sz="3000">
                <a:solidFill>
                  <a:srgbClr val="666666"/>
                </a:solidFill>
              </a:rPr>
              <a:t>Celebrate</a:t>
            </a:r>
            <a:endParaRPr sz="3000">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63" name="Google Shape;163;p20"/>
          <p:cNvSpPr txBox="1"/>
          <p:nvPr/>
        </p:nvSpPr>
        <p:spPr>
          <a:xfrm>
            <a:off x="800300" y="1994600"/>
            <a:ext cx="4580100" cy="46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3000">
                <a:latin typeface="EB Garamond"/>
                <a:ea typeface="EB Garamond"/>
                <a:cs typeface="EB Garamond"/>
                <a:sym typeface="EB Garamond"/>
              </a:rPr>
              <a:t>Research Question: Was John F. Kennedy a good president?</a:t>
            </a:r>
            <a:endParaRPr sz="3000">
              <a:latin typeface="EB Garamond"/>
              <a:ea typeface="EB Garamond"/>
              <a:cs typeface="EB Garamond"/>
              <a:sym typeface="EB Garamond"/>
            </a:endParaRPr>
          </a:p>
          <a:p>
            <a:pPr marL="0" lvl="0" indent="0" algn="l" rtl="0">
              <a:spcBef>
                <a:spcPts val="0"/>
              </a:spcBef>
              <a:spcAft>
                <a:spcPts val="0"/>
              </a:spcAft>
              <a:buNone/>
            </a:pPr>
            <a:endParaRPr sz="3000">
              <a:latin typeface="EB Garamond"/>
              <a:ea typeface="EB Garamond"/>
              <a:cs typeface="EB Garamond"/>
              <a:sym typeface="EB Garamond"/>
            </a:endParaRPr>
          </a:p>
          <a:p>
            <a:pPr marL="0" lvl="0" indent="0" algn="l" rtl="0">
              <a:spcBef>
                <a:spcPts val="0"/>
              </a:spcBef>
              <a:spcAft>
                <a:spcPts val="0"/>
              </a:spcAft>
              <a:buNone/>
            </a:pPr>
            <a:r>
              <a:rPr lang="en-CA" sz="3000" b="1">
                <a:latin typeface="EB Garamond"/>
                <a:ea typeface="EB Garamond"/>
                <a:cs typeface="EB Garamond"/>
                <a:sym typeface="EB Garamond"/>
              </a:rPr>
              <a:t>Weak:</a:t>
            </a:r>
            <a:endParaRPr sz="3000">
              <a:latin typeface="EB Garamond"/>
              <a:ea typeface="EB Garamond"/>
              <a:cs typeface="EB Garamond"/>
              <a:sym typeface="EB Garamond"/>
            </a:endParaRPr>
          </a:p>
          <a:p>
            <a:pPr marL="0" lvl="0" indent="0" algn="l" rtl="0">
              <a:spcBef>
                <a:spcPts val="0"/>
              </a:spcBef>
              <a:spcAft>
                <a:spcPts val="0"/>
              </a:spcAft>
              <a:buNone/>
            </a:pPr>
            <a:r>
              <a:rPr lang="en-CA" sz="3000">
                <a:latin typeface="EB Garamond"/>
                <a:ea typeface="EB Garamond"/>
                <a:cs typeface="EB Garamond"/>
                <a:sym typeface="EB Garamond"/>
              </a:rPr>
              <a:t>I think that John F. Kennedy was totally frigging awesome.</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457200" y="798250"/>
            <a:ext cx="82296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000"/>
              <a:buFont typeface="Trebuchet MS"/>
              <a:buNone/>
            </a:pPr>
            <a:r>
              <a:rPr lang="en-CA" b="1">
                <a:solidFill>
                  <a:schemeClr val="dk1"/>
                </a:solidFill>
                <a:latin typeface="Noto Sans Symbols"/>
                <a:ea typeface="Noto Sans Symbols"/>
                <a:cs typeface="Noto Sans Symbols"/>
                <a:sym typeface="Noto Sans Symbols"/>
              </a:rPr>
              <a:t>The Process 3: Thesis</a:t>
            </a:r>
            <a:endParaRPr sz="4000" i="0" u="none" strike="noStrike" cap="none">
              <a:solidFill>
                <a:schemeClr val="dk1"/>
              </a:solidFill>
              <a:latin typeface="Noto Sans Symbols"/>
              <a:ea typeface="Noto Sans Symbols"/>
              <a:cs typeface="Noto Sans Symbols"/>
              <a:sym typeface="Noto Sans Symbols"/>
            </a:endParaRPr>
          </a:p>
        </p:txBody>
      </p:sp>
      <p:sp>
        <p:nvSpPr>
          <p:cNvPr id="169" name="Google Shape;169;p21"/>
          <p:cNvSpPr txBox="1">
            <a:spLocks noGrp="1"/>
          </p:cNvSpPr>
          <p:nvPr>
            <p:ph type="body" idx="1"/>
          </p:nvPr>
        </p:nvSpPr>
        <p:spPr>
          <a:xfrm>
            <a:off x="5663700" y="2182850"/>
            <a:ext cx="3483300" cy="43251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rgbClr val="666666"/>
              </a:buClr>
              <a:buSzPts val="3000"/>
              <a:buAutoNum type="arabicPeriod"/>
            </a:pPr>
            <a:r>
              <a:rPr lang="en-CA">
                <a:solidFill>
                  <a:srgbClr val="666666"/>
                </a:solidFill>
              </a:rPr>
              <a:t>Research Question</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Notes</a:t>
            </a:r>
            <a:endParaRPr>
              <a:solidFill>
                <a:srgbClr val="666666"/>
              </a:solidFill>
            </a:endParaRPr>
          </a:p>
          <a:p>
            <a:pPr marL="457200" marR="0" lvl="0" indent="-419100" algn="l" rtl="0">
              <a:spcBef>
                <a:spcPts val="0"/>
              </a:spcBef>
              <a:spcAft>
                <a:spcPts val="0"/>
              </a:spcAft>
              <a:buClr>
                <a:srgbClr val="000000"/>
              </a:buClr>
              <a:buSzPts val="3000"/>
              <a:buAutoNum type="arabicPeriod"/>
            </a:pPr>
            <a:r>
              <a:rPr lang="en-CA" b="1">
                <a:solidFill>
                  <a:srgbClr val="000000"/>
                </a:solidFill>
              </a:rPr>
              <a:t>Thesis</a:t>
            </a:r>
            <a:endParaRPr b="1">
              <a:solidFill>
                <a:srgbClr val="000000"/>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Outline</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Redraft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Polish</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Submit</a:t>
            </a:r>
            <a:endParaRPr>
              <a:solidFill>
                <a:srgbClr val="666666"/>
              </a:solidFill>
            </a:endParaRPr>
          </a:p>
          <a:p>
            <a:pPr marL="457200" marR="0" lvl="0" indent="-419100" algn="l" rtl="0">
              <a:spcBef>
                <a:spcPts val="0"/>
              </a:spcBef>
              <a:spcAft>
                <a:spcPts val="0"/>
              </a:spcAft>
              <a:buClr>
                <a:srgbClr val="666666"/>
              </a:buClr>
              <a:buSzPts val="3000"/>
              <a:buAutoNum type="arabicPeriod"/>
            </a:pPr>
            <a:r>
              <a:rPr lang="en-CA">
                <a:solidFill>
                  <a:srgbClr val="666666"/>
                </a:solidFill>
              </a:rPr>
              <a:t>Celebrate</a:t>
            </a:r>
            <a:endParaRPr>
              <a:solidFill>
                <a:srgbClr val="666666"/>
              </a:solidFill>
            </a:endParaRPr>
          </a:p>
          <a:p>
            <a:pPr marL="0" marR="0" lvl="0" indent="0" algn="l" rtl="0">
              <a:spcBef>
                <a:spcPts val="0"/>
              </a:spcBef>
              <a:spcAft>
                <a:spcPts val="0"/>
              </a:spcAft>
              <a:buClr>
                <a:schemeClr val="accent3"/>
              </a:buClr>
              <a:buSzPts val="2800"/>
              <a:buFont typeface="Georgia"/>
              <a:buNone/>
            </a:pPr>
            <a:endParaRPr b="1"/>
          </a:p>
        </p:txBody>
      </p:sp>
      <p:sp>
        <p:nvSpPr>
          <p:cNvPr id="170" name="Google Shape;170;p21"/>
          <p:cNvSpPr txBox="1"/>
          <p:nvPr/>
        </p:nvSpPr>
        <p:spPr>
          <a:xfrm>
            <a:off x="800300" y="1994600"/>
            <a:ext cx="4580100" cy="46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400">
                <a:latin typeface="Noto Sans Symbols"/>
                <a:ea typeface="Noto Sans Symbols"/>
                <a:cs typeface="Noto Sans Symbols"/>
                <a:sym typeface="Noto Sans Symbols"/>
              </a:rPr>
              <a:t>Research Question: Was John F. Kennedy a good president?</a:t>
            </a:r>
            <a:endParaRPr sz="2400">
              <a:latin typeface="Noto Sans Symbols"/>
              <a:ea typeface="Noto Sans Symbols"/>
              <a:cs typeface="Noto Sans Symbols"/>
              <a:sym typeface="Noto Sans Symbols"/>
            </a:endParaRPr>
          </a:p>
          <a:p>
            <a:pPr marL="0" lvl="0" indent="0" algn="l" rtl="0">
              <a:spcBef>
                <a:spcPts val="0"/>
              </a:spcBef>
              <a:spcAft>
                <a:spcPts val="0"/>
              </a:spcAft>
              <a:buNone/>
            </a:pPr>
            <a:endParaRPr sz="2400">
              <a:solidFill>
                <a:srgbClr val="666666"/>
              </a:solidFill>
              <a:latin typeface="Noto Sans Symbols"/>
              <a:ea typeface="Noto Sans Symbols"/>
              <a:cs typeface="Noto Sans Symbols"/>
              <a:sym typeface="Noto Sans Symbols"/>
            </a:endParaRPr>
          </a:p>
          <a:p>
            <a:pPr marL="0" lvl="0" indent="0" algn="l" rtl="0">
              <a:spcBef>
                <a:spcPts val="0"/>
              </a:spcBef>
              <a:spcAft>
                <a:spcPts val="0"/>
              </a:spcAft>
              <a:buNone/>
            </a:pPr>
            <a:r>
              <a:rPr lang="en-CA" sz="2400" b="1">
                <a:latin typeface="Noto Sans Symbols"/>
                <a:ea typeface="Noto Sans Symbols"/>
                <a:cs typeface="Noto Sans Symbols"/>
                <a:sym typeface="Noto Sans Symbols"/>
              </a:rPr>
              <a:t>Improving:</a:t>
            </a:r>
            <a:endParaRPr sz="2400" b="1">
              <a:latin typeface="Noto Sans Symbols"/>
              <a:ea typeface="Noto Sans Symbols"/>
              <a:cs typeface="Noto Sans Symbols"/>
              <a:sym typeface="Noto Sans Symbols"/>
            </a:endParaRPr>
          </a:p>
          <a:p>
            <a:pPr marL="0" lvl="0" indent="0" algn="l" rtl="0">
              <a:spcBef>
                <a:spcPts val="0"/>
              </a:spcBef>
              <a:spcAft>
                <a:spcPts val="0"/>
              </a:spcAft>
              <a:buNone/>
            </a:pPr>
            <a:r>
              <a:rPr lang="en-CA" sz="2400">
                <a:latin typeface="Noto Sans Symbols"/>
                <a:ea typeface="Noto Sans Symbols"/>
                <a:cs typeface="Noto Sans Symbols"/>
                <a:sym typeface="Noto Sans Symbols"/>
              </a:rPr>
              <a:t>In his presidency, John F. Kennedy led the U.S. through problems at home and abroad, and is thus one of the best presidents.</a:t>
            </a:r>
            <a:endParaRPr sz="2400">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1148</Words>
  <Application>Microsoft Office PowerPoint</Application>
  <PresentationFormat>On-screen Show (4:3)</PresentationFormat>
  <Paragraphs>311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Trebuchet MS</vt:lpstr>
      <vt:lpstr>Arial</vt:lpstr>
      <vt:lpstr>Georgia</vt:lpstr>
      <vt:lpstr>Noto Sans Symbols</vt:lpstr>
      <vt:lpstr>EB Garamond</vt:lpstr>
      <vt:lpstr>Urban</vt:lpstr>
      <vt:lpstr>Writing and Citation</vt:lpstr>
      <vt:lpstr>What’s all This Then?</vt:lpstr>
      <vt:lpstr>Expectations</vt:lpstr>
      <vt:lpstr>The Process </vt:lpstr>
      <vt:lpstr>The Process 1: Research Question </vt:lpstr>
      <vt:lpstr>The Process 2: Research and Notes</vt:lpstr>
      <vt:lpstr>The Process 3: Thesis</vt:lpstr>
      <vt:lpstr>The Process 3: Thesis</vt:lpstr>
      <vt:lpstr>The Process 3: Thesis</vt:lpstr>
      <vt:lpstr>The Process 3: Thesis</vt:lpstr>
      <vt:lpstr>The Process 4: Outline</vt:lpstr>
      <vt:lpstr>The Process 4: Outline</vt:lpstr>
      <vt:lpstr>The Process 5: Draft</vt:lpstr>
      <vt:lpstr>The Process 5: Draft</vt:lpstr>
      <vt:lpstr>The Process 5: Citations</vt:lpstr>
      <vt:lpstr>The Process 5: Citations</vt:lpstr>
      <vt:lpstr>The Process 5: Citations</vt:lpstr>
      <vt:lpstr>The Process 5: Citations</vt:lpstr>
      <vt:lpstr>The Process 5: Citations</vt:lpstr>
      <vt:lpstr>The Process 6: Redraft</vt:lpstr>
      <vt:lpstr>The Process 7: Polish</vt:lpstr>
      <vt:lpstr>The Process 8: Submit</vt:lpstr>
      <vt:lpstr>The Process 9: Celebrate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and Citation</dc:title>
  <dc:creator>Karen Riley</dc:creator>
  <cp:lastModifiedBy>Frank Riley</cp:lastModifiedBy>
  <cp:revision>2</cp:revision>
  <dcterms:modified xsi:type="dcterms:W3CDTF">2020-09-08T20:00:01Z</dcterms:modified>
</cp:coreProperties>
</file>