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1" r:id="rId2"/>
    <p:sldId id="261" r:id="rId3"/>
    <p:sldId id="284" r:id="rId4"/>
    <p:sldId id="292" r:id="rId5"/>
    <p:sldId id="293" r:id="rId6"/>
    <p:sldId id="294" r:id="rId7"/>
    <p:sldId id="295" r:id="rId8"/>
    <p:sldId id="296" r:id="rId9"/>
    <p:sldId id="297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13"/>
  </p:normalViewPr>
  <p:slideViewPr>
    <p:cSldViewPr snapToGrid="0" snapToObjects="1" showGuides="1">
      <p:cViewPr varScale="1">
        <p:scale>
          <a:sx n="153" d="100"/>
          <a:sy n="153" d="100"/>
        </p:scale>
        <p:origin x="92" y="1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B3D2B377-CF7E-8F44-A32D-7E519906999D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B3D2B377-CF7E-8F44-A32D-7E519906999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1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B3D2B377-CF7E-8F44-A32D-7E519906999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8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6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7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6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B3D2B377-CF7E-8F44-A32D-7E519906999D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  <p:sldLayoutId id="2147483657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ilmanndiagnostics.com/overview-thomas-kilmann-conflict-mode-instrument-tki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ntalhealth.csmls.org/i-am-an-employee/#crp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ISS: COMM 256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ctr"/>
            <a:endParaRPr lang="en-US" dirty="0"/>
          </a:p>
          <a:p>
            <a:pPr algn="ctr"/>
            <a:r>
              <a:rPr lang="en-US" sz="5100" dirty="0"/>
              <a:t>Conflict Resolution</a:t>
            </a:r>
          </a:p>
          <a:p>
            <a:pPr algn="ctr"/>
            <a:r>
              <a:rPr lang="en-US" dirty="0"/>
              <a:t>Module 1: Professionalism</a:t>
            </a:r>
          </a:p>
          <a:p>
            <a:pPr algn="ctr"/>
            <a:r>
              <a:rPr lang="en-US" dirty="0"/>
              <a:t>Module 6: Teamwork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2817628" y="5508810"/>
            <a:ext cx="8771860" cy="775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9388" y="5943600"/>
            <a:ext cx="4211859" cy="696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  <a:defRPr/>
            </a:pPr>
            <a:r>
              <a:rPr lang="en-CA" sz="1400" dirty="0"/>
              <a:t>Adapted with permission from Aidan Wyatt, CALS Department, 2012</a:t>
            </a:r>
          </a:p>
        </p:txBody>
      </p:sp>
    </p:spTree>
    <p:extLst>
      <p:ext uri="{BB962C8B-B14F-4D97-AF65-F5344CB8AC3E}">
        <p14:creationId xmlns:p14="http://schemas.microsoft.com/office/powerpoint/2010/main" val="219810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/>
          </p:nvPr>
        </p:nvSpPr>
        <p:spPr bwMode="auto">
          <a:xfrm>
            <a:off x="822961" y="333375"/>
            <a:ext cx="9341804" cy="10795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sz="4000" dirty="0"/>
              <a:t>References</a:t>
            </a:r>
            <a:endParaRPr lang="en-US" sz="4000" dirty="0">
              <a:latin typeface="Rockwell" pitchFamily="1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2960" y="2129475"/>
            <a:ext cx="10439400" cy="4088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Thomas-</a:t>
            </a:r>
            <a:r>
              <a:rPr lang="en-US" altLang="en-US" dirty="0" err="1"/>
              <a:t>Kilmann</a:t>
            </a:r>
            <a:r>
              <a:rPr lang="en-US" altLang="en-US" dirty="0"/>
              <a:t> Conflict Mode Instrument: Profile and 	Interpretive Report.  Retrieved from 	</a:t>
            </a:r>
            <a:r>
              <a:rPr lang="en-US" altLang="en-US" dirty="0">
                <a:hlinkClick r:id="rId2"/>
              </a:rPr>
              <a:t>http://www.kilmanndiagnostics.com/overview-thomas-kilmann-conflict-mode-instrument-tki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312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www.kilmanndiagnostics.com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03119"/>
            <a:ext cx="5059680" cy="3814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sz="3600" dirty="0"/>
              <a:t>Conflict </a:t>
            </a:r>
            <a:r>
              <a:rPr lang="en-US" altLang="en-US" sz="3600" dirty="0" err="1"/>
              <a:t>behaviours</a:t>
            </a:r>
            <a:r>
              <a:rPr lang="en-US" altLang="en-US" sz="3600" dirty="0"/>
              <a:t> are the result of both personal predispositions and the requirements of the situation you are in.</a:t>
            </a:r>
          </a:p>
        </p:txBody>
      </p:sp>
    </p:spTree>
    <p:extLst>
      <p:ext uri="{BB962C8B-B14F-4D97-AF65-F5344CB8AC3E}">
        <p14:creationId xmlns:p14="http://schemas.microsoft.com/office/powerpoint/2010/main" val="336512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dirty="0"/>
              <a:t>Thomas </a:t>
            </a:r>
            <a:r>
              <a:rPr lang="en-CA" sz="3600" dirty="0" err="1"/>
              <a:t>Kilmann</a:t>
            </a:r>
            <a:r>
              <a:rPr lang="en-CA" sz="3600" dirty="0"/>
              <a:t> Conflict Mode Instrument </a:t>
            </a:r>
            <a:endParaRPr lang="en-GB" sz="3600" dirty="0"/>
          </a:p>
        </p:txBody>
      </p:sp>
      <p:pic>
        <p:nvPicPr>
          <p:cNvPr id="5" name="Picture 4" descr="ModesDimen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986095"/>
            <a:ext cx="4975225" cy="477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24250" y="5756660"/>
            <a:ext cx="6096000" cy="10214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050" b="1" dirty="0">
                <a:latin typeface="Arial" panose="020B0604020202020204" pitchFamily="34" charset="0"/>
                <a:ea typeface="Times New Roman" panose="02020603050405020304" pitchFamily="18" charset="0"/>
              </a:rPr>
              <a:t>Figure 1: Conflict Model </a:t>
            </a:r>
            <a:endParaRPr lang="en-US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1050" dirty="0">
                <a:latin typeface="Arial" panose="020B0604020202020204" pitchFamily="34" charset="0"/>
                <a:ea typeface="Times New Roman" panose="02020603050405020304" pitchFamily="18" charset="0"/>
              </a:rPr>
              <a:t>Source: Canadian Society for Medical Laboratory Science, </a:t>
            </a:r>
            <a:r>
              <a:rPr lang="en-CA" sz="1050" dirty="0">
                <a:latin typeface="Arial" panose="020B0604020202020204" pitchFamily="34" charset="0"/>
                <a:ea typeface="Times New Roman" panose="02020603050405020304" pitchFamily="18" charset="0"/>
              </a:rPr>
              <a:t>2014. Reproduced and used in accordance with SAIT’s Fair Dealing Policy (Schedule </a:t>
            </a:r>
            <a:r>
              <a:rPr lang="en-CA" sz="1050" i="1" dirty="0">
                <a:latin typeface="Arial" panose="020B0604020202020204" pitchFamily="34" charset="0"/>
                <a:ea typeface="Times New Roman" panose="02020603050405020304" pitchFamily="18" charset="0"/>
              </a:rPr>
              <a:t>A Copyright of External Materials Procedure AC.2.12.1</a:t>
            </a:r>
            <a:r>
              <a:rPr lang="en-CA" sz="1050" dirty="0">
                <a:latin typeface="Arial" panose="020B0604020202020204" pitchFamily="34" charset="0"/>
                <a:ea typeface="Times New Roman" panose="02020603050405020304" pitchFamily="18" charset="0"/>
              </a:rPr>
              <a:t>); further distribution may infringe copyright. </a:t>
            </a:r>
            <a:r>
              <a:rPr lang="en-US" sz="1050" u="sng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https://mentalhealth.csmls.org/i-am-an-employee/#crp</a:t>
            </a:r>
            <a:r>
              <a:rPr lang="en-US" sz="1050" u="sng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3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www.kilmanndiagnostics.com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accommodate</a:t>
            </a:r>
            <a:r>
              <a:rPr lang="en-US" altLang="en-US" dirty="0"/>
              <a:t> –puts others’ interests first</a:t>
            </a:r>
            <a:endParaRPr lang="en-CA" alt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avoid</a:t>
            </a:r>
            <a:r>
              <a:rPr lang="en-US" altLang="en-US" dirty="0"/>
              <a:t> –fails to resolve issues</a:t>
            </a:r>
            <a:endParaRPr lang="en-CA" alt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collaborate</a:t>
            </a:r>
            <a:r>
              <a:rPr lang="en-US" altLang="en-US" i="1" dirty="0"/>
              <a:t> </a:t>
            </a:r>
            <a:r>
              <a:rPr lang="en-US" altLang="en-US" dirty="0"/>
              <a:t>–works to satisfy all interests</a:t>
            </a:r>
            <a:endParaRPr lang="en-CA" alt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compete</a:t>
            </a:r>
            <a:r>
              <a:rPr lang="en-US" altLang="en-US" i="1" dirty="0"/>
              <a:t> </a:t>
            </a:r>
            <a:r>
              <a:rPr lang="en-US" altLang="en-US" dirty="0"/>
              <a:t>–puts own self-interests first</a:t>
            </a:r>
            <a:endParaRPr lang="en-CA" alt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compromise</a:t>
            </a:r>
            <a:r>
              <a:rPr lang="en-US" altLang="en-US" dirty="0"/>
              <a:t> – falls in the middle of both scales</a:t>
            </a:r>
            <a:endParaRPr lang="en-CA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9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Assertive and uncooperative</a:t>
            </a:r>
          </a:p>
          <a:p>
            <a:r>
              <a:rPr lang="en-US" altLang="en-US" dirty="0"/>
              <a:t>Individual pursues own concerns at others’ expense</a:t>
            </a:r>
          </a:p>
          <a:p>
            <a:r>
              <a:rPr lang="en-US" altLang="en-US" i="1" dirty="0"/>
              <a:t>Win-Lose</a:t>
            </a:r>
            <a:endParaRPr lang="en-US" altLang="en-US" dirty="0"/>
          </a:p>
          <a:p>
            <a:r>
              <a:rPr lang="en-US" altLang="en-US" dirty="0"/>
              <a:t>Could involve standing up for your rights, defending a position you believe is correct, or simply trying to win.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7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Assertive and cooperative</a:t>
            </a:r>
          </a:p>
          <a:p>
            <a:r>
              <a:rPr lang="en-US" altLang="en-US" dirty="0"/>
              <a:t>Individual works with others to find mutually satisfying solution</a:t>
            </a:r>
          </a:p>
          <a:p>
            <a:r>
              <a:rPr lang="en-US" altLang="en-US" i="1" dirty="0"/>
              <a:t>Win-Win</a:t>
            </a:r>
          </a:p>
          <a:p>
            <a:r>
              <a:rPr lang="en-US" altLang="en-US" dirty="0"/>
              <a:t>Could involve exploring a disagreement to see both points of view, or finding a creative solution to a problem.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7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Compromising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Intermediate</a:t>
            </a:r>
          </a:p>
          <a:p>
            <a:r>
              <a:rPr lang="en-US" altLang="en-US" dirty="0"/>
              <a:t>Gives up more than competing and less than accommodating</a:t>
            </a:r>
          </a:p>
          <a:p>
            <a:r>
              <a:rPr lang="en-US" altLang="en-US" dirty="0"/>
              <a:t>Addresses issue more directly than avoiding but not as in-depth as collaborating</a:t>
            </a:r>
          </a:p>
          <a:p>
            <a:r>
              <a:rPr lang="en-US" altLang="en-US" i="1" dirty="0"/>
              <a:t>Win/lose-Win/lose</a:t>
            </a:r>
          </a:p>
          <a:p>
            <a:r>
              <a:rPr lang="en-US" altLang="en-US" dirty="0"/>
              <a:t>Could involve splitting the difference, exchanging concessions, seeking a middle ground.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2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Unassertive and uncooperative</a:t>
            </a:r>
          </a:p>
          <a:p>
            <a:r>
              <a:rPr lang="en-US" altLang="en-US" dirty="0"/>
              <a:t>Conflict is not addressed</a:t>
            </a:r>
          </a:p>
          <a:p>
            <a:r>
              <a:rPr lang="en-US" altLang="en-US" i="1" dirty="0"/>
              <a:t>Neither win nor lose</a:t>
            </a:r>
          </a:p>
          <a:p>
            <a:r>
              <a:rPr lang="en-US" altLang="en-US" dirty="0"/>
              <a:t>Could involve sidestepping an issue, postponing a discussion, or withdrawing from a difficult or threatening situation.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7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Accommodating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Unassertive and cooperative</a:t>
            </a:r>
          </a:p>
          <a:p>
            <a:r>
              <a:rPr lang="en-US" altLang="en-US" dirty="0"/>
              <a:t>Individual neglects own concerns to satisfy the other(s)</a:t>
            </a:r>
          </a:p>
          <a:p>
            <a:r>
              <a:rPr lang="en-US" altLang="en-US" i="1" dirty="0"/>
              <a:t>Lose-Win</a:t>
            </a:r>
          </a:p>
          <a:p>
            <a:r>
              <a:rPr lang="en-US" altLang="en-US" dirty="0"/>
              <a:t>Could involve obeying orders or yielding to another’s point of view.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9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SAIT_PPT_Colour_16x9_Template</Template>
  <TotalTime>72</TotalTime>
  <Words>346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Verdana</vt:lpstr>
      <vt:lpstr>Wingdings 2</vt:lpstr>
      <vt:lpstr>Office Theme</vt:lpstr>
      <vt:lpstr>ISS: COMM 256</vt:lpstr>
      <vt:lpstr>www.kilmanndiagnostics.com</vt:lpstr>
      <vt:lpstr>Thomas Kilmann Conflict Mode Instrument </vt:lpstr>
      <vt:lpstr>www.kilmanndiagnostics.com</vt:lpstr>
      <vt:lpstr>Competing</vt:lpstr>
      <vt:lpstr>Collaborating</vt:lpstr>
      <vt:lpstr>Compromising</vt:lpstr>
      <vt:lpstr>Avoiding</vt:lpstr>
      <vt:lpstr>Accommodating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Cyla Panin</dc:creator>
  <cp:lastModifiedBy>Frank Riley</cp:lastModifiedBy>
  <cp:revision>22</cp:revision>
  <dcterms:created xsi:type="dcterms:W3CDTF">2016-04-05T14:17:30Z</dcterms:created>
  <dcterms:modified xsi:type="dcterms:W3CDTF">2020-10-02T18:35:04Z</dcterms:modified>
</cp:coreProperties>
</file>