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294" r:id="rId17"/>
  </p:sldIdLst>
  <p:sldSz cx="9144000" cy="6858000" type="screen4x3"/>
  <p:notesSz cx="7023100" cy="93091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/>
        </p14:section>
        <p14:section name="Untitled Section" id="{BAB5FE1B-4910-480F-9285-3B3D14DFD513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864" userDrawn="1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288" userDrawn="1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2" autoAdjust="0"/>
    <p:restoredTop sz="95506" autoAdjust="0"/>
  </p:normalViewPr>
  <p:slideViewPr>
    <p:cSldViewPr snapToGrid="0">
      <p:cViewPr varScale="1">
        <p:scale>
          <a:sx n="158" d="100"/>
          <a:sy n="158" d="100"/>
        </p:scale>
        <p:origin x="1864" y="100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864"/>
        <p:guide orient="horz" pos="4319"/>
        <p:guide pos="528"/>
        <p:guide pos="5339"/>
        <p:guide pos="2384"/>
        <p:guide pos="1091"/>
        <p:guide pos="288"/>
        <p:guide pos="925"/>
      </p:guideLst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2"/>
            <a:endParaRPr lang="en-US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sz="2400" noProof="0" dirty="0"/>
              <a:t>Second level</a:t>
            </a:r>
          </a:p>
          <a:p>
            <a:pPr lvl="2"/>
            <a:r>
              <a:rPr lang="en-US" sz="2000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sz="2400" noProof="0" dirty="0"/>
              <a:t>Second level</a:t>
            </a:r>
          </a:p>
          <a:p>
            <a:pPr lvl="2"/>
            <a:r>
              <a:rPr lang="en-US" sz="2000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CA" noProof="0" dirty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6AF82598-F165-4655-9CC9-F1353A2BAE66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579D308-F673-48F1-959E-45E8B6F72D2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2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4020" y="1320800"/>
            <a:ext cx="4353169" cy="1788160"/>
          </a:xfrm>
        </p:spPr>
        <p:txBody>
          <a:bodyPr/>
          <a:lstStyle/>
          <a:p>
            <a:r>
              <a:rPr lang="en-CA" dirty="0"/>
              <a:t>Team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49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7593371" cy="640080"/>
          </a:xfrm>
        </p:spPr>
        <p:txBody>
          <a:bodyPr>
            <a:normAutofit/>
          </a:bodyPr>
          <a:lstStyle/>
          <a:p>
            <a:pPr algn="l"/>
            <a:r>
              <a:rPr lang="en-CA" sz="3000" dirty="0"/>
              <a:t>Creating Effective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975727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Work design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Participation, freedom, autonomy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Composition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Abilities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Knowledge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Problem-solving skills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Personality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Roles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Experience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Member flexibility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3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Effective Teams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CA" altLang="en-US" sz="2400" dirty="0">
                <a:solidFill>
                  <a:schemeClr val="tx1"/>
                </a:solidFill>
              </a:rPr>
              <a:t>What is the process of team development?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Identify common purpose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Specific goals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Develop a plan to succeed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Cohesiveness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Strategy to manage conflict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Individual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3093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Teams and Diversity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</a:pPr>
            <a:r>
              <a:rPr lang="en-CA" altLang="en-US" dirty="0">
                <a:solidFill>
                  <a:schemeClr val="tx1"/>
                </a:solidFill>
              </a:rPr>
              <a:t>Advantages of Diversity: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Multiple perspectives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Openness to new ideas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Multiple interpretations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Increased creativity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Increased flexibility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Increased problem-solving skills</a:t>
            </a:r>
          </a:p>
        </p:txBody>
      </p:sp>
    </p:spTree>
    <p:extLst>
      <p:ext uri="{BB962C8B-B14F-4D97-AF65-F5344CB8AC3E}">
        <p14:creationId xmlns:p14="http://schemas.microsoft.com/office/powerpoint/2010/main" val="161258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Teams and Diversity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CA" altLang="en-US" sz="2400" dirty="0">
                <a:solidFill>
                  <a:schemeClr val="tx1"/>
                </a:solidFill>
              </a:rPr>
              <a:t>Disadvantages: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Ambiguity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Complexity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Confusion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Miscommunication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Difficulty in reaching a single agreement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</a:pPr>
            <a:r>
              <a:rPr lang="en-CA" altLang="en-US" sz="2000" dirty="0">
                <a:latin typeface="Arial" panose="020B0604020202020204" pitchFamily="34" charset="0"/>
              </a:rPr>
              <a:t>Difficulty in agreeing on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41985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Decision Making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CA" altLang="en-US" sz="2400" dirty="0">
                <a:solidFill>
                  <a:schemeClr val="tx1"/>
                </a:solidFill>
              </a:rPr>
              <a:t>Groupthink – situation where everyone agrees with a decision rather than individually looking at the pros and cons of a decision 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CA" altLang="en-US" sz="2400" dirty="0">
                <a:solidFill>
                  <a:schemeClr val="tx1"/>
                </a:solidFill>
              </a:rPr>
              <a:t>Easier to go along with an idea rather than discussing the outcome</a:t>
            </a:r>
          </a:p>
        </p:txBody>
      </p:sp>
    </p:spTree>
    <p:extLst>
      <p:ext uri="{BB962C8B-B14F-4D97-AF65-F5344CB8AC3E}">
        <p14:creationId xmlns:p14="http://schemas.microsoft.com/office/powerpoint/2010/main" val="37179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7851" y="154483"/>
            <a:ext cx="6870603" cy="627860"/>
          </a:xfrm>
        </p:spPr>
        <p:txBody>
          <a:bodyPr/>
          <a:lstStyle/>
          <a:p>
            <a:r>
              <a:rPr lang="en-US" dirty="0"/>
              <a:t>Group Decision - </a:t>
            </a:r>
            <a:r>
              <a:rPr lang="en-US" dirty="0" err="1"/>
              <a:t>MakingTechniques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CA" altLang="en-US" dirty="0">
                <a:solidFill>
                  <a:schemeClr val="tx1"/>
                </a:solidFill>
              </a:rPr>
              <a:t>Brainstorming 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CA" altLang="en-US" dirty="0">
                <a:solidFill>
                  <a:schemeClr val="tx1"/>
                </a:solidFill>
              </a:rPr>
              <a:t>Online meetings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CA" altLang="en-US" dirty="0">
                <a:solidFill>
                  <a:schemeClr val="tx1"/>
                </a:solidFill>
              </a:rPr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77702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12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8183880" cy="640080"/>
          </a:xfrm>
        </p:spPr>
        <p:txBody>
          <a:bodyPr>
            <a:noAutofit/>
          </a:bodyPr>
          <a:lstStyle/>
          <a:p>
            <a:pPr algn="l"/>
            <a:r>
              <a:rPr lang="en-CA" sz="3000" b="1" dirty="0"/>
              <a:t>What is a 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008119" cy="418795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solidFill>
                  <a:schemeClr val="tx1"/>
                </a:solidFill>
              </a:rPr>
              <a:t>People who work closely together with a common goal and are accountable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299280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8183880" cy="640080"/>
          </a:xfrm>
        </p:spPr>
        <p:txBody>
          <a:bodyPr/>
          <a:lstStyle/>
          <a:p>
            <a:pPr algn="l"/>
            <a:r>
              <a:rPr lang="en-CA" sz="3000" b="1" dirty="0"/>
              <a:t>Why Are Teams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008119" cy="418795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Better way to utilize employee talents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Are more flexible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Responsive to change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Common goals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Increase buy-in</a:t>
            </a:r>
          </a:p>
        </p:txBody>
      </p:sp>
    </p:spTree>
    <p:extLst>
      <p:ext uri="{BB962C8B-B14F-4D97-AF65-F5344CB8AC3E}">
        <p14:creationId xmlns:p14="http://schemas.microsoft.com/office/powerpoint/2010/main" val="35919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8183880" cy="640080"/>
          </a:xfrm>
        </p:spPr>
        <p:txBody>
          <a:bodyPr>
            <a:normAutofit/>
          </a:bodyPr>
          <a:lstStyle/>
          <a:p>
            <a:pPr algn="l"/>
            <a:r>
              <a:rPr lang="en-CA" sz="3000" dirty="0"/>
              <a:t>Types of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18463" cy="418795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Problem-solving teams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Self-managed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Cross-functional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Virtual 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4414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8183880" cy="640080"/>
          </a:xfrm>
        </p:spPr>
        <p:txBody>
          <a:bodyPr/>
          <a:lstStyle/>
          <a:p>
            <a:pPr algn="l"/>
            <a:r>
              <a:rPr lang="en-CA" sz="3000" b="1" dirty="0"/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18463" cy="418795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Role – individual team members may have a specific role within a team to support the goals and outcomes of the team (administrative assistant)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Role identity – certain knowledge, status and work achievements specific to a role  (manager)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Role perception – an individual’s viewpoint based on their speciality in a given situation (biologist)</a:t>
            </a:r>
          </a:p>
        </p:txBody>
      </p:sp>
    </p:spTree>
    <p:extLst>
      <p:ext uri="{BB962C8B-B14F-4D97-AF65-F5344CB8AC3E}">
        <p14:creationId xmlns:p14="http://schemas.microsoft.com/office/powerpoint/2010/main" val="319744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8183880" cy="640080"/>
          </a:xfrm>
        </p:spPr>
        <p:txBody>
          <a:bodyPr>
            <a:normAutofit/>
          </a:bodyPr>
          <a:lstStyle/>
          <a:p>
            <a:pPr algn="l"/>
            <a:r>
              <a:rPr lang="en-CA" sz="3000" b="1" dirty="0"/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18463" cy="4187952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Role expectations – how team members believe a person should behave in a given situation</a:t>
            </a:r>
          </a:p>
          <a:p>
            <a:pPr marL="342900" indent="-3429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What are your expectations of team members?</a:t>
            </a:r>
          </a:p>
        </p:txBody>
      </p:sp>
    </p:spTree>
    <p:extLst>
      <p:ext uri="{BB962C8B-B14F-4D97-AF65-F5344CB8AC3E}">
        <p14:creationId xmlns:p14="http://schemas.microsoft.com/office/powerpoint/2010/main" val="127664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18463" cy="460851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Role Conflict – a situation where an individual finds that one role behaviour is not congruent with another role behaviour</a:t>
            </a:r>
          </a:p>
          <a:p>
            <a:pPr>
              <a:spcBef>
                <a:spcPts val="2400"/>
              </a:spcBef>
              <a:buClr>
                <a:schemeClr val="tx2"/>
              </a:buClr>
              <a:buSzPct val="70000"/>
            </a:pPr>
            <a:r>
              <a:rPr lang="en-CA" altLang="en-US" sz="2400" dirty="0">
                <a:solidFill>
                  <a:schemeClr val="tx1"/>
                </a:solidFill>
              </a:rPr>
              <a:t>When can this happen?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9768" y="146304"/>
            <a:ext cx="7444929" cy="64008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000" b="1" dirty="0"/>
              <a:t>Team Roles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6608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146304"/>
            <a:ext cx="7444928" cy="640080"/>
          </a:xfrm>
        </p:spPr>
        <p:txBody>
          <a:bodyPr>
            <a:normAutofit/>
          </a:bodyPr>
          <a:lstStyle/>
          <a:p>
            <a:pPr algn="l"/>
            <a:r>
              <a:rPr lang="en-CA" sz="3000" dirty="0"/>
              <a:t>Team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46449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Norms are acceptable standards of behaviour that are shared by the members of the group or team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Common norms can deal with: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Performance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Appearance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Time management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CA" altLang="en-US" sz="2000" dirty="0">
                <a:latin typeface="Arial" panose="020B0604020202020204" pitchFamily="34" charset="0"/>
              </a:rPr>
              <a:t>Allocation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220692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38810"/>
            <a:ext cx="7644010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CA" sz="3000" dirty="0"/>
              <a:t>Team Development</a:t>
            </a:r>
            <a:br>
              <a:rPr lang="en-CA" sz="3000" dirty="0"/>
            </a:br>
            <a:r>
              <a:rPr lang="en-CA" sz="3000" dirty="0"/>
              <a:t>Based on Tuckman’s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46449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Stage 1 - Forming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Stage 2 - Storming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Stage 3 - Norming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Stage 4 - Performing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tx1"/>
                </a:solidFill>
              </a:rPr>
              <a:t>Stage 5 - Adjourning</a:t>
            </a:r>
          </a:p>
        </p:txBody>
      </p:sp>
    </p:spTree>
    <p:extLst>
      <p:ext uri="{BB962C8B-B14F-4D97-AF65-F5344CB8AC3E}">
        <p14:creationId xmlns:p14="http://schemas.microsoft.com/office/powerpoint/2010/main" val="3706157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433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Titillium Lt</vt:lpstr>
      <vt:lpstr>Wingdings</vt:lpstr>
      <vt:lpstr>ER Master_2015</vt:lpstr>
      <vt:lpstr>Team Development</vt:lpstr>
      <vt:lpstr>What is a Team?</vt:lpstr>
      <vt:lpstr>Why Are Teams Important?</vt:lpstr>
      <vt:lpstr>Types of Teams</vt:lpstr>
      <vt:lpstr>Team Roles</vt:lpstr>
      <vt:lpstr>Team Roles</vt:lpstr>
      <vt:lpstr>PowerPoint Presentation</vt:lpstr>
      <vt:lpstr>Team Norms</vt:lpstr>
      <vt:lpstr>Team Development Based on Tuckman’s Model)</vt:lpstr>
      <vt:lpstr>Creating Effective Teams</vt:lpstr>
      <vt:lpstr>Creating Effective Teams</vt:lpstr>
      <vt:lpstr>Teams and Diversity</vt:lpstr>
      <vt:lpstr>Teams and Diversity</vt:lpstr>
      <vt:lpstr>Group Decision Making</vt:lpstr>
      <vt:lpstr>Group Decision - MakingTechniques</vt:lpstr>
      <vt:lpstr>PowerPoint Presentation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Frank Riley</cp:lastModifiedBy>
  <cp:revision>316</cp:revision>
  <cp:lastPrinted>2016-04-11T17:01:10Z</cp:lastPrinted>
  <dcterms:created xsi:type="dcterms:W3CDTF">2009-04-06T17:04:40Z</dcterms:created>
  <dcterms:modified xsi:type="dcterms:W3CDTF">2020-10-02T18:31:53Z</dcterms:modified>
</cp:coreProperties>
</file>