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8" r:id="rId2"/>
    <p:sldId id="311" r:id="rId3"/>
    <p:sldId id="266" r:id="rId4"/>
    <p:sldId id="267" r:id="rId5"/>
    <p:sldId id="268" r:id="rId6"/>
    <p:sldId id="269" r:id="rId7"/>
    <p:sldId id="270" r:id="rId8"/>
    <p:sldId id="271" r:id="rId9"/>
    <p:sldId id="272" r:id="rId10"/>
    <p:sldId id="273" r:id="rId11"/>
    <p:sldId id="274" r:id="rId12"/>
    <p:sldId id="275" r:id="rId13"/>
    <p:sldId id="276" r:id="rId14"/>
    <p:sldId id="313" r:id="rId15"/>
    <p:sldId id="314" r:id="rId16"/>
    <p:sldId id="277" r:id="rId17"/>
    <p:sldId id="278" r:id="rId18"/>
    <p:sldId id="279" r:id="rId19"/>
    <p:sldId id="280" r:id="rId20"/>
    <p:sldId id="282" r:id="rId21"/>
    <p:sldId id="283" r:id="rId22"/>
    <p:sldId id="284" r:id="rId23"/>
    <p:sldId id="285" r:id="rId24"/>
    <p:sldId id="286" r:id="rId25"/>
    <p:sldId id="308" r:id="rId26"/>
    <p:sldId id="309" r:id="rId27"/>
    <p:sldId id="310" r:id="rId28"/>
    <p:sldId id="289" r:id="rId29"/>
    <p:sldId id="290" r:id="rId30"/>
    <p:sldId id="291" r:id="rId31"/>
    <p:sldId id="292" r:id="rId32"/>
    <p:sldId id="293" r:id="rId33"/>
    <p:sldId id="294" r:id="rId34"/>
    <p:sldId id="295" r:id="rId35"/>
    <p:sldId id="300" r:id="rId36"/>
    <p:sldId id="301" r:id="rId37"/>
    <p:sldId id="302" r:id="rId38"/>
    <p:sldId id="304" r:id="rId39"/>
    <p:sldId id="312" r:id="rId40"/>
    <p:sldId id="305" r:id="rId41"/>
    <p:sldId id="307"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6" autoAdjust="0"/>
    <p:restoredTop sz="94434" autoAdjust="0"/>
  </p:normalViewPr>
  <p:slideViewPr>
    <p:cSldViewPr snapToGrid="0" snapToObjects="1" showGuides="1">
      <p:cViewPr varScale="1">
        <p:scale>
          <a:sx n="74" d="100"/>
          <a:sy n="74" d="100"/>
        </p:scale>
        <p:origin x="786"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BED6763A-4DB5-4AA3-B6AB-D8F4B4B2F69B}"/>
    <pc:docChg chg="undo custSel delSld modSld">
      <pc:chgData name="Kitty Wong" userId="b5b9ca609fbca60a" providerId="LiveId" clId="{BED6763A-4DB5-4AA3-B6AB-D8F4B4B2F69B}" dt="2018-01-05T05:54:34.079" v="66" actId="20577"/>
      <pc:docMkLst>
        <pc:docMk/>
      </pc:docMkLst>
      <pc:sldChg chg="modSp">
        <pc:chgData name="Kitty Wong" userId="b5b9ca609fbca60a" providerId="LiveId" clId="{BED6763A-4DB5-4AA3-B6AB-D8F4B4B2F69B}" dt="2018-01-05T05:51:12.735" v="35" actId="20577"/>
        <pc:sldMkLst>
          <pc:docMk/>
          <pc:sldMk cId="712547841" sldId="258"/>
        </pc:sldMkLst>
        <pc:spChg chg="mod">
          <ac:chgData name="Kitty Wong" userId="b5b9ca609fbca60a" providerId="LiveId" clId="{BED6763A-4DB5-4AA3-B6AB-D8F4B4B2F69B}" dt="2018-01-05T05:50:48.967" v="19" actId="20577"/>
          <ac:spMkLst>
            <pc:docMk/>
            <pc:sldMk cId="712547841" sldId="258"/>
            <ac:spMk id="3" creationId="{00000000-0000-0000-0000-000000000000}"/>
          </ac:spMkLst>
        </pc:spChg>
        <pc:spChg chg="mod">
          <ac:chgData name="Kitty Wong" userId="b5b9ca609fbca60a" providerId="LiveId" clId="{BED6763A-4DB5-4AA3-B6AB-D8F4B4B2F69B}" dt="2018-01-05T05:51:12.735" v="35" actId="20577"/>
          <ac:spMkLst>
            <pc:docMk/>
            <pc:sldMk cId="712547841" sldId="258"/>
            <ac:spMk id="5" creationId="{00000000-0000-0000-0000-000000000000}"/>
          </ac:spMkLst>
        </pc:spChg>
      </pc:sldChg>
      <pc:sldChg chg="addSp delSp">
        <pc:chgData name="Kitty Wong" userId="b5b9ca609fbca60a" providerId="LiveId" clId="{BED6763A-4DB5-4AA3-B6AB-D8F4B4B2F69B}" dt="2018-01-05T05:52:26.490" v="45"/>
        <pc:sldMkLst>
          <pc:docMk/>
          <pc:sldMk cId="2303699916" sldId="266"/>
        </pc:sldMkLst>
        <pc:spChg chg="del">
          <ac:chgData name="Kitty Wong" userId="b5b9ca609fbca60a" providerId="LiveId" clId="{BED6763A-4DB5-4AA3-B6AB-D8F4B4B2F69B}" dt="2018-01-05T05:52:03.172" v="38"/>
          <ac:spMkLst>
            <pc:docMk/>
            <pc:sldMk cId="2303699916" sldId="266"/>
            <ac:spMk id="4" creationId="{00000000-0000-0000-0000-000000000000}"/>
          </ac:spMkLst>
        </pc:spChg>
        <pc:spChg chg="add del">
          <ac:chgData name="Kitty Wong" userId="b5b9ca609fbca60a" providerId="LiveId" clId="{BED6763A-4DB5-4AA3-B6AB-D8F4B4B2F69B}" dt="2018-01-05T05:51:59.395" v="37"/>
          <ac:spMkLst>
            <pc:docMk/>
            <pc:sldMk cId="2303699916" sldId="266"/>
            <ac:spMk id="5" creationId="{9C8BDBEA-F7E2-4F26-9DA1-F905C331B3C4}"/>
          </ac:spMkLst>
        </pc:spChg>
        <pc:spChg chg="add del">
          <ac:chgData name="Kitty Wong" userId="b5b9ca609fbca60a" providerId="LiveId" clId="{BED6763A-4DB5-4AA3-B6AB-D8F4B4B2F69B}" dt="2018-01-05T05:52:25.621" v="44" actId="478"/>
          <ac:spMkLst>
            <pc:docMk/>
            <pc:sldMk cId="2303699916" sldId="266"/>
            <ac:spMk id="6" creationId="{806398C8-4C88-4BCA-88A6-3E13EC5CB19D}"/>
          </ac:spMkLst>
        </pc:spChg>
        <pc:spChg chg="add">
          <ac:chgData name="Kitty Wong" userId="b5b9ca609fbca60a" providerId="LiveId" clId="{BED6763A-4DB5-4AA3-B6AB-D8F4B4B2F69B}" dt="2018-01-05T05:52:26.490" v="45"/>
          <ac:spMkLst>
            <pc:docMk/>
            <pc:sldMk cId="2303699916" sldId="266"/>
            <ac:spMk id="7" creationId="{D2531B7C-6123-4F7E-BF5A-79B293FB4A93}"/>
          </ac:spMkLst>
        </pc:spChg>
      </pc:sldChg>
      <pc:sldChg chg="addSp delSp modSp">
        <pc:chgData name="Kitty Wong" userId="b5b9ca609fbca60a" providerId="LiveId" clId="{BED6763A-4DB5-4AA3-B6AB-D8F4B4B2F69B}" dt="2018-01-05T05:52:32.802" v="48"/>
        <pc:sldMkLst>
          <pc:docMk/>
          <pc:sldMk cId="2511766214" sldId="267"/>
        </pc:sldMkLst>
        <pc:spChg chg="del">
          <ac:chgData name="Kitty Wong" userId="b5b9ca609fbca60a" providerId="LiveId" clId="{BED6763A-4DB5-4AA3-B6AB-D8F4B4B2F69B}" dt="2018-01-05T05:52:10.986" v="42"/>
          <ac:spMkLst>
            <pc:docMk/>
            <pc:sldMk cId="2511766214" sldId="267"/>
            <ac:spMk id="4" creationId="{00000000-0000-0000-0000-000000000000}"/>
          </ac:spMkLst>
        </pc:spChg>
        <pc:spChg chg="add del">
          <ac:chgData name="Kitty Wong" userId="b5b9ca609fbca60a" providerId="LiveId" clId="{BED6763A-4DB5-4AA3-B6AB-D8F4B4B2F69B}" dt="2018-01-05T05:52:08.561" v="41"/>
          <ac:spMkLst>
            <pc:docMk/>
            <pc:sldMk cId="2511766214" sldId="267"/>
            <ac:spMk id="5" creationId="{4FCF65F4-CD5A-40A4-A7FB-9E1D9AD6CD01}"/>
          </ac:spMkLst>
        </pc:spChg>
        <pc:spChg chg="add del mod">
          <ac:chgData name="Kitty Wong" userId="b5b9ca609fbca60a" providerId="LiveId" clId="{BED6763A-4DB5-4AA3-B6AB-D8F4B4B2F69B}" dt="2018-01-05T05:52:31.602" v="47" actId="478"/>
          <ac:spMkLst>
            <pc:docMk/>
            <pc:sldMk cId="2511766214" sldId="267"/>
            <ac:spMk id="6" creationId="{F5E2AA25-FB21-42EE-8D90-EAD29B72B538}"/>
          </ac:spMkLst>
        </pc:spChg>
        <pc:spChg chg="add">
          <ac:chgData name="Kitty Wong" userId="b5b9ca609fbca60a" providerId="LiveId" clId="{BED6763A-4DB5-4AA3-B6AB-D8F4B4B2F69B}" dt="2018-01-05T05:52:32.802" v="48"/>
          <ac:spMkLst>
            <pc:docMk/>
            <pc:sldMk cId="2511766214" sldId="267"/>
            <ac:spMk id="7" creationId="{B4AFFB5C-F0E7-4292-A927-0F29A343FE89}"/>
          </ac:spMkLst>
        </pc:spChg>
      </pc:sldChg>
      <pc:sldChg chg="addSp delSp">
        <pc:chgData name="Kitty Wong" userId="b5b9ca609fbca60a" providerId="LiveId" clId="{BED6763A-4DB5-4AA3-B6AB-D8F4B4B2F69B}" dt="2018-01-05T05:52:38.250" v="50"/>
        <pc:sldMkLst>
          <pc:docMk/>
          <pc:sldMk cId="3680054011" sldId="268"/>
        </pc:sldMkLst>
        <pc:spChg chg="del">
          <ac:chgData name="Kitty Wong" userId="b5b9ca609fbca60a" providerId="LiveId" clId="{BED6763A-4DB5-4AA3-B6AB-D8F4B4B2F69B}" dt="2018-01-05T05:52:37.259" v="49" actId="478"/>
          <ac:spMkLst>
            <pc:docMk/>
            <pc:sldMk cId="3680054011" sldId="268"/>
            <ac:spMk id="4" creationId="{00000000-0000-0000-0000-000000000000}"/>
          </ac:spMkLst>
        </pc:spChg>
        <pc:spChg chg="add">
          <ac:chgData name="Kitty Wong" userId="b5b9ca609fbca60a" providerId="LiveId" clId="{BED6763A-4DB5-4AA3-B6AB-D8F4B4B2F69B}" dt="2018-01-05T05:52:38.250" v="50"/>
          <ac:spMkLst>
            <pc:docMk/>
            <pc:sldMk cId="3680054011" sldId="268"/>
            <ac:spMk id="5" creationId="{C7D62A87-DE8B-42ED-9A90-5A7E0EDA499C}"/>
          </ac:spMkLst>
        </pc:spChg>
      </pc:sldChg>
      <pc:sldChg chg="addSp delSp">
        <pc:chgData name="Kitty Wong" userId="b5b9ca609fbca60a" providerId="LiveId" clId="{BED6763A-4DB5-4AA3-B6AB-D8F4B4B2F69B}" dt="2018-01-05T05:52:51.099" v="54"/>
        <pc:sldMkLst>
          <pc:docMk/>
          <pc:sldMk cId="2111526773" sldId="270"/>
        </pc:sldMkLst>
        <pc:spChg chg="del">
          <ac:chgData name="Kitty Wong" userId="b5b9ca609fbca60a" providerId="LiveId" clId="{BED6763A-4DB5-4AA3-B6AB-D8F4B4B2F69B}" dt="2018-01-05T05:52:50.286" v="53" actId="478"/>
          <ac:spMkLst>
            <pc:docMk/>
            <pc:sldMk cId="2111526773" sldId="270"/>
            <ac:spMk id="4" creationId="{00000000-0000-0000-0000-000000000000}"/>
          </ac:spMkLst>
        </pc:spChg>
        <pc:spChg chg="add">
          <ac:chgData name="Kitty Wong" userId="b5b9ca609fbca60a" providerId="LiveId" clId="{BED6763A-4DB5-4AA3-B6AB-D8F4B4B2F69B}" dt="2018-01-05T05:52:51.099" v="54"/>
          <ac:spMkLst>
            <pc:docMk/>
            <pc:sldMk cId="2111526773" sldId="270"/>
            <ac:spMk id="5" creationId="{236F5C09-8361-4669-9961-4730B3ABDD86}"/>
          </ac:spMkLst>
        </pc:spChg>
      </pc:sldChg>
      <pc:sldChg chg="addSp delSp">
        <pc:chgData name="Kitty Wong" userId="b5b9ca609fbca60a" providerId="LiveId" clId="{BED6763A-4DB5-4AA3-B6AB-D8F4B4B2F69B}" dt="2018-01-05T05:52:57.948" v="56"/>
        <pc:sldMkLst>
          <pc:docMk/>
          <pc:sldMk cId="525288653" sldId="271"/>
        </pc:sldMkLst>
        <pc:spChg chg="del">
          <ac:chgData name="Kitty Wong" userId="b5b9ca609fbca60a" providerId="LiveId" clId="{BED6763A-4DB5-4AA3-B6AB-D8F4B4B2F69B}" dt="2018-01-05T05:52:57.102" v="55" actId="478"/>
          <ac:spMkLst>
            <pc:docMk/>
            <pc:sldMk cId="525288653" sldId="271"/>
            <ac:spMk id="4" creationId="{00000000-0000-0000-0000-000000000000}"/>
          </ac:spMkLst>
        </pc:spChg>
        <pc:spChg chg="add">
          <ac:chgData name="Kitty Wong" userId="b5b9ca609fbca60a" providerId="LiveId" clId="{BED6763A-4DB5-4AA3-B6AB-D8F4B4B2F69B}" dt="2018-01-05T05:52:57.948" v="56"/>
          <ac:spMkLst>
            <pc:docMk/>
            <pc:sldMk cId="525288653" sldId="271"/>
            <ac:spMk id="5" creationId="{EDE93ED2-794D-4349-BF42-7103CE9B9AE6}"/>
          </ac:spMkLst>
        </pc:spChg>
      </pc:sldChg>
      <pc:sldChg chg="addSp delSp modSp">
        <pc:chgData name="Kitty Wong" userId="b5b9ca609fbca60a" providerId="LiveId" clId="{BED6763A-4DB5-4AA3-B6AB-D8F4B4B2F69B}" dt="2018-01-05T05:54:34.079" v="66" actId="20577"/>
        <pc:sldMkLst>
          <pc:docMk/>
          <pc:sldMk cId="3505637046" sldId="272"/>
        </pc:sldMkLst>
        <pc:spChg chg="mod">
          <ac:chgData name="Kitty Wong" userId="b5b9ca609fbca60a" providerId="LiveId" clId="{BED6763A-4DB5-4AA3-B6AB-D8F4B4B2F69B}" dt="2018-01-05T05:54:34.079" v="66" actId="20577"/>
          <ac:spMkLst>
            <pc:docMk/>
            <pc:sldMk cId="3505637046" sldId="272"/>
            <ac:spMk id="3" creationId="{00000000-0000-0000-0000-000000000000}"/>
          </ac:spMkLst>
        </pc:spChg>
        <pc:spChg chg="del">
          <ac:chgData name="Kitty Wong" userId="b5b9ca609fbca60a" providerId="LiveId" clId="{BED6763A-4DB5-4AA3-B6AB-D8F4B4B2F69B}" dt="2018-01-05T05:53:00.943" v="57" actId="478"/>
          <ac:spMkLst>
            <pc:docMk/>
            <pc:sldMk cId="3505637046" sldId="272"/>
            <ac:spMk id="4" creationId="{00000000-0000-0000-0000-000000000000}"/>
          </ac:spMkLst>
        </pc:spChg>
        <pc:spChg chg="add">
          <ac:chgData name="Kitty Wong" userId="b5b9ca609fbca60a" providerId="LiveId" clId="{BED6763A-4DB5-4AA3-B6AB-D8F4B4B2F69B}" dt="2018-01-05T05:53:01.726" v="58"/>
          <ac:spMkLst>
            <pc:docMk/>
            <pc:sldMk cId="3505637046" sldId="272"/>
            <ac:spMk id="5" creationId="{57299826-1C49-45B7-8930-BD0BC713F72E}"/>
          </ac:spMkLst>
        </pc:spChg>
      </pc:sldChg>
      <pc:sldChg chg="del">
        <pc:chgData name="Kitty Wong" userId="b5b9ca609fbca60a" providerId="LiveId" clId="{BED6763A-4DB5-4AA3-B6AB-D8F4B4B2F69B}" dt="2018-01-05T05:54:13.386" v="61" actId="2696"/>
        <pc:sldMkLst>
          <pc:docMk/>
          <pc:sldMk cId="2694787477" sldId="273"/>
        </pc:sldMkLst>
      </pc:sldChg>
      <pc:sldChg chg="addSp delSp">
        <pc:chgData name="Kitty Wong" userId="b5b9ca609fbca60a" providerId="LiveId" clId="{BED6763A-4DB5-4AA3-B6AB-D8F4B4B2F69B}" dt="2018-01-05T05:53:09.518" v="60"/>
        <pc:sldMkLst>
          <pc:docMk/>
          <pc:sldMk cId="1194432006" sldId="274"/>
        </pc:sldMkLst>
        <pc:spChg chg="del">
          <ac:chgData name="Kitty Wong" userId="b5b9ca609fbca60a" providerId="LiveId" clId="{BED6763A-4DB5-4AA3-B6AB-D8F4B4B2F69B}" dt="2018-01-05T05:53:08.671" v="59" actId="478"/>
          <ac:spMkLst>
            <pc:docMk/>
            <pc:sldMk cId="1194432006" sldId="274"/>
            <ac:spMk id="4" creationId="{00000000-0000-0000-0000-000000000000}"/>
          </ac:spMkLst>
        </pc:spChg>
        <pc:spChg chg="add">
          <ac:chgData name="Kitty Wong" userId="b5b9ca609fbca60a" providerId="LiveId" clId="{BED6763A-4DB5-4AA3-B6AB-D8F4B4B2F69B}" dt="2018-01-05T05:53:09.518" v="60"/>
          <ac:spMkLst>
            <pc:docMk/>
            <pc:sldMk cId="1194432006" sldId="274"/>
            <ac:spMk id="5" creationId="{186EA2D3-E3EE-47DC-AE0C-83AC7F91093F}"/>
          </ac:spMkLst>
        </pc:spChg>
      </pc:sldChg>
      <pc:sldChg chg="addSp delSp">
        <pc:chgData name="Kitty Wong" userId="b5b9ca609fbca60a" providerId="LiveId" clId="{BED6763A-4DB5-4AA3-B6AB-D8F4B4B2F69B}" dt="2018-01-05T05:52:43.894" v="52"/>
        <pc:sldMkLst>
          <pc:docMk/>
          <pc:sldMk cId="524982148" sldId="275"/>
        </pc:sldMkLst>
        <pc:spChg chg="del">
          <ac:chgData name="Kitty Wong" userId="b5b9ca609fbca60a" providerId="LiveId" clId="{BED6763A-4DB5-4AA3-B6AB-D8F4B4B2F69B}" dt="2018-01-05T05:52:42.955" v="51" actId="478"/>
          <ac:spMkLst>
            <pc:docMk/>
            <pc:sldMk cId="524982148" sldId="275"/>
            <ac:spMk id="4" creationId="{00000000-0000-0000-0000-000000000000}"/>
          </ac:spMkLst>
        </pc:spChg>
        <pc:spChg chg="add">
          <ac:chgData name="Kitty Wong" userId="b5b9ca609fbca60a" providerId="LiveId" clId="{BED6763A-4DB5-4AA3-B6AB-D8F4B4B2F69B}" dt="2018-01-05T05:52:43.894" v="52"/>
          <ac:spMkLst>
            <pc:docMk/>
            <pc:sldMk cId="524982148" sldId="275"/>
            <ac:spMk id="5" creationId="{FFA72D5F-7767-4916-9DFC-2F88A02338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2020-05-06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Wikipedia:Text_of_the_GNU_Free_Documentation_Licens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27</a:t>
            </a:fld>
            <a:endParaRPr lang="en-CA"/>
          </a:p>
        </p:txBody>
      </p:sp>
    </p:spTree>
    <p:extLst>
      <p:ext uri="{BB962C8B-B14F-4D97-AF65-F5344CB8AC3E}">
        <p14:creationId xmlns:p14="http://schemas.microsoft.com/office/powerpoint/2010/main" val="2539042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“Microsoft product screen shot(s) reprinted with permission from Microsoft Corporation.”</a:t>
            </a:r>
            <a:endParaRPr lang="en-US" altLang="en-US" smtClean="0"/>
          </a:p>
          <a:p>
            <a:endParaRPr lang="en-CA"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C9822B8-BA6F-4A25-A124-E53940085C44}"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38513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“Microsoft product screen shot(s) reprinted with permission from Microsoft Corporation.”</a:t>
            </a:r>
            <a:endParaRPr lang="en-US" altLang="en-US" smtClean="0"/>
          </a:p>
          <a:p>
            <a:endParaRPr lang="en-CA"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E323708-DAA5-4359-8F10-6086ECCFECF0}"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74446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a:t>
            </a:fld>
            <a:endParaRPr lang="en-CA"/>
          </a:p>
        </p:txBody>
      </p:sp>
    </p:spTree>
    <p:extLst>
      <p:ext uri="{BB962C8B-B14F-4D97-AF65-F5344CB8AC3E}">
        <p14:creationId xmlns:p14="http://schemas.microsoft.com/office/powerpoint/2010/main" val="202055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23398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82588" y="685800"/>
            <a:ext cx="6094412" cy="3429000"/>
          </a:xfrm>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p>
            <a:endParaRPr lang="en-US" altLang="en-US" dirty="0" smtClean="0"/>
          </a:p>
        </p:txBody>
      </p:sp>
    </p:spTree>
    <p:extLst>
      <p:ext uri="{BB962C8B-B14F-4D97-AF65-F5344CB8AC3E}">
        <p14:creationId xmlns:p14="http://schemas.microsoft.com/office/powerpoint/2010/main" val="4616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Permission is granted to copy, distribute and/or modify this document under the terms of the </a:t>
            </a:r>
            <a:r>
              <a:rPr lang="en-CA" altLang="en-US" b="1" smtClean="0">
                <a:hlinkClick r:id="rId3" action="ppaction://hlinkfile"/>
              </a:rPr>
              <a:t>GNU Free Documentation License</a:t>
            </a:r>
            <a:r>
              <a:rPr lang="en-CA" altLang="en-US" smtClean="0"/>
              <a:t>, Version 1.2 or any later version published by the Free Software Foundation; with no Invariant Sections, no Front-Cover Texts, and no Back-Cover Texts.</a:t>
            </a:r>
          </a:p>
          <a:p>
            <a:endParaRPr lang="en-CA"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5983922-8CE9-44F4-9AAA-BF60C534B40D}"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42799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a:t>
            </a:r>
            <a:r>
              <a:rPr lang="en-US" baseline="0" dirty="0"/>
              <a:t> table holds 4 partition entries, each holds a record of a partition.</a:t>
            </a:r>
          </a:p>
          <a:p>
            <a:r>
              <a:rPr lang="en-US" baseline="0" dirty="0"/>
              <a:t>Magic number is for validation (make sure this is the boot sector of MBR) and should be 0xAA55.</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14</a:t>
            </a:fld>
            <a:endParaRPr lang="en-CA"/>
          </a:p>
        </p:txBody>
      </p:sp>
    </p:spTree>
    <p:extLst>
      <p:ext uri="{BB962C8B-B14F-4D97-AF65-F5344CB8AC3E}">
        <p14:creationId xmlns:p14="http://schemas.microsoft.com/office/powerpoint/2010/main" val="1703594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12EDD14-D199-4750-8FEF-7CA0122352A4}"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840193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en-US" altLang="en-US" dirty="0" smtClean="0"/>
              <a:t>MBR Contains small amount of code that scans partition table of 4 entries.</a:t>
            </a:r>
          </a:p>
          <a:p>
            <a:pPr>
              <a:buFont typeface="Wingdings" panose="05000000000000000000" pitchFamily="2" charset="2"/>
              <a:buNone/>
            </a:pPr>
            <a:r>
              <a:rPr lang="en-US" altLang="en-US" dirty="0" smtClean="0"/>
              <a:t>First partition marked active is selected as the system volume</a:t>
            </a:r>
          </a:p>
          <a:p>
            <a:pPr>
              <a:buFont typeface="Wingdings" panose="05000000000000000000" pitchFamily="2" charset="2"/>
              <a:buNone/>
            </a:pPr>
            <a:r>
              <a:rPr lang="en-US" altLang="en-US" dirty="0" smtClean="0"/>
              <a:t>Loads boot sector of system volume</a:t>
            </a:r>
            <a:br>
              <a:rPr lang="en-US" altLang="en-US" dirty="0" smtClean="0"/>
            </a:br>
            <a:r>
              <a:rPr lang="en-US" altLang="en-US" dirty="0" smtClean="0"/>
              <a:t>Boot sector (NT-specific code).Reads root directory of volume and loads NTLDR</a:t>
            </a:r>
          </a:p>
          <a:p>
            <a:pPr>
              <a:buFont typeface="Wingdings" panose="05000000000000000000" pitchFamily="2" charset="2"/>
              <a:buNone/>
            </a:pPr>
            <a:r>
              <a:rPr lang="en-US" altLang="en-US" dirty="0" smtClean="0"/>
              <a:t>NTLDR</a:t>
            </a:r>
          </a:p>
          <a:p>
            <a:pPr lvl="1"/>
            <a:r>
              <a:rPr lang="en-US" altLang="en-US" dirty="0" smtClean="0"/>
              <a:t>Moves system from 16-bit to 32-bit mode and enables paging</a:t>
            </a:r>
          </a:p>
          <a:p>
            <a:pPr lvl="1"/>
            <a:r>
              <a:rPr lang="en-US" altLang="en-US" dirty="0" smtClean="0"/>
              <a:t>Reads and uses Ntbootdd.sys to perform disk I/O if the boot volume is on a SCSI disk different than the system volume</a:t>
            </a:r>
          </a:p>
          <a:p>
            <a:pPr lvl="2"/>
            <a:r>
              <a:rPr lang="en-US" altLang="en-US" dirty="0" smtClean="0"/>
              <a:t>This is a copy of the SCSI miniport driver used when the OS is booted</a:t>
            </a:r>
          </a:p>
          <a:p>
            <a:pPr lvl="1"/>
            <a:r>
              <a:rPr lang="en-US" altLang="en-US" dirty="0" smtClean="0"/>
              <a:t>Reads Boot.ini</a:t>
            </a:r>
          </a:p>
          <a:p>
            <a:pPr lvl="2"/>
            <a:r>
              <a:rPr lang="en-US" altLang="en-US" dirty="0" smtClean="0"/>
              <a:t>Boot.ini selections point to boot drive</a:t>
            </a:r>
          </a:p>
          <a:p>
            <a:pPr lvl="2"/>
            <a:r>
              <a:rPr lang="en-US" altLang="en-US" dirty="0" smtClean="0"/>
              <a:t>Specifies OS boot selections and optional switches (most for debugging/troubleshooting) that passed to kernel during boot</a:t>
            </a:r>
          </a:p>
          <a:p>
            <a:pPr lvl="1"/>
            <a:r>
              <a:rPr lang="en-US" altLang="en-US" dirty="0" smtClean="0"/>
              <a:t>If more than one selection, NTLDR displays boot menu (with timeout)</a:t>
            </a:r>
          </a:p>
          <a:p>
            <a:pPr lvl="1"/>
            <a:r>
              <a:rPr lang="en-US" altLang="en-US" dirty="0" smtClean="0"/>
              <a:t>If you select a 64-bit installation, NTLDR moves the CPU into 64-bit mode</a:t>
            </a:r>
          </a:p>
          <a:p>
            <a:endParaRPr lang="en-US" altLang="en-US" dirty="0" smtClean="0"/>
          </a:p>
        </p:txBody>
      </p:sp>
    </p:spTree>
    <p:extLst>
      <p:ext uri="{BB962C8B-B14F-4D97-AF65-F5344CB8AC3E}">
        <p14:creationId xmlns:p14="http://schemas.microsoft.com/office/powerpoint/2010/main" val="18518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02572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D30E611-486E-4544-A773-9F60288CEF8D}" type="datetime1">
              <a:rPr lang="en-US" smtClean="0"/>
              <a:t>5/6/2020</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 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ED195235-D6F1-43EC-8DC4-B1B90B50E7F8}" type="datetime1">
              <a:rPr lang="en-US" smtClean="0"/>
              <a:t>5/6/2020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 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FF21983F-E066-4642-B442-1AF8AB2E52DC}" type="datetime1">
              <a:rPr lang="en-US" smtClean="0"/>
              <a:t>5/6/2020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 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5BCC5DFF-8AFA-4025-81E5-C6CCB0FA3D3B}" type="datetime1">
              <a:rPr lang="en-US" smtClean="0"/>
              <a:t>5/6/2020</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 205 Operating Systems Internals</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lectronicdesign.com/dev-tools/what-s-difference-between-firmware-then-and-now"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GUID_Partition_Tabl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windows/security/information-protection/secure-the-windows-10-boot-proces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uefi.org/sites/default/files/resources/UEFI%20Primer_Aug%2015%202014_Final.pdf" TargetMode="External"/><Relationship Id="rId2" Type="http://schemas.openxmlformats.org/officeDocument/2006/relationships/hyperlink" Target="http://uefi.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Introduction</a:t>
            </a:r>
          </a:p>
        </p:txBody>
      </p:sp>
      <p:sp>
        <p:nvSpPr>
          <p:cNvPr id="3" name="Subtitle 2"/>
          <p:cNvSpPr>
            <a:spLocks noGrp="1"/>
          </p:cNvSpPr>
          <p:nvPr>
            <p:ph type="subTitle" idx="1"/>
          </p:nvPr>
        </p:nvSpPr>
        <p:spPr/>
        <p:txBody>
          <a:bodyPr>
            <a:normAutofit/>
          </a:bodyPr>
          <a:lstStyle/>
          <a:p>
            <a:r>
              <a:rPr lang="en-US" dirty="0" smtClean="0"/>
              <a:t>ITSC205</a:t>
            </a:r>
            <a:endParaRPr lang="en-US" dirty="0"/>
          </a:p>
          <a:p>
            <a:r>
              <a:rPr lang="en-US" dirty="0"/>
              <a:t>Operating Systems Internals</a:t>
            </a:r>
          </a:p>
        </p:txBody>
      </p:sp>
      <p:sp>
        <p:nvSpPr>
          <p:cNvPr id="4" name="Footer Placeholder 3"/>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t>Legacy BIOS and UEFI</a:t>
            </a:r>
          </a:p>
        </p:txBody>
      </p:sp>
      <p:sp>
        <p:nvSpPr>
          <p:cNvPr id="11271" name="Rectangle 6"/>
          <p:cNvSpPr>
            <a:spLocks noChangeArrowheads="1"/>
          </p:cNvSpPr>
          <p:nvPr/>
        </p:nvSpPr>
        <p:spPr bwMode="auto">
          <a:xfrm>
            <a:off x="908035" y="1881391"/>
            <a:ext cx="1111535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3200" dirty="0">
                <a:hlinkClick r:id="rId2"/>
              </a:rPr>
              <a:t>http://electronicdesign.com/dev-tools/what-s-difference-between-firmware-then-and-now</a:t>
            </a:r>
            <a:endParaRPr lang="en-US" altLang="en-US" sz="3200" dirty="0"/>
          </a:p>
          <a:p>
            <a:pPr>
              <a:spcBef>
                <a:spcPct val="0"/>
              </a:spcBef>
              <a:buClrTx/>
              <a:buSzTx/>
              <a:buFontTx/>
              <a:buNone/>
            </a:pPr>
            <a:endParaRPr lang="en-US" altLang="en-US" sz="32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736880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UEFI Boot and  Windows 10</a:t>
            </a:r>
          </a:p>
        </p:txBody>
      </p:sp>
      <p:sp>
        <p:nvSpPr>
          <p:cNvPr id="12291" name="Content Placeholder 2"/>
          <p:cNvSpPr>
            <a:spLocks noGrp="1"/>
          </p:cNvSpPr>
          <p:nvPr>
            <p:ph idx="1"/>
          </p:nvPr>
        </p:nvSpPr>
        <p:spPr>
          <a:xfrm>
            <a:off x="838200" y="1533796"/>
            <a:ext cx="10515600" cy="4351338"/>
          </a:xfrm>
        </p:spPr>
        <p:txBody>
          <a:bodyPr>
            <a:normAutofit/>
          </a:bodyPr>
          <a:lstStyle/>
          <a:p>
            <a:pPr>
              <a:buFont typeface="Wingdings" panose="05000000000000000000" pitchFamily="2" charset="2"/>
              <a:buChar char="q"/>
            </a:pPr>
            <a:r>
              <a:rPr lang="en-US" altLang="en-US" sz="2200" dirty="0"/>
              <a:t>UEFI (Unified Extensible Firmware Interface) is a standard firmware interface for personal computers. </a:t>
            </a:r>
          </a:p>
          <a:p>
            <a:pPr>
              <a:buFont typeface="Wingdings" panose="05000000000000000000" pitchFamily="2" charset="2"/>
              <a:buChar char="q"/>
            </a:pPr>
            <a:r>
              <a:rPr lang="en-US" altLang="en-US" sz="2200" dirty="0"/>
              <a:t>It was designed to replace BIOS (basic input/output system). BIOS has been the PC firmware standard for decades, but with the recent advancements in computer hardware, the stage is being set to remediate its shortcomings with the UEFI standard.</a:t>
            </a:r>
          </a:p>
          <a:p>
            <a:pPr>
              <a:buFont typeface="Wingdings" panose="05000000000000000000" pitchFamily="2" charset="2"/>
              <a:buChar char="q"/>
            </a:pPr>
            <a:r>
              <a:rPr lang="en-US" altLang="en-US" sz="2200" dirty="0"/>
              <a:t>More than 140 technology companies participate in the Unified EFI Forum, including Microsoft. New devices being shipped with Windows 10 must have UEFI firmware by default and Secure Boot technology turned on. </a:t>
            </a:r>
          </a:p>
          <a:p>
            <a:pPr>
              <a:buFont typeface="Wingdings" panose="05000000000000000000" pitchFamily="2" charset="2"/>
              <a:buChar char="q"/>
            </a:pPr>
            <a:r>
              <a:rPr lang="en-US" altLang="en-US" sz="2200" dirty="0"/>
              <a:t>Regardless of this requirement, legacy BIOS systems will still function with Windows 10 installed</a:t>
            </a:r>
            <a:r>
              <a:rPr lang="en-US" altLang="en-US" sz="1000" dirty="0"/>
              <a:t>.</a:t>
            </a:r>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561046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en-US" altLang="en-US" dirty="0" smtClean="0"/>
              <a:t>BIOS Boot Process</a:t>
            </a:r>
          </a:p>
        </p:txBody>
      </p:sp>
      <p:sp>
        <p:nvSpPr>
          <p:cNvPr id="13318" name="Rectangle 3"/>
          <p:cNvSpPr>
            <a:spLocks noGrp="1" noChangeArrowheads="1"/>
          </p:cNvSpPr>
          <p:nvPr>
            <p:ph type="body" idx="1"/>
          </p:nvPr>
        </p:nvSpPr>
        <p:spPr>
          <a:xfrm>
            <a:off x="939772" y="1442936"/>
            <a:ext cx="8229600" cy="4724400"/>
          </a:xfrm>
        </p:spPr>
        <p:txBody>
          <a:bodyPr/>
          <a:lstStyle/>
          <a:p>
            <a:pPr eaLnBrk="1" hangingPunct="1">
              <a:buFont typeface="Wingdings" panose="05000000000000000000" pitchFamily="2" charset="2"/>
              <a:buChar char="q"/>
            </a:pPr>
            <a:r>
              <a:rPr lang="en-US" altLang="en-US" sz="2500" dirty="0"/>
              <a:t>BIOS </a:t>
            </a:r>
          </a:p>
          <a:p>
            <a:pPr eaLnBrk="1" hangingPunct="1">
              <a:buFont typeface="Wingdings" panose="05000000000000000000" pitchFamily="2" charset="2"/>
              <a:buChar char="q"/>
            </a:pPr>
            <a:r>
              <a:rPr lang="en-US" altLang="en-US" sz="2500" dirty="0"/>
              <a:t>When powered on, the machine will first</a:t>
            </a:r>
          </a:p>
          <a:p>
            <a:pPr eaLnBrk="1" hangingPunct="1">
              <a:buFont typeface="Wingdings" panose="05000000000000000000" pitchFamily="2" charset="2"/>
              <a:buNone/>
            </a:pPr>
            <a:r>
              <a:rPr lang="en-US" altLang="en-US" sz="2500" dirty="0"/>
              <a:t>   POST  - testing hardware, memory, etc.</a:t>
            </a:r>
          </a:p>
          <a:p>
            <a:pPr eaLnBrk="1" hangingPunct="1">
              <a:buFont typeface="Wingdings" panose="05000000000000000000" pitchFamily="2" charset="2"/>
              <a:buChar char="q"/>
            </a:pPr>
            <a:r>
              <a:rPr lang="en-US" altLang="en-US" sz="2500" dirty="0"/>
              <a:t>BIOS will search for MBR on any number of devices, according to BIOS setup</a:t>
            </a:r>
          </a:p>
          <a:p>
            <a:pPr eaLnBrk="1" hangingPunct="1">
              <a:buFont typeface="Wingdings" panose="05000000000000000000" pitchFamily="2" charset="2"/>
              <a:buChar char="q"/>
            </a:pPr>
            <a:r>
              <a:rPr lang="en-US" altLang="en-US" sz="2500" dirty="0"/>
              <a:t>MBR will direct the system to the OS</a:t>
            </a:r>
          </a:p>
          <a:p>
            <a:pPr eaLnBrk="1" hangingPunct="1">
              <a:buFont typeface="Wingdings" panose="05000000000000000000" pitchFamily="2" charset="2"/>
              <a:buChar char="q"/>
            </a:pPr>
            <a:r>
              <a:rPr lang="en-US" altLang="en-US" sz="2500" dirty="0"/>
              <a:t>After this, the boot</a:t>
            </a:r>
            <a:r>
              <a:rPr lang="en-US" altLang="en-US" dirty="0" smtClean="0"/>
              <a:t> </a:t>
            </a:r>
            <a:r>
              <a:rPr lang="en-US" altLang="en-US" dirty="0"/>
              <a:t>process vary for each operating system</a:t>
            </a:r>
            <a:endParaRPr lang="en-US" altLang="en-US" dirty="0" smtClean="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15776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en-US" dirty="0" smtClean="0"/>
              <a:t>System/boot partitions</a:t>
            </a:r>
          </a:p>
        </p:txBody>
      </p:sp>
      <p:pic>
        <p:nvPicPr>
          <p:cNvPr id="14342" name="Picture 25" descr="Click to collap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1" y="1444557"/>
            <a:ext cx="830255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829678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Boot Record (MBR)</a:t>
            </a:r>
            <a:endParaRPr lang="en-CA"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7256" y="2083633"/>
            <a:ext cx="10145297" cy="2983042"/>
          </a:xfrm>
        </p:spPr>
      </p:pic>
      <p:sp>
        <p:nvSpPr>
          <p:cNvPr id="4" name="Footer Placeholder 3"/>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978941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Bootloaders</a:t>
            </a:r>
            <a:endParaRPr lang="en-CA" dirty="0"/>
          </a:p>
        </p:txBody>
      </p:sp>
      <p:sp>
        <p:nvSpPr>
          <p:cNvPr id="3" name="Content Placeholder 2"/>
          <p:cNvSpPr>
            <a:spLocks noGrp="1"/>
          </p:cNvSpPr>
          <p:nvPr>
            <p:ph idx="1"/>
          </p:nvPr>
        </p:nvSpPr>
        <p:spPr/>
        <p:txBody>
          <a:bodyPr/>
          <a:lstStyle/>
          <a:p>
            <a:r>
              <a:rPr lang="en-US" dirty="0"/>
              <a:t>1</a:t>
            </a:r>
            <a:r>
              <a:rPr lang="en-US" baseline="30000" dirty="0"/>
              <a:t>st</a:t>
            </a:r>
            <a:r>
              <a:rPr lang="en-US" dirty="0"/>
              <a:t> stage bootloader: knows where the 2</a:t>
            </a:r>
            <a:r>
              <a:rPr lang="en-US" baseline="30000" dirty="0"/>
              <a:t>nd</a:t>
            </a:r>
            <a:r>
              <a:rPr lang="en-US" dirty="0"/>
              <a:t> stage bootloader is, loads it into memory and transfer control</a:t>
            </a:r>
          </a:p>
          <a:p>
            <a:pPr lvl="1"/>
            <a:r>
              <a:rPr lang="en-US" dirty="0"/>
              <a:t>Why?</a:t>
            </a:r>
          </a:p>
          <a:p>
            <a:pPr lvl="1"/>
            <a:endParaRPr lang="en-US" dirty="0"/>
          </a:p>
          <a:p>
            <a:r>
              <a:rPr lang="en-US" dirty="0"/>
              <a:t>2</a:t>
            </a:r>
            <a:r>
              <a:rPr lang="en-US" baseline="30000" dirty="0"/>
              <a:t>nd</a:t>
            </a:r>
            <a:r>
              <a:rPr lang="en-US" dirty="0"/>
              <a:t> stage bootloader: knows about all the OSes on the system, loads it into memory and transfer control to the kernel</a:t>
            </a:r>
          </a:p>
          <a:p>
            <a:pPr lvl="1"/>
            <a:r>
              <a:rPr lang="en-US" dirty="0"/>
              <a:t>Provides user the option to choose a OS to load and how to load it (e.g. safe mode)</a:t>
            </a:r>
          </a:p>
          <a:p>
            <a:pPr lvl="1"/>
            <a:r>
              <a:rPr lang="en-US" dirty="0"/>
              <a:t>E.g. GNU GRUB, Windows BOOTMGR/NTLDR</a:t>
            </a:r>
          </a:p>
          <a:p>
            <a:pPr lvl="1"/>
            <a:endParaRPr lang="en-US" dirty="0"/>
          </a:p>
          <a:p>
            <a:endParaRPr lang="en-CA" dirty="0"/>
          </a:p>
        </p:txBody>
      </p:sp>
      <p:sp>
        <p:nvSpPr>
          <p:cNvPr id="4" name="Footer Placeholder 3"/>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580469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469372"/>
            <a:ext cx="7313613" cy="1143000"/>
          </a:xfrm>
        </p:spPr>
        <p:txBody>
          <a:bodyPr/>
          <a:lstStyle/>
          <a:p>
            <a:r>
              <a:rPr lang="en-US" altLang="en-US" dirty="0" smtClean="0"/>
              <a:t>MBR and GPT </a:t>
            </a:r>
          </a:p>
        </p:txBody>
      </p:sp>
      <p:sp>
        <p:nvSpPr>
          <p:cNvPr id="3" name="Content Placeholder 2"/>
          <p:cNvSpPr>
            <a:spLocks noGrp="1"/>
          </p:cNvSpPr>
          <p:nvPr>
            <p:ph idx="1"/>
          </p:nvPr>
        </p:nvSpPr>
        <p:spPr>
          <a:xfrm>
            <a:off x="838200" y="1612372"/>
            <a:ext cx="10515600" cy="4351338"/>
          </a:xfrm>
        </p:spPr>
        <p:txBody>
          <a:bodyPr>
            <a:normAutofit fontScale="92500" lnSpcReduction="10000"/>
          </a:bodyPr>
          <a:lstStyle/>
          <a:p>
            <a:pPr>
              <a:buFont typeface="Wingdings" panose="05000000000000000000" pitchFamily="2" charset="2"/>
              <a:buChar char="q"/>
              <a:defRPr/>
            </a:pPr>
            <a:r>
              <a:rPr lang="en-US" sz="2400" dirty="0"/>
              <a:t>Windows supports two partition styles MBR and GPT. </a:t>
            </a:r>
          </a:p>
          <a:p>
            <a:pPr>
              <a:buFont typeface="Wingdings" panose="05000000000000000000" pitchFamily="2" charset="2"/>
              <a:buChar char="q"/>
              <a:defRPr/>
            </a:pPr>
            <a:r>
              <a:rPr lang="en-US" sz="2400" dirty="0"/>
              <a:t>The key difference between the GPT partition style and the MBR partition style has to do with how partition data is stored</a:t>
            </a:r>
          </a:p>
          <a:p>
            <a:pPr>
              <a:buFont typeface="Wingdings" panose="05000000000000000000" pitchFamily="2" charset="2"/>
              <a:buChar char="q"/>
              <a:defRPr/>
            </a:pPr>
            <a:r>
              <a:rPr lang="en-US" sz="2400" dirty="0"/>
              <a:t>MBR uses a partition table that describes where the partitions are located on the disk. </a:t>
            </a:r>
          </a:p>
          <a:p>
            <a:pPr>
              <a:buFont typeface="Wingdings" panose="05000000000000000000" pitchFamily="2" charset="2"/>
              <a:buChar char="q"/>
              <a:defRPr/>
            </a:pPr>
            <a:r>
              <a:rPr lang="en-US" sz="2400" dirty="0"/>
              <a:t>The first sector on a hard disk contains the MBR and a master boot code that’s used to boot the system. </a:t>
            </a:r>
          </a:p>
          <a:p>
            <a:pPr>
              <a:buFont typeface="Wingdings" panose="05000000000000000000" pitchFamily="2" charset="2"/>
              <a:buChar char="q"/>
              <a:defRPr/>
            </a:pPr>
            <a:r>
              <a:rPr lang="en-US" sz="2400" dirty="0"/>
              <a:t>The MBR resides outside of partitioned space.</a:t>
            </a:r>
          </a:p>
          <a:p>
            <a:pPr>
              <a:buFont typeface="Wingdings" panose="05000000000000000000" pitchFamily="2" charset="2"/>
              <a:buChar char="q"/>
              <a:defRPr/>
            </a:pPr>
            <a:r>
              <a:rPr lang="en-US" sz="2400" dirty="0"/>
              <a:t>The Master Boot Record contains the disk signature and partition table and is the first sector of the hard drive. </a:t>
            </a:r>
          </a:p>
          <a:p>
            <a:pPr>
              <a:buFont typeface="Wingdings" panose="05000000000000000000" pitchFamily="2" charset="2"/>
              <a:buChar char="q"/>
              <a:defRPr/>
            </a:pPr>
            <a:r>
              <a:rPr lang="en-US" sz="2400" dirty="0"/>
              <a:t>A boot sector contains the BIOS parameter block and marks the first sector of the file system</a:t>
            </a:r>
          </a:p>
          <a:p>
            <a:pPr>
              <a:defRPr/>
            </a:pPr>
            <a:endParaRPr lang="en-US" sz="2400" dirty="0"/>
          </a:p>
          <a:p>
            <a:pPr>
              <a:buFont typeface="Wingdings" panose="05000000000000000000" pitchFamily="2" charset="2"/>
              <a:buChar char="Ø"/>
              <a:defRPr/>
            </a:pPr>
            <a:endParaRPr lang="en-US" sz="2400" dirty="0"/>
          </a:p>
          <a:p>
            <a:pPr marL="0" indent="0">
              <a:buNone/>
              <a:defRPr/>
            </a:pPr>
            <a:endParaRPr lang="en-US" sz="2400" dirty="0"/>
          </a:p>
          <a:p>
            <a:pPr marL="0" indent="0">
              <a:buNone/>
              <a:defRPr/>
            </a:pPr>
            <a:endParaRPr lang="en-US" sz="18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67504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t>GPT</a:t>
            </a:r>
          </a:p>
        </p:txBody>
      </p:sp>
      <p:sp>
        <p:nvSpPr>
          <p:cNvPr id="12291" name="Content Placeholder 2"/>
          <p:cNvSpPr>
            <a:spLocks noGrp="1"/>
          </p:cNvSpPr>
          <p:nvPr>
            <p:ph idx="1"/>
          </p:nvPr>
        </p:nvSpPr>
        <p:spPr>
          <a:xfrm>
            <a:off x="838200" y="1600200"/>
            <a:ext cx="10515600" cy="4114800"/>
          </a:xfrm>
        </p:spPr>
        <p:txBody>
          <a:bodyPr/>
          <a:lstStyle/>
          <a:p>
            <a:pPr>
              <a:buFont typeface="Wingdings" panose="05000000000000000000" pitchFamily="2" charset="2"/>
              <a:buChar char="q"/>
              <a:defRPr/>
            </a:pPr>
            <a:r>
              <a:rPr lang="en-US" altLang="en-US" sz="2400" dirty="0"/>
              <a:t>Each GPT partition table has a header. The GPT header also defines its location on the disk, its globally unique identifier (GUID), and a 32-bit cyclic redundancy check (CRC32) checksum that is used to verify the integrity of the GPT header.</a:t>
            </a:r>
          </a:p>
          <a:p>
            <a:pPr>
              <a:buFont typeface="Wingdings" panose="05000000000000000000" pitchFamily="2" charset="2"/>
              <a:buChar char="q"/>
              <a:defRPr/>
            </a:pPr>
            <a:r>
              <a:rPr lang="en-US" altLang="en-US" sz="2400" dirty="0"/>
              <a:t>GPT disks support partitions of up to 9.4 Zettabytes in size and up to 128 partitions per disk. </a:t>
            </a:r>
          </a:p>
          <a:p>
            <a:pPr>
              <a:buFont typeface="Wingdings" panose="05000000000000000000" pitchFamily="2" charset="2"/>
              <a:buChar char="q"/>
              <a:defRPr/>
            </a:pPr>
            <a:r>
              <a:rPr lang="en-US" altLang="en-US" sz="2400" dirty="0"/>
              <a:t>GPT is recommended for disks larger than 2 TBs on x86 and x64 systems or any disks used on Itanium-based computers.</a:t>
            </a:r>
          </a:p>
          <a:p>
            <a:pPr>
              <a:buFont typeface="Wingdings" panose="05000000000000000000" pitchFamily="2" charset="2"/>
              <a:buChar char="q"/>
              <a:defRPr/>
            </a:pPr>
            <a:r>
              <a:rPr lang="en-US" altLang="en-US" sz="2400" dirty="0">
                <a:hlinkClick r:id="rId3"/>
              </a:rPr>
              <a:t>https://en.wikipedia.org/wiki/GUID_Partition_Table</a:t>
            </a:r>
            <a:endParaRPr lang="en-US" altLang="en-US" sz="2400" dirty="0"/>
          </a:p>
          <a:p>
            <a:pPr marL="0" indent="0">
              <a:buNone/>
              <a:defRPr/>
            </a:pPr>
            <a:endParaRPr lang="en-US" altLang="en-US" sz="2400" dirty="0"/>
          </a:p>
          <a:p>
            <a:pPr>
              <a:buFont typeface="Wingdings" panose="05000000000000000000" pitchFamily="2" charset="2"/>
              <a:buChar char="Ø"/>
              <a:defRPr/>
            </a:pPr>
            <a:endParaRPr lang="en-US" altLang="en-US" sz="1800" dirty="0"/>
          </a:p>
          <a:p>
            <a:pPr>
              <a:defRPr/>
            </a:pPr>
            <a:endParaRPr lang="en-US" altLang="en-US" sz="18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191649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fr-CA" altLang="en-US" dirty="0" smtClean="0"/>
              <a:t>GPT</a:t>
            </a:r>
          </a:p>
        </p:txBody>
      </p:sp>
      <p:pic>
        <p:nvPicPr>
          <p:cNvPr id="17414" name="Picture 2" descr="http://upload.wikimedia.org/wikipedia/commons/thumb/0/07/GUID_Partition_Table_Scheme.svg/400px-GUID_Partition_Table_Schem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511" y="622570"/>
            <a:ext cx="3740641" cy="514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967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GPT and virtual machines</a:t>
            </a:r>
          </a:p>
        </p:txBody>
      </p:sp>
      <p:sp>
        <p:nvSpPr>
          <p:cNvPr id="18435" name="Content Placeholder 2"/>
          <p:cNvSpPr>
            <a:spLocks noGrp="1"/>
          </p:cNvSpPr>
          <p:nvPr>
            <p:ph idx="1"/>
          </p:nvPr>
        </p:nvSpPr>
        <p:spPr>
          <a:xfrm>
            <a:off x="886540" y="1690688"/>
            <a:ext cx="10144626" cy="4114800"/>
          </a:xfrm>
        </p:spPr>
        <p:txBody>
          <a:bodyPr/>
          <a:lstStyle/>
          <a:p>
            <a:pPr marL="0" indent="0">
              <a:buNone/>
            </a:pPr>
            <a:r>
              <a:rPr lang="en-US" altLang="en-US" dirty="0"/>
              <a:t>For virtual machines and Hyper-V specifically,  GPT is only used for data disks and not for boot disks. The reason for this is that Hyper-V emulates a BIOS firmware environment  and won’t recognize the Extensible Firmware Interface (EFI)</a:t>
            </a:r>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718235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910" y="2881021"/>
            <a:ext cx="10515600" cy="1325563"/>
          </a:xfrm>
        </p:spPr>
        <p:txBody>
          <a:bodyPr>
            <a:normAutofit/>
          </a:bodyPr>
          <a:lstStyle/>
          <a:p>
            <a:r>
              <a:rPr lang="fr-CA" altLang="en-US" sz="4800" dirty="0" smtClean="0"/>
              <a:t> Windows Startup</a:t>
            </a:r>
            <a:endParaRPr lang="en-US" sz="4800" dirty="0"/>
          </a:p>
        </p:txBody>
      </p:sp>
      <p:sp>
        <p:nvSpPr>
          <p:cNvPr id="3" name="Footer Placeholder 2"/>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48556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ltLang="en-US" dirty="0" smtClean="0"/>
              <a:t>Windows Boot Process</a:t>
            </a:r>
          </a:p>
        </p:txBody>
      </p:sp>
      <p:sp>
        <p:nvSpPr>
          <p:cNvPr id="20486" name="Rectangle 3"/>
          <p:cNvSpPr>
            <a:spLocks noGrp="1" noChangeArrowheads="1"/>
          </p:cNvSpPr>
          <p:nvPr>
            <p:ph type="body" idx="1"/>
          </p:nvPr>
        </p:nvSpPr>
        <p:spPr>
          <a:xfrm>
            <a:off x="1047345" y="1442935"/>
            <a:ext cx="10120007" cy="4646579"/>
          </a:xfrm>
        </p:spPr>
        <p:txBody>
          <a:bodyPr>
            <a:noAutofit/>
          </a:bodyPr>
          <a:lstStyle/>
          <a:p>
            <a:pPr eaLnBrk="1" hangingPunct="1">
              <a:lnSpc>
                <a:spcPct val="80000"/>
              </a:lnSpc>
              <a:buFont typeface="Wingdings" panose="05000000000000000000" pitchFamily="2" charset="2"/>
              <a:buChar char="q"/>
            </a:pPr>
            <a:r>
              <a:rPr lang="en-US" altLang="en-US" sz="2000" dirty="0"/>
              <a:t>POST </a:t>
            </a:r>
            <a:r>
              <a:rPr lang="en-US" altLang="en-US" sz="2000" dirty="0">
                <a:solidFill>
                  <a:srgbClr val="CC3300"/>
                </a:solidFill>
              </a:rPr>
              <a:t>( Power on self test ) </a:t>
            </a:r>
          </a:p>
          <a:p>
            <a:pPr lvl="1" eaLnBrk="1" hangingPunct="1">
              <a:lnSpc>
                <a:spcPct val="80000"/>
              </a:lnSpc>
              <a:buSzTx/>
              <a:buFont typeface="Wingdings" panose="05000000000000000000" pitchFamily="2" charset="2"/>
              <a:buChar char="q"/>
            </a:pPr>
            <a:r>
              <a:rPr lang="en-US" altLang="en-US" sz="2000" dirty="0"/>
              <a:t>Starts with an electrical signal that clears the leftover data from the chip’s internal registers and resets the Program Counter to a specific number F000 (address of the ROM BIOS boot program)</a:t>
            </a:r>
          </a:p>
          <a:p>
            <a:pPr lvl="1" eaLnBrk="1" hangingPunct="1">
              <a:lnSpc>
                <a:spcPct val="80000"/>
              </a:lnSpc>
              <a:buSzTx/>
              <a:buFont typeface="Wingdings" panose="05000000000000000000" pitchFamily="2" charset="2"/>
              <a:buChar char="q"/>
            </a:pPr>
            <a:r>
              <a:rPr lang="en-US" altLang="en-US" sz="2000" dirty="0"/>
              <a:t>Checks :  </a:t>
            </a:r>
          </a:p>
          <a:p>
            <a:pPr lvl="4" eaLnBrk="1" hangingPunct="1">
              <a:lnSpc>
                <a:spcPct val="80000"/>
              </a:lnSpc>
              <a:buSzTx/>
              <a:buFont typeface="Wingdings" panose="05000000000000000000" pitchFamily="2" charset="2"/>
              <a:buChar char="q"/>
            </a:pPr>
            <a:r>
              <a:rPr lang="en-US" altLang="en-US" sz="2000" b="1" dirty="0" err="1"/>
              <a:t>Chips,ports</a:t>
            </a:r>
            <a:r>
              <a:rPr lang="en-US" altLang="en-US" sz="2000" b="1" dirty="0"/>
              <a:t>, slots</a:t>
            </a:r>
          </a:p>
          <a:p>
            <a:pPr lvl="4" eaLnBrk="1" hangingPunct="1">
              <a:lnSpc>
                <a:spcPct val="80000"/>
              </a:lnSpc>
              <a:buSzTx/>
              <a:buFont typeface="Wingdings" panose="05000000000000000000" pitchFamily="2" charset="2"/>
              <a:buChar char="q"/>
            </a:pPr>
            <a:r>
              <a:rPr lang="en-US" altLang="en-US" sz="2000" dirty="0"/>
              <a:t>Video controller card</a:t>
            </a:r>
          </a:p>
          <a:p>
            <a:pPr lvl="4" eaLnBrk="1" hangingPunct="1">
              <a:lnSpc>
                <a:spcPct val="80000"/>
              </a:lnSpc>
              <a:buSzTx/>
              <a:buFont typeface="Wingdings" panose="05000000000000000000" pitchFamily="2" charset="2"/>
              <a:buChar char="q"/>
            </a:pPr>
            <a:r>
              <a:rPr lang="en-US" altLang="en-US" sz="2000" dirty="0"/>
              <a:t>RAM</a:t>
            </a:r>
          </a:p>
          <a:p>
            <a:pPr lvl="4" eaLnBrk="1" hangingPunct="1">
              <a:lnSpc>
                <a:spcPct val="80000"/>
              </a:lnSpc>
              <a:buSzTx/>
              <a:buFont typeface="Wingdings" panose="05000000000000000000" pitchFamily="2" charset="2"/>
              <a:buChar char="q"/>
            </a:pPr>
            <a:r>
              <a:rPr lang="en-US" altLang="en-US" sz="2000" dirty="0"/>
              <a:t>Keyboard</a:t>
            </a:r>
          </a:p>
          <a:p>
            <a:pPr lvl="4" eaLnBrk="1" hangingPunct="1">
              <a:lnSpc>
                <a:spcPct val="80000"/>
              </a:lnSpc>
              <a:buSzTx/>
              <a:buFont typeface="Wingdings" panose="05000000000000000000" pitchFamily="2" charset="2"/>
              <a:buChar char="q"/>
            </a:pPr>
            <a:r>
              <a:rPr lang="en-US" altLang="en-US" sz="2000" dirty="0"/>
              <a:t>Secondary storage</a:t>
            </a:r>
          </a:p>
          <a:p>
            <a:pPr eaLnBrk="1" hangingPunct="1">
              <a:lnSpc>
                <a:spcPct val="80000"/>
              </a:lnSpc>
              <a:buFont typeface="Wingdings" panose="05000000000000000000" pitchFamily="2" charset="2"/>
              <a:buChar char="q"/>
            </a:pPr>
            <a:r>
              <a:rPr lang="en-US" altLang="en-US" sz="2000" dirty="0"/>
              <a:t>BIOS reads MBR and Loads Boot Record</a:t>
            </a:r>
          </a:p>
          <a:p>
            <a:pPr eaLnBrk="1" hangingPunct="1">
              <a:lnSpc>
                <a:spcPct val="80000"/>
              </a:lnSpc>
              <a:buFont typeface="Wingdings" panose="05000000000000000000" pitchFamily="2" charset="2"/>
              <a:buChar char="q"/>
            </a:pPr>
            <a:r>
              <a:rPr lang="en-US" altLang="en-US" sz="2000" dirty="0"/>
              <a:t>Finds </a:t>
            </a:r>
            <a:r>
              <a:rPr lang="en-US" altLang="en-US" sz="2000" dirty="0" err="1"/>
              <a:t>Bootmgr</a:t>
            </a:r>
            <a:r>
              <a:rPr lang="en-US" altLang="en-US" sz="2000" dirty="0"/>
              <a:t> , which displays boot loader</a:t>
            </a:r>
          </a:p>
          <a:p>
            <a:pPr eaLnBrk="1" hangingPunct="1">
              <a:lnSpc>
                <a:spcPct val="80000"/>
              </a:lnSpc>
              <a:buFont typeface="Wingdings" panose="05000000000000000000" pitchFamily="2" charset="2"/>
              <a:buChar char="q"/>
            </a:pPr>
            <a:r>
              <a:rPr lang="en-US" altLang="en-US" sz="2000" dirty="0" err="1"/>
              <a:t>Bootmgr</a:t>
            </a:r>
            <a:r>
              <a:rPr lang="en-US" altLang="en-US" sz="2000" dirty="0"/>
              <a:t> reads BCD- Boot Configuration Data</a:t>
            </a:r>
          </a:p>
          <a:p>
            <a:pPr eaLnBrk="1" hangingPunct="1">
              <a:lnSpc>
                <a:spcPct val="80000"/>
              </a:lnSpc>
              <a:buFont typeface="Wingdings" panose="05000000000000000000" pitchFamily="2" charset="2"/>
              <a:buChar char="q"/>
            </a:pPr>
            <a:r>
              <a:rPr lang="en-US" altLang="en-US" sz="2000" dirty="0"/>
              <a:t>System loads </a:t>
            </a:r>
            <a:r>
              <a:rPr lang="en-US" altLang="en-US" sz="2000" dirty="0">
                <a:solidFill>
                  <a:srgbClr val="FF0000"/>
                </a:solidFill>
              </a:rPr>
              <a:t>NTOSKRNL.EXE</a:t>
            </a:r>
          </a:p>
          <a:p>
            <a:pPr eaLnBrk="1" hangingPunct="1">
              <a:lnSpc>
                <a:spcPct val="80000"/>
              </a:lnSpc>
              <a:buFont typeface="Wingdings" panose="05000000000000000000" pitchFamily="2" charset="2"/>
              <a:buNone/>
            </a:pPr>
            <a:endParaRPr lang="en-US" altLang="en-US"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960042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altLang="en-US" dirty="0" smtClean="0"/>
              <a:t>Windows Boot Process</a:t>
            </a:r>
          </a:p>
        </p:txBody>
      </p:sp>
      <p:sp>
        <p:nvSpPr>
          <p:cNvPr id="21510" name="Rectangle 3"/>
          <p:cNvSpPr>
            <a:spLocks noGrp="1" noChangeArrowheads="1"/>
          </p:cNvSpPr>
          <p:nvPr>
            <p:ph type="body" idx="1"/>
          </p:nvPr>
        </p:nvSpPr>
        <p:spPr>
          <a:xfrm>
            <a:off x="964361" y="1309992"/>
            <a:ext cx="10389439" cy="4607668"/>
          </a:xfrm>
        </p:spPr>
        <p:txBody>
          <a:bodyPr>
            <a:noAutofit/>
          </a:bodyPr>
          <a:lstStyle/>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Ntoskrnl.exe Creates the Session Manager process (\Windows\System32\Smss.exe), the first user-mode process</a:t>
            </a:r>
          </a:p>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Smss.exe:</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Runs programs specified in </a:t>
            </a:r>
            <a:r>
              <a:rPr lang="en-US" altLang="en-US" sz="1700" dirty="0" err="1">
                <a:latin typeface="Verdana" panose="020B0604030504040204" pitchFamily="34" charset="0"/>
                <a:ea typeface="Verdana" panose="020B0604030504040204" pitchFamily="34" charset="0"/>
              </a:rPr>
              <a:t>BootExecute</a:t>
            </a:r>
            <a:r>
              <a:rPr lang="en-US" altLang="en-US" sz="1700" dirty="0">
                <a:latin typeface="Verdana" panose="020B0604030504040204" pitchFamily="34" charset="0"/>
                <a:ea typeface="Verdana" panose="020B0604030504040204" pitchFamily="34" charset="0"/>
              </a:rPr>
              <a:t> e.g. </a:t>
            </a:r>
            <a:r>
              <a:rPr lang="en-US" altLang="en-US" sz="1700" dirty="0" err="1">
                <a:latin typeface="Verdana" panose="020B0604030504040204" pitchFamily="34" charset="0"/>
                <a:ea typeface="Verdana" panose="020B0604030504040204" pitchFamily="34" charset="0"/>
              </a:rPr>
              <a:t>autochk</a:t>
            </a:r>
            <a:r>
              <a:rPr lang="en-US" altLang="en-US" sz="1700" dirty="0">
                <a:latin typeface="Verdana" panose="020B0604030504040204" pitchFamily="34" charset="0"/>
                <a:ea typeface="Verdana" panose="020B0604030504040204" pitchFamily="34" charset="0"/>
              </a:rPr>
              <a:t>, the native API version of </a:t>
            </a:r>
            <a:r>
              <a:rPr lang="en-US" altLang="en-US" sz="1700" dirty="0" err="1">
                <a:latin typeface="Verdana" panose="020B0604030504040204" pitchFamily="34" charset="0"/>
                <a:ea typeface="Verdana" panose="020B0604030504040204" pitchFamily="34" charset="0"/>
              </a:rPr>
              <a:t>chkdsk</a:t>
            </a:r>
            <a:endParaRPr lang="en-US" altLang="en-US" sz="1700" dirty="0">
              <a:latin typeface="Verdana" panose="020B0604030504040204" pitchFamily="34" charset="0"/>
              <a:ea typeface="Verdana" panose="020B0604030504040204" pitchFamily="34" charset="0"/>
            </a:endParaRP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Initializes the paging files and rest of Registry (hives or files)</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Loads and initializes kernel-mode part of Win32 subsystem (</a:t>
            </a:r>
            <a:r>
              <a:rPr lang="en-US" altLang="en-US" sz="1700" dirty="0">
                <a:solidFill>
                  <a:srgbClr val="FF0000"/>
                </a:solidFill>
                <a:latin typeface="Verdana" panose="020B0604030504040204" pitchFamily="34" charset="0"/>
                <a:ea typeface="Verdana" panose="020B0604030504040204" pitchFamily="34" charset="0"/>
              </a:rPr>
              <a:t>Win32k.sys</a:t>
            </a:r>
            <a:r>
              <a:rPr lang="en-US" altLang="en-US" sz="1700" dirty="0">
                <a:latin typeface="Verdana" panose="020B0604030504040204" pitchFamily="34" charset="0"/>
                <a:ea typeface="Verdana" panose="020B0604030504040204" pitchFamily="34" charset="0"/>
              </a:rPr>
              <a:t>)</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Csrss.exe (user-mode part of Win32 subsystem)</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Winlogon.exe</a:t>
            </a:r>
          </a:p>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Winlogon.exe:</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Lsass.exe (Local Security Authority)</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Loads GINA DLL (Graphical Identification and Authentication)</a:t>
            </a:r>
          </a:p>
          <a:p>
            <a:pPr marL="1733550" lvl="3" indent="-3619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Displays logon dialog</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Services.exe (the service controller)</a:t>
            </a:r>
          </a:p>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Services.exe starts Win32 services marked as “automatic” start </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Also includes any drivers marked Automatic start</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Service startup continues asynchronous to logons</a:t>
            </a:r>
          </a:p>
          <a:p>
            <a:pPr marL="552450" indent="-552450">
              <a:lnSpc>
                <a:spcPct val="80000"/>
              </a:lnSpc>
              <a:buNone/>
            </a:pPr>
            <a:endParaRPr lang="en-US" altLang="en-US" sz="1700" dirty="0">
              <a:latin typeface="Verdana" panose="020B0604030504040204" pitchFamily="34" charset="0"/>
              <a:ea typeface="Verdana" panose="020B0604030504040204" pitchFamily="34" charset="0"/>
            </a:endParaRPr>
          </a:p>
          <a:p>
            <a:pPr marL="552450" indent="-552450">
              <a:lnSpc>
                <a:spcPct val="80000"/>
              </a:lnSpc>
              <a:buFont typeface="Wingdings" panose="05000000000000000000" pitchFamily="2" charset="2"/>
              <a:buChar char="q"/>
            </a:pPr>
            <a:endParaRPr lang="en-US" altLang="en-US" sz="16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740299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title"/>
          </p:nvPr>
        </p:nvSpPr>
        <p:spPr/>
        <p:txBody>
          <a:bodyPr/>
          <a:lstStyle/>
          <a:p>
            <a:r>
              <a:rPr lang="en-US" altLang="en-US" dirty="0" smtClean="0"/>
              <a:t>NTOSKRNL</a:t>
            </a:r>
          </a:p>
        </p:txBody>
      </p:sp>
      <p:sp>
        <p:nvSpPr>
          <p:cNvPr id="22534" name="Content Placeholder 1"/>
          <p:cNvSpPr>
            <a:spLocks noGrp="1"/>
          </p:cNvSpPr>
          <p:nvPr>
            <p:ph idx="1"/>
          </p:nvPr>
        </p:nvSpPr>
        <p:spPr>
          <a:xfrm>
            <a:off x="921695" y="1464013"/>
            <a:ext cx="10348609" cy="4114800"/>
          </a:xfrm>
        </p:spPr>
        <p:txBody>
          <a:bodyPr>
            <a:noAutofit/>
          </a:bodyPr>
          <a:lstStyle/>
          <a:p>
            <a:pPr>
              <a:lnSpc>
                <a:spcPct val="90000"/>
              </a:lnSpc>
              <a:buFont typeface="Wingdings" panose="05000000000000000000" pitchFamily="2" charset="2"/>
              <a:buChar char="q"/>
            </a:pPr>
            <a:r>
              <a:rPr lang="en-US" altLang="en-US" sz="2400" b="1" dirty="0"/>
              <a:t>Core operating system image</a:t>
            </a:r>
          </a:p>
          <a:p>
            <a:pPr lvl="1">
              <a:lnSpc>
                <a:spcPct val="90000"/>
              </a:lnSpc>
              <a:buFont typeface="Wingdings" panose="05000000000000000000" pitchFamily="2" charset="2"/>
              <a:buChar char="q"/>
            </a:pPr>
            <a:r>
              <a:rPr lang="en-US" altLang="en-US" sz="1800" dirty="0"/>
              <a:t>contains Executive &amp; Kernel</a:t>
            </a:r>
          </a:p>
          <a:p>
            <a:pPr lvl="1">
              <a:lnSpc>
                <a:spcPct val="90000"/>
              </a:lnSpc>
              <a:buFont typeface="Wingdings" panose="05000000000000000000" pitchFamily="2" charset="2"/>
              <a:buChar char="q"/>
            </a:pPr>
            <a:r>
              <a:rPr lang="en-US" altLang="en-US" sz="1800" dirty="0"/>
              <a:t>Also includes entry points for routines actually implemented in </a:t>
            </a:r>
            <a:r>
              <a:rPr lang="en-US" altLang="en-US" sz="1800" dirty="0" err="1"/>
              <a:t>Hal.Dll</a:t>
            </a:r>
            <a:endParaRPr lang="en-US" altLang="en-US" sz="1800" dirty="0"/>
          </a:p>
          <a:p>
            <a:pPr lvl="1">
              <a:lnSpc>
                <a:spcPct val="90000"/>
              </a:lnSpc>
              <a:buFont typeface="Wingdings" panose="05000000000000000000" pitchFamily="2" charset="2"/>
              <a:buChar char="q"/>
            </a:pPr>
            <a:r>
              <a:rPr lang="en-US" altLang="en-US" sz="1800" dirty="0"/>
              <a:t>Many functions are exposed to user mode via </a:t>
            </a:r>
            <a:r>
              <a:rPr lang="en-US" altLang="en-US" sz="1800" dirty="0" err="1"/>
              <a:t>NtDll.Dll</a:t>
            </a:r>
            <a:r>
              <a:rPr lang="en-US" altLang="en-US" sz="1800" dirty="0"/>
              <a:t> and the environment subsystems.</a:t>
            </a:r>
          </a:p>
          <a:p>
            <a:pPr>
              <a:lnSpc>
                <a:spcPct val="90000"/>
              </a:lnSpc>
              <a:buFont typeface="Wingdings" panose="05000000000000000000" pitchFamily="2" charset="2"/>
              <a:buChar char="q"/>
            </a:pPr>
            <a:r>
              <a:rPr lang="en-US" altLang="en-US" sz="2400" b="1" dirty="0"/>
              <a:t>Four retail variations:</a:t>
            </a:r>
          </a:p>
          <a:p>
            <a:pPr lvl="2">
              <a:lnSpc>
                <a:spcPct val="90000"/>
              </a:lnSpc>
              <a:buFont typeface="Wingdings" panose="05000000000000000000" pitchFamily="2" charset="2"/>
              <a:buChar char="q"/>
            </a:pPr>
            <a:r>
              <a:rPr lang="en-US" altLang="en-US" sz="1800" dirty="0"/>
              <a:t>NTOSKRNL.EXE	Uniprocessor</a:t>
            </a:r>
          </a:p>
          <a:p>
            <a:pPr lvl="2">
              <a:lnSpc>
                <a:spcPct val="90000"/>
              </a:lnSpc>
              <a:buFont typeface="Wingdings" panose="05000000000000000000" pitchFamily="2" charset="2"/>
              <a:buChar char="q"/>
            </a:pPr>
            <a:r>
              <a:rPr lang="en-US" altLang="en-US" sz="1800" dirty="0"/>
              <a:t>NTKRNLMP.EXE	Multiprocessor</a:t>
            </a:r>
          </a:p>
          <a:p>
            <a:pPr>
              <a:lnSpc>
                <a:spcPct val="90000"/>
              </a:lnSpc>
              <a:buFont typeface="Wingdings" panose="05000000000000000000" pitchFamily="2" charset="2"/>
              <a:buChar char="q"/>
            </a:pPr>
            <a:r>
              <a:rPr lang="en-US" altLang="en-US" sz="2400" b="1" dirty="0"/>
              <a:t>Two checked build (debug) variations:</a:t>
            </a:r>
          </a:p>
          <a:p>
            <a:pPr lvl="2">
              <a:lnSpc>
                <a:spcPct val="90000"/>
              </a:lnSpc>
              <a:buFont typeface="Wingdings" panose="05000000000000000000" pitchFamily="2" charset="2"/>
              <a:buChar char="q"/>
            </a:pPr>
            <a:r>
              <a:rPr lang="en-US" altLang="en-US" sz="1800" dirty="0"/>
              <a:t>NTOSKRNL.EXE,</a:t>
            </a:r>
          </a:p>
          <a:p>
            <a:pPr lvl="2">
              <a:lnSpc>
                <a:spcPct val="90000"/>
              </a:lnSpc>
              <a:buFont typeface="Wingdings" panose="05000000000000000000" pitchFamily="2" charset="2"/>
              <a:buChar char="q"/>
            </a:pPr>
            <a:r>
              <a:rPr lang="en-US" altLang="en-US" sz="1800" dirty="0"/>
              <a:t>NTKRNLMP.EXE	Debug multiprocessor</a:t>
            </a:r>
          </a:p>
          <a:p>
            <a:pPr lvl="2">
              <a:lnSpc>
                <a:spcPct val="90000"/>
              </a:lnSpc>
              <a:buFont typeface="Wingdings" panose="05000000000000000000" pitchFamily="2" charset="2"/>
              <a:buChar char="q"/>
            </a:pPr>
            <a:r>
              <a:rPr lang="en-US" altLang="en-US" sz="1800" dirty="0"/>
              <a:t>NTKRNLPA.EXE,</a:t>
            </a:r>
          </a:p>
          <a:p>
            <a:pPr lvl="2">
              <a:lnSpc>
                <a:spcPct val="90000"/>
              </a:lnSpc>
              <a:buFont typeface="Wingdings" panose="05000000000000000000" pitchFamily="2" charset="2"/>
              <a:buChar char="q"/>
            </a:pPr>
            <a:r>
              <a:rPr lang="en-US" altLang="en-US" sz="1800" dirty="0"/>
              <a:t>NTKRPAMP.EXE	Debug multiprocessor w/extended addressing</a:t>
            </a:r>
          </a:p>
          <a:p>
            <a:endParaRPr lang="fr-CA" altLang="en-US" sz="3200" dirty="0" smtClean="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805907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9" name="Table 8"/>
          <p:cNvGraphicFramePr>
            <a:graphicFrameLocks noGrp="1"/>
          </p:cNvGraphicFramePr>
          <p:nvPr>
            <p:extLst>
              <p:ext uri="{D42A27DB-BD31-4B8C-83A1-F6EECF244321}">
                <p14:modId xmlns:p14="http://schemas.microsoft.com/office/powerpoint/2010/main" val="788072212"/>
              </p:ext>
            </p:extLst>
          </p:nvPr>
        </p:nvGraphicFramePr>
        <p:xfrm>
          <a:off x="992222" y="1533120"/>
          <a:ext cx="10894980" cy="4595305"/>
        </p:xfrm>
        <a:graphic>
          <a:graphicData uri="http://schemas.openxmlformats.org/drawingml/2006/table">
            <a:tbl>
              <a:tblPr/>
              <a:tblGrid>
                <a:gridCol w="2788306"/>
                <a:gridCol w="3411286"/>
                <a:gridCol w="4695388"/>
              </a:tblGrid>
              <a:tr h="328235">
                <a:tc>
                  <a:txBody>
                    <a:bodyPr/>
                    <a:lstStyle/>
                    <a:p>
                      <a:pPr algn="l" fontAlgn="ctr"/>
                      <a:r>
                        <a:rPr lang="en-CA" sz="2000" b="1" i="0" u="none" strike="noStrike" dirty="0">
                          <a:solidFill>
                            <a:srgbClr val="000000"/>
                          </a:solidFill>
                          <a:latin typeface="Verdana" panose="020B0604030504040204" pitchFamily="34" charset="0"/>
                          <a:ea typeface="Verdana" panose="020B0604030504040204" pitchFamily="34" charset="0"/>
                        </a:rPr>
                        <a:t>Component</a:t>
                      </a:r>
                    </a:p>
                  </a:txBody>
                  <a:tcPr marL="8912" marR="8912" marT="89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1" i="0" u="none" strike="noStrike">
                          <a:solidFill>
                            <a:srgbClr val="000000"/>
                          </a:solidFill>
                          <a:latin typeface="Verdana" panose="020B0604030504040204" pitchFamily="34" charset="0"/>
                          <a:ea typeface="Verdana" panose="020B0604030504040204" pitchFamily="34" charset="0"/>
                        </a:rPr>
                        <a:t>Processor Execution</a:t>
                      </a:r>
                    </a:p>
                  </a:txBody>
                  <a:tcPr marL="8912" marR="8912" marT="89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1" i="0" u="none" strike="noStrike" dirty="0">
                          <a:solidFill>
                            <a:srgbClr val="000000"/>
                          </a:solidFill>
                          <a:latin typeface="Verdana" panose="020B0604030504040204" pitchFamily="34" charset="0"/>
                          <a:ea typeface="Verdana" panose="020B0604030504040204" pitchFamily="34" charset="0"/>
                        </a:rPr>
                        <a:t>Responsibilities</a:t>
                      </a:r>
                    </a:p>
                  </a:txBody>
                  <a:tcPr marL="8912" marR="8912" marT="89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6473">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Master Boot Record (MBR)</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16-bit real mode</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Reads and loads partition boot sectors</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6473">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Boot sector</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16-bit real mode</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Reads the root directory to load Bootmgr.</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4124">
                <a:tc>
                  <a:txBody>
                    <a:bodyPr/>
                    <a:lstStyle/>
                    <a:p>
                      <a:pPr algn="l" fontAlgn="t"/>
                      <a:r>
                        <a:rPr lang="en-CA" sz="2000" b="0" i="0" u="none" strike="noStrike" dirty="0" err="1">
                          <a:solidFill>
                            <a:srgbClr val="000000"/>
                          </a:solidFill>
                          <a:latin typeface="Verdana" panose="020B0604030504040204" pitchFamily="34" charset="0"/>
                          <a:ea typeface="Verdana" panose="020B0604030504040204" pitchFamily="34" charset="0"/>
                        </a:rPr>
                        <a:t>Bootmgr</a:t>
                      </a:r>
                      <a:endParaRPr lang="en-CA" sz="2000" b="0" i="0" u="none" strike="noStrike" dirty="0">
                        <a:solidFill>
                          <a:srgbClr val="000000"/>
                        </a:solidFill>
                        <a:latin typeface="Verdana" panose="020B0604030504040204" pitchFamily="34" charset="0"/>
                        <a:ea typeface="Verdana" panose="020B0604030504040204" pitchFamily="34" charset="0"/>
                      </a:endParaRP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16-bit real mode and 32-bit without paging</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Reads the Boot Configuration Database (BCD), presents boot menu, and allows execution of </a:t>
                      </a:r>
                      <a:r>
                        <a:rPr lang="en-CA" sz="2000" b="0" i="0" u="none" strike="noStrike" dirty="0" err="1">
                          <a:solidFill>
                            <a:srgbClr val="000000"/>
                          </a:solidFill>
                          <a:latin typeface="Verdana" panose="020B0604030504040204" pitchFamily="34" charset="0"/>
                          <a:ea typeface="Verdana" panose="020B0604030504040204" pitchFamily="34" charset="0"/>
                        </a:rPr>
                        <a:t>preboot</a:t>
                      </a:r>
                      <a:r>
                        <a:rPr lang="en-CA" sz="2000" b="0" i="0" u="none" strike="noStrike" dirty="0">
                          <a:solidFill>
                            <a:srgbClr val="000000"/>
                          </a:solidFill>
                          <a:latin typeface="Verdana" panose="020B0604030504040204" pitchFamily="34" charset="0"/>
                          <a:ea typeface="Verdana" panose="020B0604030504040204" pitchFamily="34" charset="0"/>
                        </a:rPr>
                        <a:t> programs such as the Memory Test application (Memtest.exe). If a 64-bit installation is booted, switches to 64-bit long mode before loading </a:t>
                      </a:r>
                      <a:r>
                        <a:rPr lang="en-CA" sz="2000" b="0" i="0" u="none" strike="noStrike" dirty="0" err="1">
                          <a:solidFill>
                            <a:srgbClr val="000000"/>
                          </a:solidFill>
                          <a:latin typeface="Verdana" panose="020B0604030504040204" pitchFamily="34" charset="0"/>
                          <a:ea typeface="Verdana" panose="020B0604030504040204" pitchFamily="34" charset="0"/>
                        </a:rPr>
                        <a:t>Winload</a:t>
                      </a:r>
                      <a:r>
                        <a:rPr lang="en-CA" sz="2000" b="0" i="0" u="none" strike="noStrike" dirty="0">
                          <a:solidFill>
                            <a:srgbClr val="000000"/>
                          </a:solidFill>
                          <a:latin typeface="Verdana" panose="020B0604030504040204" pitchFamily="34" charset="0"/>
                          <a:ea typeface="Verdana" panose="020B0604030504040204" pitchFamily="34" charset="0"/>
                        </a:rPr>
                        <a:t>.</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630274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7" name="Table 6"/>
          <p:cNvGraphicFramePr>
            <a:graphicFrameLocks noGrp="1"/>
          </p:cNvGraphicFramePr>
          <p:nvPr>
            <p:extLst>
              <p:ext uri="{D42A27DB-BD31-4B8C-83A1-F6EECF244321}">
                <p14:modId xmlns:p14="http://schemas.microsoft.com/office/powerpoint/2010/main" val="4166845221"/>
              </p:ext>
            </p:extLst>
          </p:nvPr>
        </p:nvGraphicFramePr>
        <p:xfrm>
          <a:off x="1197735" y="1646238"/>
          <a:ext cx="10047532" cy="4384911"/>
        </p:xfrm>
        <a:graphic>
          <a:graphicData uri="http://schemas.openxmlformats.org/drawingml/2006/table">
            <a:tbl>
              <a:tblPr/>
              <a:tblGrid>
                <a:gridCol w="1973482"/>
                <a:gridCol w="3229583"/>
                <a:gridCol w="4844467"/>
              </a:tblGrid>
              <a:tr h="1370285">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Winresume.exe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32-bit protected mode, 64-bit protected mode if resuming a Win64 installation</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a:solidFill>
                            <a:srgbClr val="000000"/>
                          </a:solidFill>
                          <a:latin typeface="Verdana" panose="020B0604030504040204" pitchFamily="34" charset="0"/>
                          <a:ea typeface="Verdana" panose="020B0604030504040204" pitchFamily="34" charset="0"/>
                        </a:rPr>
                        <a:t>If resuming after a hibernation state, resumes from the hibernation file (Hiberfil.sys) instead of typical Windows loading.</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0285">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Memtest.exe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32-bit protected mode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a:solidFill>
                            <a:srgbClr val="000000"/>
                          </a:solidFill>
                          <a:latin typeface="Verdana" panose="020B0604030504040204" pitchFamily="34" charset="0"/>
                          <a:ea typeface="Verdana" panose="020B0604030504040204" pitchFamily="34" charset="0"/>
                        </a:rPr>
                        <a:t>If selected from the Boot Manager, starts up and provides a graphical interface for scanning memory and detecting damaged RAM.</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4341">
                <a:tc>
                  <a:txBody>
                    <a:bodyPr/>
                    <a:lstStyle/>
                    <a:p>
                      <a:pPr algn="l" fontAlgn="t"/>
                      <a:r>
                        <a:rPr lang="en-CA" sz="1800" b="0" i="0" u="none" strike="noStrike">
                          <a:solidFill>
                            <a:srgbClr val="000000"/>
                          </a:solidFill>
                          <a:latin typeface="Verdana" panose="020B0604030504040204" pitchFamily="34" charset="0"/>
                          <a:ea typeface="Verdana" panose="020B0604030504040204" pitchFamily="34" charset="0"/>
                        </a:rPr>
                        <a:t>Ntoskrnl.exe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Protected mode with paging</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Initializes executive sub-systems and boot and system-start device drivers, prepares the system for running native applications, and runs Smss.exe.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382578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6" name="Table 5"/>
          <p:cNvGraphicFramePr>
            <a:graphicFrameLocks noGrp="1"/>
          </p:cNvGraphicFramePr>
          <p:nvPr>
            <p:extLst>
              <p:ext uri="{D42A27DB-BD31-4B8C-83A1-F6EECF244321}">
                <p14:modId xmlns:p14="http://schemas.microsoft.com/office/powerpoint/2010/main" val="3654006786"/>
              </p:ext>
            </p:extLst>
          </p:nvPr>
        </p:nvGraphicFramePr>
        <p:xfrm>
          <a:off x="954122" y="1441011"/>
          <a:ext cx="10283756" cy="4522091"/>
        </p:xfrm>
        <a:graphic>
          <a:graphicData uri="http://schemas.openxmlformats.org/drawingml/2006/table">
            <a:tbl>
              <a:tblPr/>
              <a:tblGrid>
                <a:gridCol w="1614792"/>
                <a:gridCol w="2373549"/>
                <a:gridCol w="6295415"/>
              </a:tblGrid>
              <a:tr h="474134">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Hal.dll</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Protected mode with paging</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Kernel-mode DLL that interfaces Ntoskrnl and drivers to the hardware.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0667">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Smss.exe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Native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Initial instance starts a copy of itself to initialize each session. The session 0 instance loads the Windows subsystem driver (Win32k.sys) and starts the Windows subsystem process (Csrss.exe) and Windows initialization process (Wininit.exe). All other per-session instances start a </a:t>
                      </a:r>
                      <a:r>
                        <a:rPr lang="en-CA" sz="2000" b="0" i="0" u="none" strike="noStrike" dirty="0" err="1">
                          <a:solidFill>
                            <a:srgbClr val="000000"/>
                          </a:solidFill>
                          <a:latin typeface="Verdana" panose="020B0604030504040204" pitchFamily="34" charset="0"/>
                          <a:ea typeface="Verdana" panose="020B0604030504040204" pitchFamily="34" charset="0"/>
                        </a:rPr>
                        <a:t>Csrss</a:t>
                      </a:r>
                      <a:r>
                        <a:rPr lang="en-CA" sz="2000" b="0" i="0" u="none" strike="noStrike" dirty="0">
                          <a:solidFill>
                            <a:srgbClr val="000000"/>
                          </a:solidFill>
                          <a:latin typeface="Verdana" panose="020B0604030504040204" pitchFamily="34" charset="0"/>
                          <a:ea typeface="Verdana" panose="020B0604030504040204" pitchFamily="34" charset="0"/>
                        </a:rPr>
                        <a:t> and </a:t>
                      </a:r>
                      <a:r>
                        <a:rPr lang="en-CA" sz="2000" b="0" i="0" u="none" strike="noStrike" dirty="0" err="1">
                          <a:solidFill>
                            <a:srgbClr val="000000"/>
                          </a:solidFill>
                          <a:latin typeface="Verdana" panose="020B0604030504040204" pitchFamily="34" charset="0"/>
                          <a:ea typeface="Verdana" panose="020B0604030504040204" pitchFamily="34" charset="0"/>
                        </a:rPr>
                        <a:t>Winlogon</a:t>
                      </a:r>
                      <a:r>
                        <a:rPr lang="en-CA" sz="2000" b="0" i="0" u="none" strike="noStrike" dirty="0">
                          <a:solidFill>
                            <a:srgbClr val="000000"/>
                          </a:solidFill>
                          <a:latin typeface="Verdana" panose="020B0604030504040204" pitchFamily="34" charset="0"/>
                          <a:ea typeface="Verdana" panose="020B0604030504040204" pitchFamily="34" charset="0"/>
                        </a:rPr>
                        <a:t> process.</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399">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Wininit.exe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Starts the service control manager (SCM), the Local Security Authority process (LSASS), and the local session manager (LSM). Initializes the rest of the registry and performs user-mode initialization tasks.</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478999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7" name="Table 6"/>
          <p:cNvGraphicFramePr>
            <a:graphicFrameLocks noGrp="1"/>
          </p:cNvGraphicFramePr>
          <p:nvPr>
            <p:extLst>
              <p:ext uri="{D42A27DB-BD31-4B8C-83A1-F6EECF244321}">
                <p14:modId xmlns:p14="http://schemas.microsoft.com/office/powerpoint/2010/main" val="3684944666"/>
              </p:ext>
            </p:extLst>
          </p:nvPr>
        </p:nvGraphicFramePr>
        <p:xfrm>
          <a:off x="838200" y="1731220"/>
          <a:ext cx="10796081" cy="4261018"/>
        </p:xfrm>
        <a:graphic>
          <a:graphicData uri="http://schemas.openxmlformats.org/drawingml/2006/table">
            <a:tbl>
              <a:tblPr/>
              <a:tblGrid>
                <a:gridCol w="2238829"/>
                <a:gridCol w="3459958"/>
                <a:gridCol w="5097294"/>
              </a:tblGrid>
              <a:tr h="1217434">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Winlogon.exe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Coordinates logon and user security, launches LogonUI.</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7434">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Logonui.exe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r-FR" sz="2400" b="0" i="0" u="none" strike="noStrike">
                          <a:solidFill>
                            <a:srgbClr val="000000"/>
                          </a:solidFill>
                          <a:latin typeface="Verdana" panose="020B0604030504040204" pitchFamily="34" charset="0"/>
                          <a:ea typeface="Verdana" panose="020B0604030504040204" pitchFamily="34" charset="0"/>
                        </a:rPr>
                        <a:t>Presents interactive logon dialog box.</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6150">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Services.exe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Loads and initializes auto-start device drivers and Windows services.</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691531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Services</a:t>
            </a:r>
            <a:endParaRPr lang="en-CA" dirty="0"/>
          </a:p>
        </p:txBody>
      </p:sp>
      <p:sp>
        <p:nvSpPr>
          <p:cNvPr id="3" name="Content Placeholder 2"/>
          <p:cNvSpPr>
            <a:spLocks noGrp="1"/>
          </p:cNvSpPr>
          <p:nvPr>
            <p:ph idx="1"/>
          </p:nvPr>
        </p:nvSpPr>
        <p:spPr>
          <a:xfrm>
            <a:off x="838199" y="1690688"/>
            <a:ext cx="10951723" cy="4351338"/>
          </a:xfrm>
        </p:spPr>
        <p:txBody>
          <a:bodyPr>
            <a:normAutofit fontScale="92500" lnSpcReduction="20000"/>
          </a:bodyPr>
          <a:lstStyle/>
          <a:p>
            <a:pPr marL="0" indent="0">
              <a:buNone/>
            </a:pPr>
            <a:r>
              <a:rPr lang="en-CA" dirty="0" smtClean="0"/>
              <a:t>What is the purpose of svchost.exe process ?</a:t>
            </a:r>
          </a:p>
          <a:p>
            <a:pPr marL="0" indent="0">
              <a:buNone/>
            </a:pPr>
            <a:r>
              <a:rPr lang="en-CA" dirty="0" smtClean="0"/>
              <a:t>Is a process that runs services from Dynamic-Link Libraries(DLLs). Each instance of </a:t>
            </a:r>
            <a:r>
              <a:rPr lang="en-CA" dirty="0" err="1" smtClean="0"/>
              <a:t>svchost</a:t>
            </a:r>
            <a:r>
              <a:rPr lang="en-CA" dirty="0" smtClean="0"/>
              <a:t> runs one or more services</a:t>
            </a:r>
          </a:p>
          <a:p>
            <a:pPr marL="0" indent="0">
              <a:buNone/>
            </a:pPr>
            <a:endParaRPr lang="en-CA" dirty="0"/>
          </a:p>
          <a:p>
            <a:pPr marL="0" indent="0">
              <a:buNone/>
            </a:pPr>
            <a:r>
              <a:rPr lang="en-CA" dirty="0" smtClean="0"/>
              <a:t>To display Windows services use one of the following tools:</a:t>
            </a:r>
            <a:endParaRPr lang="en-CA" dirty="0"/>
          </a:p>
          <a:p>
            <a:pPr marL="0" indent="0">
              <a:buNone/>
            </a:pPr>
            <a:r>
              <a:rPr lang="en-CA" dirty="0" smtClean="0"/>
              <a:t>1.Search -- &gt; Services</a:t>
            </a:r>
          </a:p>
          <a:p>
            <a:pPr marL="0" indent="0">
              <a:buNone/>
            </a:pPr>
            <a:r>
              <a:rPr lang="en-CA" dirty="0" smtClean="0"/>
              <a:t>2.System Information </a:t>
            </a:r>
            <a:r>
              <a:rPr lang="en-CA" dirty="0" smtClean="0">
                <a:sym typeface="Wingdings" panose="05000000000000000000" pitchFamily="2" charset="2"/>
              </a:rPr>
              <a:t> Software Environment  Services</a:t>
            </a:r>
          </a:p>
          <a:p>
            <a:pPr marL="0" indent="0">
              <a:buNone/>
            </a:pPr>
            <a:r>
              <a:rPr lang="en-CA" dirty="0" smtClean="0">
                <a:sym typeface="Wingdings" panose="05000000000000000000" pitchFamily="2" charset="2"/>
              </a:rPr>
              <a:t>3.cmd  </a:t>
            </a:r>
            <a:r>
              <a:rPr lang="en-CA" dirty="0" err="1" smtClean="0">
                <a:sym typeface="Wingdings" panose="05000000000000000000" pitchFamily="2" charset="2"/>
              </a:rPr>
              <a:t>tasklist</a:t>
            </a:r>
            <a:r>
              <a:rPr lang="en-CA" dirty="0" smtClean="0">
                <a:sym typeface="Wingdings" panose="05000000000000000000" pitchFamily="2" charset="2"/>
              </a:rPr>
              <a:t>  /svc</a:t>
            </a:r>
          </a:p>
          <a:p>
            <a:pPr marL="0" indent="0">
              <a:buNone/>
            </a:pPr>
            <a:endParaRPr lang="en-CA" dirty="0">
              <a:sym typeface="Wingdings" panose="05000000000000000000" pitchFamily="2" charset="2"/>
            </a:endParaRPr>
          </a:p>
          <a:p>
            <a:pPr marL="0" indent="0">
              <a:buNone/>
            </a:pPr>
            <a:r>
              <a:rPr lang="en-CA" dirty="0" smtClean="0">
                <a:sym typeface="Wingdings" panose="05000000000000000000" pitchFamily="2" charset="2"/>
              </a:rPr>
              <a:t>    </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228019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5"/>
          <p:cNvSpPr>
            <a:spLocks noGrp="1"/>
          </p:cNvSpPr>
          <p:nvPr>
            <p:ph type="title"/>
          </p:nvPr>
        </p:nvSpPr>
        <p:spPr/>
        <p:txBody>
          <a:bodyPr/>
          <a:lstStyle/>
          <a:p>
            <a:r>
              <a:rPr lang="en-US" altLang="en-US" dirty="0" smtClean="0"/>
              <a:t>BCD – Boot Configuration Data</a:t>
            </a:r>
            <a:endParaRPr lang="en-CA" altLang="en-US" dirty="0" smtClean="0"/>
          </a:p>
        </p:txBody>
      </p:sp>
      <p:sp>
        <p:nvSpPr>
          <p:cNvPr id="27651" name="Content Placeholder 6"/>
          <p:cNvSpPr>
            <a:spLocks noGrp="1"/>
          </p:cNvSpPr>
          <p:nvPr>
            <p:ph idx="1"/>
          </p:nvPr>
        </p:nvSpPr>
        <p:spPr>
          <a:xfrm>
            <a:off x="1023258" y="1600200"/>
            <a:ext cx="10330542" cy="4114800"/>
          </a:xfrm>
        </p:spPr>
        <p:txBody>
          <a:bodyPr>
            <a:normAutofit/>
          </a:bodyPr>
          <a:lstStyle/>
          <a:p>
            <a:pPr>
              <a:buFont typeface="Wingdings" panose="05000000000000000000" pitchFamily="2" charset="2"/>
              <a:buChar char="q"/>
            </a:pPr>
            <a:r>
              <a:rPr lang="en-US" altLang="en-US" dirty="0"/>
              <a:t>The Windows </a:t>
            </a:r>
            <a:r>
              <a:rPr lang="en-US" altLang="en-US" b="1" i="1" dirty="0"/>
              <a:t>bootloader</a:t>
            </a:r>
            <a:r>
              <a:rPr lang="en-US" altLang="en-US" dirty="0"/>
              <a:t> is the operating system component that manages the boot process.  </a:t>
            </a:r>
          </a:p>
          <a:p>
            <a:pPr>
              <a:buFont typeface="Wingdings" panose="05000000000000000000" pitchFamily="2" charset="2"/>
              <a:buChar char="q"/>
            </a:pPr>
            <a:r>
              <a:rPr lang="en-US" altLang="en-US" dirty="0"/>
              <a:t>The ability to configure the boot process is valuable, especially if the boot has been corrupted by a virus or malfunctioning software. </a:t>
            </a:r>
          </a:p>
          <a:p>
            <a:pPr>
              <a:buFont typeface="Wingdings" panose="05000000000000000000" pitchFamily="2" charset="2"/>
              <a:buChar char="q"/>
            </a:pPr>
            <a:r>
              <a:rPr lang="en-US" altLang="en-US" dirty="0"/>
              <a:t>In Windows 7, </a:t>
            </a:r>
            <a:r>
              <a:rPr lang="en-CA" altLang="en-US" dirty="0"/>
              <a:t>the boot.ini file has been replaced with Boot Configuration Data (BCD). </a:t>
            </a:r>
            <a:r>
              <a:rPr lang="en-US" altLang="en-US" dirty="0"/>
              <a:t/>
            </a:r>
            <a:br>
              <a:rPr lang="en-US" altLang="en-US" dirty="0"/>
            </a:br>
            <a:r>
              <a:rPr lang="en-US" altLang="en-US" sz="2000" dirty="0"/>
              <a:t/>
            </a:r>
            <a:br>
              <a:rPr lang="en-US" altLang="en-US" sz="2000" dirty="0"/>
            </a:br>
            <a:endParaRPr lang="en-CA" altLang="en-US" sz="20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393533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Windows Boot Loader</a:t>
            </a:r>
            <a:endParaRPr lang="en-CA" altLang="en-US" dirty="0" smtClean="0"/>
          </a:p>
        </p:txBody>
      </p:sp>
      <p:sp>
        <p:nvSpPr>
          <p:cNvPr id="28675" name="Content Placeholder 2"/>
          <p:cNvSpPr>
            <a:spLocks noGrp="1"/>
          </p:cNvSpPr>
          <p:nvPr>
            <p:ph idx="1"/>
          </p:nvPr>
        </p:nvSpPr>
        <p:spPr>
          <a:xfrm>
            <a:off x="979716" y="1600200"/>
            <a:ext cx="10374084" cy="4114800"/>
          </a:xfrm>
        </p:spPr>
        <p:txBody>
          <a:bodyPr/>
          <a:lstStyle/>
          <a:p>
            <a:pPr>
              <a:buFont typeface="Wingdings" panose="05000000000000000000" pitchFamily="2" charset="2"/>
              <a:buChar char="q"/>
            </a:pPr>
            <a:r>
              <a:rPr lang="en-US" altLang="en-US" sz="2400" dirty="0"/>
              <a:t>Microsoft Windows </a:t>
            </a:r>
            <a:r>
              <a:rPr lang="en-US" altLang="en-US" sz="2400" b="1" dirty="0" err="1"/>
              <a:t>bcdedit</a:t>
            </a:r>
            <a:r>
              <a:rPr lang="en-US" altLang="en-US" sz="2400" dirty="0"/>
              <a:t> is a tool used to manage the boot loader entries. </a:t>
            </a:r>
          </a:p>
          <a:p>
            <a:pPr>
              <a:buFont typeface="Wingdings" panose="05000000000000000000" pitchFamily="2" charset="2"/>
              <a:buChar char="q"/>
            </a:pPr>
            <a:r>
              <a:rPr lang="en-US" altLang="en-US" sz="2400" dirty="0"/>
              <a:t>BCDEDIT needs a </a:t>
            </a:r>
            <a:r>
              <a:rPr lang="en-US" altLang="en-US" sz="2400" b="1" dirty="0"/>
              <a:t>boot loader file </a:t>
            </a:r>
            <a:r>
              <a:rPr lang="en-US" altLang="en-US" sz="2400" dirty="0"/>
              <a:t>to boot your system. </a:t>
            </a:r>
          </a:p>
          <a:p>
            <a:pPr>
              <a:buFont typeface="Wingdings" panose="05000000000000000000" pitchFamily="2" charset="2"/>
              <a:buChar char="q"/>
            </a:pPr>
            <a:r>
              <a:rPr lang="en-US" altLang="en-US" sz="2400" dirty="0"/>
              <a:t>A </a:t>
            </a:r>
            <a:r>
              <a:rPr lang="en-US" altLang="en-US" sz="2400" b="1" dirty="0"/>
              <a:t>boot loader </a:t>
            </a:r>
            <a:r>
              <a:rPr lang="en-US" altLang="en-US" sz="2400" dirty="0"/>
              <a:t>is a </a:t>
            </a:r>
            <a:r>
              <a:rPr lang="en-US" altLang="en-US" sz="2400" b="1" dirty="0"/>
              <a:t>file </a:t>
            </a:r>
            <a:r>
              <a:rPr lang="en-US" altLang="en-US" sz="2400" dirty="0"/>
              <a:t>that contains necessary information that instructs the system how to boot/start an operating system. </a:t>
            </a:r>
          </a:p>
          <a:p>
            <a:pPr>
              <a:buFont typeface="Wingdings" panose="05000000000000000000" pitchFamily="2" charset="2"/>
              <a:buChar char="q"/>
            </a:pPr>
            <a:r>
              <a:rPr lang="en-US" altLang="en-US" sz="2400" dirty="0"/>
              <a:t>Windows </a:t>
            </a:r>
            <a:r>
              <a:rPr lang="en-US" altLang="en-US" sz="2400" dirty="0" smtClean="0"/>
              <a:t>10 </a:t>
            </a:r>
            <a:r>
              <a:rPr lang="en-US" altLang="en-US" sz="2400" dirty="0"/>
              <a:t>boot loader file is</a:t>
            </a:r>
            <a:r>
              <a:rPr lang="en-US" altLang="en-US" sz="2400" b="1" dirty="0"/>
              <a:t> “</a:t>
            </a:r>
            <a:r>
              <a:rPr lang="en-US" altLang="en-US" sz="2400" b="1" dirty="0" err="1"/>
              <a:t>bootmgr</a:t>
            </a:r>
            <a:r>
              <a:rPr lang="en-US" altLang="en-US" sz="2400" b="1" dirty="0"/>
              <a:t>” </a:t>
            </a:r>
            <a:r>
              <a:rPr lang="en-US" altLang="en-US" sz="2400" dirty="0"/>
              <a:t>located under primary partition C:\Windows\Boot\Pcat.  </a:t>
            </a:r>
            <a:endParaRPr lang="en-CA" altLang="en-US" sz="2400" dirty="0"/>
          </a:p>
          <a:p>
            <a:pPr>
              <a:buFont typeface="Wingdings" panose="05000000000000000000" pitchFamily="2" charset="2"/>
              <a:buChar char="q"/>
            </a:pPr>
            <a:endParaRPr lang="en-CA" altLang="en-US" sz="2400" dirty="0"/>
          </a:p>
          <a:p>
            <a:pPr>
              <a:buFont typeface="Wingdings" panose="05000000000000000000" pitchFamily="2" charset="2"/>
              <a:buChar char="q"/>
            </a:pPr>
            <a:endParaRPr lang="en-CA" altLang="en-US" sz="24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983367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ltLang="en-US" dirty="0" err="1"/>
              <a:t>Booting</a:t>
            </a:r>
            <a:r>
              <a:rPr lang="fr-CA" altLang="en-US" dirty="0"/>
              <a:t> Windows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fr-CA" altLang="en-US" sz="2400" dirty="0" err="1"/>
              <a:t>Devices</a:t>
            </a:r>
            <a:r>
              <a:rPr lang="fr-CA" altLang="en-US" sz="2400" dirty="0"/>
              <a:t> to boot Windows </a:t>
            </a:r>
            <a:r>
              <a:rPr lang="fr-CA" altLang="en-US" sz="2400" dirty="0" err="1"/>
              <a:t>from</a:t>
            </a:r>
            <a:r>
              <a:rPr lang="fr-CA" altLang="en-US" sz="2400" dirty="0"/>
              <a:t>:</a:t>
            </a:r>
          </a:p>
          <a:p>
            <a:pPr lvl="1">
              <a:buFont typeface="Wingdings" panose="05000000000000000000" pitchFamily="2" charset="2"/>
              <a:buChar char="q"/>
            </a:pPr>
            <a:r>
              <a:rPr lang="fr-CA" altLang="en-US" sz="2000" dirty="0" err="1"/>
              <a:t>Fixed</a:t>
            </a:r>
            <a:r>
              <a:rPr lang="fr-CA" altLang="en-US" sz="2000" dirty="0"/>
              <a:t> </a:t>
            </a:r>
            <a:r>
              <a:rPr lang="fr-CA" altLang="en-US" sz="2000" dirty="0" err="1"/>
              <a:t>disks</a:t>
            </a:r>
            <a:endParaRPr lang="fr-CA" altLang="en-US" sz="2000" dirty="0"/>
          </a:p>
          <a:p>
            <a:pPr lvl="1">
              <a:buFont typeface="Wingdings" panose="05000000000000000000" pitchFamily="2" charset="2"/>
              <a:buChar char="q"/>
            </a:pPr>
            <a:r>
              <a:rPr lang="fr-CA" altLang="en-US" sz="2000" dirty="0" err="1"/>
              <a:t>Removable</a:t>
            </a:r>
            <a:r>
              <a:rPr lang="fr-CA" altLang="en-US" sz="2000" dirty="0"/>
              <a:t> media  </a:t>
            </a:r>
          </a:p>
          <a:p>
            <a:pPr lvl="1">
              <a:buFont typeface="Wingdings" panose="05000000000000000000" pitchFamily="2" charset="2"/>
              <a:buChar char="q"/>
            </a:pPr>
            <a:r>
              <a:rPr lang="fr-CA" altLang="en-US" sz="2000" dirty="0"/>
              <a:t>USB flash </a:t>
            </a:r>
            <a:r>
              <a:rPr lang="fr-CA" altLang="en-US" sz="2000" dirty="0" err="1"/>
              <a:t>devices</a:t>
            </a:r>
            <a:endParaRPr lang="fr-CA" altLang="en-US" sz="2000" dirty="0"/>
          </a:p>
          <a:p>
            <a:pPr lvl="1">
              <a:buFont typeface="Wingdings" panose="05000000000000000000" pitchFamily="2" charset="2"/>
              <a:buChar char="q"/>
            </a:pPr>
            <a:r>
              <a:rPr lang="fr-CA" altLang="en-US" sz="2000" dirty="0"/>
              <a:t>Network </a:t>
            </a:r>
            <a:r>
              <a:rPr lang="en-US" altLang="en-US" sz="2000" dirty="0"/>
              <a:t>booting through PXE</a:t>
            </a:r>
          </a:p>
          <a:p>
            <a:pPr lvl="1">
              <a:buFont typeface="Wingdings" panose="05000000000000000000" pitchFamily="2" charset="2"/>
              <a:buChar char="q"/>
            </a:pPr>
            <a:r>
              <a:rPr lang="en-US" altLang="en-US" sz="2000" dirty="0"/>
              <a:t>iSCSI booting from iSCSI devices</a:t>
            </a:r>
          </a:p>
          <a:p>
            <a:pPr>
              <a:buFont typeface="Wingdings" panose="05000000000000000000" pitchFamily="2" charset="2"/>
              <a:buChar char="q"/>
            </a:pPr>
            <a:r>
              <a:rPr lang="en-US" altLang="en-US" sz="2400" dirty="0"/>
              <a:t>Currently there are three </a:t>
            </a:r>
            <a:r>
              <a:rPr lang="en-US" altLang="en-US" sz="2400" b="1" dirty="0">
                <a:solidFill>
                  <a:srgbClr val="FF0000"/>
                </a:solidFill>
              </a:rPr>
              <a:t>firmware </a:t>
            </a:r>
            <a:r>
              <a:rPr lang="en-US" altLang="en-US" sz="2400" dirty="0"/>
              <a:t>interfaces:</a:t>
            </a:r>
          </a:p>
          <a:p>
            <a:pPr lvl="1">
              <a:buFont typeface="Wingdings" panose="05000000000000000000" pitchFamily="2" charset="2"/>
              <a:buChar char="q"/>
            </a:pPr>
            <a:r>
              <a:rPr lang="en-US" altLang="en-US" sz="2000" dirty="0"/>
              <a:t>Basic Input Output (BIOS)- The </a:t>
            </a:r>
            <a:r>
              <a:rPr lang="en-US" altLang="en-US" sz="2000" i="1" dirty="0"/>
              <a:t>facto</a:t>
            </a:r>
            <a:r>
              <a:rPr lang="en-US" altLang="en-US" sz="2000" dirty="0"/>
              <a:t> standard</a:t>
            </a:r>
            <a:endParaRPr lang="fr-CA" altLang="en-US" sz="2000" dirty="0"/>
          </a:p>
          <a:p>
            <a:pPr lvl="1">
              <a:buFont typeface="Wingdings" panose="05000000000000000000" pitchFamily="2" charset="2"/>
              <a:buChar char="q"/>
            </a:pPr>
            <a:r>
              <a:rPr lang="en-US" altLang="en-US" sz="2000" dirty="0"/>
              <a:t>Extensible firmware Interface (EFI)</a:t>
            </a:r>
          </a:p>
          <a:p>
            <a:pPr lvl="1">
              <a:buFont typeface="Wingdings" panose="05000000000000000000" pitchFamily="2" charset="2"/>
              <a:buChar char="q"/>
            </a:pPr>
            <a:r>
              <a:rPr lang="en-US" altLang="en-US" sz="2000" dirty="0"/>
              <a:t>Unified Extensible Firmware Interfaces (UEFI)</a:t>
            </a:r>
          </a:p>
          <a:p>
            <a:endParaRPr lang="en-US" dirty="0"/>
          </a:p>
        </p:txBody>
      </p:sp>
      <p:sp>
        <p:nvSpPr>
          <p:cNvPr id="4" name="Footer Placeholder 3"/>
          <p:cNvSpPr>
            <a:spLocks noGrp="1"/>
          </p:cNvSpPr>
          <p:nvPr>
            <p:ph type="ftr" sz="quarter" idx="11"/>
          </p:nvPr>
        </p:nvSpPr>
        <p:spPr/>
        <p:txBody>
          <a:bodyPr/>
          <a:lstStyle/>
          <a:p>
            <a:r>
              <a:rPr lang="en-US" dirty="0" smtClean="0"/>
              <a:t>ITSC 205 Operating Systems Internals</a:t>
            </a:r>
            <a:endParaRPr lang="en-US" dirty="0"/>
          </a:p>
        </p:txBody>
      </p:sp>
    </p:spTree>
    <p:extLst>
      <p:ext uri="{BB962C8B-B14F-4D97-AF65-F5344CB8AC3E}">
        <p14:creationId xmlns:p14="http://schemas.microsoft.com/office/powerpoint/2010/main" val="2303699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ctr"/>
            <a:r>
              <a:rPr lang="en-US" altLang="en-US" smtClean="0"/>
              <a:t>bcdedit</a:t>
            </a:r>
            <a:endParaRPr lang="en-CA" altLang="en-US" smtClean="0"/>
          </a:p>
        </p:txBody>
      </p:sp>
      <p:pic>
        <p:nvPicPr>
          <p:cNvPr id="4" name="Picture 3"/>
          <p:cNvPicPr>
            <a:picLocks noChangeAspect="1"/>
          </p:cNvPicPr>
          <p:nvPr/>
        </p:nvPicPr>
        <p:blipFill>
          <a:blip r:embed="rId3"/>
          <a:stretch>
            <a:fillRect/>
          </a:stretch>
        </p:blipFill>
        <p:spPr>
          <a:xfrm>
            <a:off x="3822672" y="1484841"/>
            <a:ext cx="4962525" cy="4905375"/>
          </a:xfrm>
          <a:prstGeom prst="rect">
            <a:avLst/>
          </a:prstGeom>
        </p:spPr>
      </p:pic>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758727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err="1" smtClean="0"/>
              <a:t>bcedit</a:t>
            </a:r>
            <a:r>
              <a:rPr lang="en-US" altLang="en-US" dirty="0" smtClean="0"/>
              <a:t> commands</a:t>
            </a:r>
            <a:endParaRPr lang="en-CA" altLang="en-US" dirty="0" smtClean="0"/>
          </a:p>
        </p:txBody>
      </p:sp>
      <p:sp>
        <p:nvSpPr>
          <p:cNvPr id="30723" name="Content Placeholder 2"/>
          <p:cNvSpPr>
            <a:spLocks noGrp="1"/>
          </p:cNvSpPr>
          <p:nvPr>
            <p:ph idx="1"/>
          </p:nvPr>
        </p:nvSpPr>
        <p:spPr>
          <a:xfrm>
            <a:off x="838200" y="1440543"/>
            <a:ext cx="11005457" cy="4343400"/>
          </a:xfrm>
        </p:spPr>
        <p:txBody>
          <a:bodyPr/>
          <a:lstStyle/>
          <a:p>
            <a:pPr>
              <a:buFont typeface="Wingdings" panose="05000000000000000000" pitchFamily="2" charset="2"/>
              <a:buChar char="q"/>
            </a:pPr>
            <a:r>
              <a:rPr lang="en-US" altLang="en-US" sz="2000" b="1" dirty="0" err="1"/>
              <a:t>bcdedit</a:t>
            </a:r>
            <a:r>
              <a:rPr lang="en-US" altLang="en-US" sz="2000" b="1" dirty="0"/>
              <a:t> /set {current} description </a:t>
            </a:r>
            <a:r>
              <a:rPr lang="en-US" altLang="en-US" sz="1800" b="1" dirty="0"/>
              <a:t>"My edited Windows Boot Entry"</a:t>
            </a:r>
            <a:r>
              <a:rPr lang="en-US" altLang="en-US" sz="2400" dirty="0"/>
              <a:t/>
            </a:r>
            <a:br>
              <a:rPr lang="en-US" altLang="en-US" sz="2400" dirty="0"/>
            </a:br>
            <a:r>
              <a:rPr lang="en-US" altLang="en-US" sz="2400" dirty="0"/>
              <a:t> </a:t>
            </a:r>
            <a:r>
              <a:rPr lang="en-US" altLang="en-US" sz="2400" i="1" dirty="0"/>
              <a:t>This changes the title of the boot menu entry "{current}".</a:t>
            </a:r>
            <a:endParaRPr lang="en-CA" altLang="en-US" sz="2400" dirty="0"/>
          </a:p>
          <a:p>
            <a:pPr>
              <a:buFont typeface="Wingdings" panose="05000000000000000000" pitchFamily="2" charset="2"/>
              <a:buChar char="q"/>
            </a:pPr>
            <a:r>
              <a:rPr lang="en-US" altLang="en-US" sz="2000" b="1" dirty="0" err="1"/>
              <a:t>bcdedit</a:t>
            </a:r>
            <a:r>
              <a:rPr lang="en-US" altLang="en-US" sz="2000" b="1" dirty="0"/>
              <a:t> /set {</a:t>
            </a:r>
            <a:r>
              <a:rPr lang="en-US" altLang="en-US" sz="2000" b="1" dirty="0" err="1"/>
              <a:t>ntldr</a:t>
            </a:r>
            <a:r>
              <a:rPr lang="en-US" altLang="en-US" sz="2000" b="1" dirty="0"/>
              <a:t>} path \</a:t>
            </a:r>
            <a:r>
              <a:rPr lang="en-US" altLang="en-US" sz="2000" b="1" dirty="0" err="1"/>
              <a:t>ntldr</a:t>
            </a:r>
            <a:r>
              <a:rPr lang="en-US" altLang="en-US" sz="2000" dirty="0"/>
              <a:t/>
            </a:r>
            <a:br>
              <a:rPr lang="en-US" altLang="en-US" sz="2000" dirty="0"/>
            </a:br>
            <a:r>
              <a:rPr lang="en-US" altLang="en-US" sz="2000" i="1" dirty="0"/>
              <a:t>Tells </a:t>
            </a:r>
            <a:r>
              <a:rPr lang="en-US" altLang="en-US" sz="2000" i="1" dirty="0" err="1"/>
              <a:t>bcd</a:t>
            </a:r>
            <a:r>
              <a:rPr lang="en-US" altLang="en-US" sz="2000" i="1" dirty="0"/>
              <a:t> that the </a:t>
            </a:r>
            <a:r>
              <a:rPr lang="en-US" altLang="en-US" sz="2000" i="1" dirty="0" err="1"/>
              <a:t>ntldr</a:t>
            </a:r>
            <a:r>
              <a:rPr lang="en-US" altLang="en-US" sz="2000" i="1" dirty="0"/>
              <a:t> file is on root folder "\" (of drive e: as stated above)</a:t>
            </a:r>
          </a:p>
          <a:p>
            <a:pPr>
              <a:buFont typeface="Wingdings" panose="05000000000000000000" pitchFamily="2" charset="2"/>
              <a:buChar char="q"/>
            </a:pPr>
            <a:r>
              <a:rPr lang="en-US" altLang="en-US" sz="2000" b="1" dirty="0" err="1"/>
              <a:t>bcdedit</a:t>
            </a:r>
            <a:r>
              <a:rPr lang="en-US" altLang="en-US" sz="2000" b="1" dirty="0"/>
              <a:t> /</a:t>
            </a:r>
            <a:r>
              <a:rPr lang="en-US" altLang="en-US" sz="2000" b="1" dirty="0" err="1"/>
              <a:t>displayorder</a:t>
            </a:r>
            <a:r>
              <a:rPr lang="en-US" altLang="en-US" sz="2000" b="1" dirty="0"/>
              <a:t> {</a:t>
            </a:r>
            <a:r>
              <a:rPr lang="en-US" altLang="en-US" sz="2000" b="1" dirty="0" err="1"/>
              <a:t>ntldr</a:t>
            </a:r>
            <a:r>
              <a:rPr lang="en-US" altLang="en-US" sz="2000" b="1" dirty="0"/>
              <a:t>} /</a:t>
            </a:r>
            <a:r>
              <a:rPr lang="en-US" altLang="en-US" sz="2000" b="1" dirty="0" err="1"/>
              <a:t>addfirst</a:t>
            </a:r>
            <a:r>
              <a:rPr lang="en-US" altLang="en-US" sz="2000" dirty="0"/>
              <a:t/>
            </a:r>
            <a:br>
              <a:rPr lang="en-US" altLang="en-US" sz="2000" dirty="0"/>
            </a:br>
            <a:r>
              <a:rPr lang="en-US" altLang="en-US" sz="2000" i="1" dirty="0"/>
              <a:t>This places Windows as the first OS on the menu list.</a:t>
            </a:r>
            <a:endParaRPr lang="en-CA" altLang="en-US" sz="2000" dirty="0"/>
          </a:p>
          <a:p>
            <a:pPr>
              <a:buFont typeface="Wingdings" panose="05000000000000000000" pitchFamily="2" charset="2"/>
              <a:buChar char="q"/>
            </a:pPr>
            <a:r>
              <a:rPr lang="en-US" altLang="en-US" sz="2000" b="1" dirty="0" err="1"/>
              <a:t>bcdedit</a:t>
            </a:r>
            <a:r>
              <a:rPr lang="en-US" altLang="en-US" sz="2000" b="1" dirty="0"/>
              <a:t> /default {</a:t>
            </a:r>
            <a:r>
              <a:rPr lang="en-US" altLang="en-US" sz="2000" b="1" dirty="0" err="1"/>
              <a:t>ntldr</a:t>
            </a:r>
            <a:r>
              <a:rPr lang="en-US" altLang="en-US" sz="2000" b="1" dirty="0"/>
              <a:t>} </a:t>
            </a:r>
            <a:r>
              <a:rPr lang="en-US" altLang="en-US" sz="2000" dirty="0"/>
              <a:t/>
            </a:r>
            <a:br>
              <a:rPr lang="en-US" altLang="en-US" sz="2000" dirty="0"/>
            </a:br>
            <a:r>
              <a:rPr lang="en-US" altLang="en-US" sz="2000" dirty="0"/>
              <a:t> </a:t>
            </a:r>
            <a:r>
              <a:rPr lang="en-US" altLang="en-US" sz="2000" i="1" dirty="0"/>
              <a:t>This places Windows as the </a:t>
            </a:r>
            <a:r>
              <a:rPr lang="en-US" altLang="en-US" sz="2000" b="1" i="1" dirty="0"/>
              <a:t>default </a:t>
            </a:r>
            <a:r>
              <a:rPr lang="en-US" altLang="en-US" sz="2000" i="1" dirty="0"/>
              <a:t>OS to boot first with.</a:t>
            </a:r>
            <a:endParaRPr lang="en-CA" altLang="en-US" sz="2000" dirty="0"/>
          </a:p>
          <a:p>
            <a:pPr>
              <a:buFont typeface="Wingdings" panose="05000000000000000000" pitchFamily="2" charset="2"/>
              <a:buChar char="q"/>
            </a:pPr>
            <a:endParaRPr lang="en-CA" altLang="en-US" sz="18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173273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Windows Boot Loader</a:t>
            </a:r>
            <a:endParaRPr lang="en-CA" altLang="en-US" dirty="0" smtClean="0"/>
          </a:p>
        </p:txBody>
      </p:sp>
      <p:pic>
        <p:nvPicPr>
          <p:cNvPr id="3" name="Picture 2"/>
          <p:cNvPicPr>
            <a:picLocks noChangeAspect="1"/>
          </p:cNvPicPr>
          <p:nvPr/>
        </p:nvPicPr>
        <p:blipFill>
          <a:blip r:embed="rId3"/>
          <a:stretch>
            <a:fillRect/>
          </a:stretch>
        </p:blipFill>
        <p:spPr>
          <a:xfrm>
            <a:off x="3822672" y="1322916"/>
            <a:ext cx="4933950" cy="5067300"/>
          </a:xfrm>
          <a:prstGeom prst="rect">
            <a:avLst/>
          </a:prstGeom>
        </p:spPr>
      </p:pic>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105819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Content Placeholder 6"/>
          <p:cNvSpPr>
            <a:spLocks noGrp="1"/>
          </p:cNvSpPr>
          <p:nvPr>
            <p:ph idx="1"/>
          </p:nvPr>
        </p:nvSpPr>
        <p:spPr>
          <a:xfrm>
            <a:off x="838200" y="1516743"/>
            <a:ext cx="10515600" cy="4114800"/>
          </a:xfrm>
        </p:spPr>
        <p:txBody>
          <a:bodyPr/>
          <a:lstStyle/>
          <a:p>
            <a:pPr>
              <a:buFont typeface="Wingdings" panose="05000000000000000000" pitchFamily="2" charset="2"/>
              <a:buChar char="q"/>
            </a:pPr>
            <a:r>
              <a:rPr lang="en-CA" altLang="en-US" dirty="0" err="1"/>
              <a:t>Bootmgr</a:t>
            </a:r>
            <a:r>
              <a:rPr lang="en-CA" altLang="en-US" dirty="0"/>
              <a:t> reads the BCD file from the \Boot directory using built-in file system </a:t>
            </a:r>
            <a:r>
              <a:rPr lang="en-CA" altLang="en-US" dirty="0" err="1"/>
              <a:t>code.Bootmgr</a:t>
            </a:r>
            <a:r>
              <a:rPr lang="en-CA" altLang="en-US" dirty="0"/>
              <a:t> contains read-only NTFS code </a:t>
            </a:r>
          </a:p>
          <a:p>
            <a:pPr>
              <a:buFont typeface="Wingdings" panose="05000000000000000000" pitchFamily="2" charset="2"/>
              <a:buChar char="q"/>
            </a:pPr>
            <a:r>
              <a:rPr lang="en-CA" altLang="en-US" dirty="0" err="1"/>
              <a:t>Bootmgr</a:t>
            </a:r>
            <a:r>
              <a:rPr lang="en-CA" altLang="en-US" dirty="0"/>
              <a:t> next clears the screen. </a:t>
            </a:r>
          </a:p>
          <a:p>
            <a:pPr>
              <a:buFont typeface="Wingdings" panose="05000000000000000000" pitchFamily="2" charset="2"/>
              <a:buChar char="q"/>
            </a:pPr>
            <a:r>
              <a:rPr lang="en-CA" altLang="en-US" dirty="0"/>
              <a:t>If there is more than one boot-selection entry in the BCD, </a:t>
            </a:r>
            <a:r>
              <a:rPr lang="en-CA" altLang="en-US" dirty="0" err="1"/>
              <a:t>Bootmgr</a:t>
            </a:r>
            <a:r>
              <a:rPr lang="en-CA" altLang="en-US" dirty="0"/>
              <a:t> presents the user with the boot-selection menu </a:t>
            </a:r>
          </a:p>
        </p:txBody>
      </p:sp>
      <p:sp>
        <p:nvSpPr>
          <p:cNvPr id="32774" name="Title 7"/>
          <p:cNvSpPr>
            <a:spLocks noGrp="1"/>
          </p:cNvSpPr>
          <p:nvPr>
            <p:ph type="title"/>
          </p:nvPr>
        </p:nvSpPr>
        <p:spPr/>
        <p:txBody>
          <a:bodyPr/>
          <a:lstStyle/>
          <a:p>
            <a:r>
              <a:rPr lang="en-US" altLang="en-US" dirty="0" err="1" smtClean="0"/>
              <a:t>Bootmgr</a:t>
            </a:r>
            <a:r>
              <a:rPr lang="en-US" altLang="en-US" dirty="0" smtClean="0"/>
              <a:t> and BCD </a:t>
            </a:r>
            <a:endParaRPr lang="en-CA" altLang="en-US" dirty="0" smtClean="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427754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err="1" smtClean="0"/>
              <a:t>Bootmgr</a:t>
            </a:r>
            <a:r>
              <a:rPr lang="en-US" altLang="en-US" dirty="0" smtClean="0"/>
              <a:t> and BCD </a:t>
            </a:r>
            <a:endParaRPr lang="en-CA" altLang="en-US" dirty="0" smtClean="0"/>
          </a:p>
        </p:txBody>
      </p:sp>
      <p:sp>
        <p:nvSpPr>
          <p:cNvPr id="33795" name="Content Placeholder 2"/>
          <p:cNvSpPr>
            <a:spLocks noGrp="1"/>
          </p:cNvSpPr>
          <p:nvPr>
            <p:ph idx="1"/>
          </p:nvPr>
        </p:nvSpPr>
        <p:spPr>
          <a:xfrm>
            <a:off x="838200" y="1600200"/>
            <a:ext cx="10903857" cy="4114800"/>
          </a:xfrm>
        </p:spPr>
        <p:txBody>
          <a:bodyPr/>
          <a:lstStyle/>
          <a:p>
            <a:pPr>
              <a:buFont typeface="Wingdings" panose="05000000000000000000" pitchFamily="2" charset="2"/>
              <a:buChar char="q"/>
            </a:pPr>
            <a:r>
              <a:rPr lang="en-CA" altLang="en-US" dirty="0"/>
              <a:t>if there is only one entry, </a:t>
            </a:r>
            <a:r>
              <a:rPr lang="en-CA" altLang="en-US" dirty="0" err="1"/>
              <a:t>Bootmgr</a:t>
            </a:r>
            <a:r>
              <a:rPr lang="en-CA" altLang="en-US" dirty="0"/>
              <a:t> bypasses the menu and proceeds to launch Winload.exe</a:t>
            </a:r>
          </a:p>
          <a:p>
            <a:pPr>
              <a:buFont typeface="Wingdings" panose="05000000000000000000" pitchFamily="2" charset="2"/>
              <a:buChar char="q"/>
            </a:pPr>
            <a:r>
              <a:rPr lang="en-CA" altLang="en-US" dirty="0"/>
              <a:t>Entries in the BCD can include optional arguments that </a:t>
            </a:r>
            <a:r>
              <a:rPr lang="en-CA" altLang="en-US" dirty="0" err="1"/>
              <a:t>Bootmgr</a:t>
            </a:r>
            <a:r>
              <a:rPr lang="en-CA" altLang="en-US" dirty="0"/>
              <a:t>, </a:t>
            </a:r>
            <a:r>
              <a:rPr lang="en-CA" altLang="en-US" dirty="0" err="1"/>
              <a:t>Winload</a:t>
            </a:r>
            <a:r>
              <a:rPr lang="en-CA" altLang="en-US" dirty="0"/>
              <a:t>, and other components involved in the boot process interpret.</a:t>
            </a:r>
          </a:p>
          <a:p>
            <a:endParaRPr lang="en-CA" altLang="en-US" dirty="0" smtClean="0"/>
          </a:p>
          <a:p>
            <a:endParaRPr lang="en-CA" altLang="en-US" dirty="0" smtClean="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749256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Wow64</a:t>
            </a:r>
          </a:p>
        </p:txBody>
      </p:sp>
      <p:sp>
        <p:nvSpPr>
          <p:cNvPr id="3" name="Content Placeholder 2"/>
          <p:cNvSpPr>
            <a:spLocks noGrp="1"/>
          </p:cNvSpPr>
          <p:nvPr>
            <p:ph idx="1"/>
          </p:nvPr>
        </p:nvSpPr>
        <p:spPr>
          <a:xfrm>
            <a:off x="838200" y="1520371"/>
            <a:ext cx="10515600" cy="4114800"/>
          </a:xfrm>
        </p:spPr>
        <p:txBody>
          <a:bodyPr/>
          <a:lstStyle/>
          <a:p>
            <a:pPr>
              <a:buFont typeface="Wingdings" panose="05000000000000000000" pitchFamily="2" charset="2"/>
              <a:buChar char="q"/>
              <a:defRPr/>
            </a:pPr>
            <a:r>
              <a:rPr lang="en-US" sz="2400" dirty="0"/>
              <a:t>64 bit Windows operating systems run 32 bit applications by using an x86 emulator called Windows on Windows 64 or WOW64. </a:t>
            </a:r>
          </a:p>
          <a:p>
            <a:pPr marL="403225" indent="-407988">
              <a:buFont typeface="Wingdings" panose="05000000000000000000" pitchFamily="2" charset="2"/>
              <a:buChar char="q"/>
              <a:defRPr/>
            </a:pPr>
            <a:r>
              <a:rPr lang="en-US" sz="2400" dirty="0"/>
              <a:t>Wow64 intercepts system calls from the 32-bit application</a:t>
            </a:r>
          </a:p>
          <a:p>
            <a:pPr marL="1198563" lvl="2" indent="-393700">
              <a:buFont typeface="Wingdings" panose="05000000000000000000" pitchFamily="2" charset="2"/>
              <a:buChar char="q"/>
              <a:defRPr/>
            </a:pPr>
            <a:r>
              <a:rPr lang="en-US" sz="2400" dirty="0"/>
              <a:t>Converts 32-bit data structure into 64-bit aligned structures</a:t>
            </a:r>
          </a:p>
          <a:p>
            <a:pPr marL="1198563" lvl="2" indent="-393700">
              <a:buFont typeface="Wingdings" panose="05000000000000000000" pitchFamily="2" charset="2"/>
              <a:buChar char="q"/>
              <a:defRPr/>
            </a:pPr>
            <a:r>
              <a:rPr lang="en-US" sz="2400" dirty="0"/>
              <a:t>Issues the native 64-bit system call</a:t>
            </a:r>
          </a:p>
          <a:p>
            <a:pPr>
              <a:buFont typeface="Wingdings" panose="05000000000000000000" pitchFamily="2" charset="2"/>
              <a:buChar char="q"/>
              <a:defRPr/>
            </a:pPr>
            <a:r>
              <a:rPr lang="en-US" sz="2400" dirty="0"/>
              <a:t>On x64, instructions executed by hardware</a:t>
            </a:r>
          </a:p>
          <a:p>
            <a:pPr>
              <a:buFont typeface="Wingdings" panose="05000000000000000000" pitchFamily="2" charset="2"/>
              <a:buChar char="q"/>
              <a:defRPr/>
            </a:pPr>
            <a:r>
              <a:rPr lang="en-US" sz="2400" dirty="0"/>
              <a:t>On IA64, instructions have to be emulated</a:t>
            </a:r>
          </a:p>
          <a:p>
            <a:pPr marL="0" indent="0">
              <a:buNone/>
              <a:defRPr/>
            </a:pPr>
            <a:endParaRPr lang="en-US"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431676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a:r>
              <a:rPr lang="en-US" altLang="en-US" smtClean="0"/>
              <a:t>Wow64 Components</a:t>
            </a:r>
          </a:p>
        </p:txBody>
      </p:sp>
      <p:pic>
        <p:nvPicPr>
          <p:cNvPr id="399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550" y="1600201"/>
            <a:ext cx="3900488"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4291502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Wow64 File Location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defRPr/>
            </a:pPr>
            <a:r>
              <a:rPr lang="en-US" sz="2400" dirty="0"/>
              <a:t>Location of system files</a:t>
            </a:r>
          </a:p>
          <a:p>
            <a:pPr>
              <a:buFont typeface="Wingdings" panose="05000000000000000000" pitchFamily="2" charset="2"/>
              <a:buChar char="q"/>
              <a:defRPr/>
            </a:pPr>
            <a:r>
              <a:rPr lang="en-US" sz="2400" dirty="0"/>
              <a:t>64-bit system files are in \windows\system32</a:t>
            </a:r>
          </a:p>
          <a:p>
            <a:pPr>
              <a:buFont typeface="Wingdings" panose="05000000000000000000" pitchFamily="2" charset="2"/>
              <a:buChar char="q"/>
              <a:defRPr/>
            </a:pPr>
            <a:r>
              <a:rPr lang="en-US" sz="2400" dirty="0"/>
              <a:t>32-bit system files are in \windows\syswow64</a:t>
            </a:r>
          </a:p>
          <a:p>
            <a:pPr>
              <a:buFont typeface="Wingdings" panose="05000000000000000000" pitchFamily="2" charset="2"/>
              <a:buChar char="q"/>
              <a:defRPr/>
            </a:pPr>
            <a:r>
              <a:rPr lang="en-US" sz="2400" dirty="0"/>
              <a:t>32-bit applications live in “\Program Files (x86)”</a:t>
            </a:r>
          </a:p>
          <a:p>
            <a:pPr>
              <a:buFont typeface="Wingdings" panose="05000000000000000000" pitchFamily="2" charset="2"/>
              <a:buChar char="q"/>
              <a:defRPr/>
            </a:pPr>
            <a:r>
              <a:rPr lang="en-US" sz="2400" dirty="0"/>
              <a:t>64-bit applications live in “\Program Files”</a:t>
            </a:r>
          </a:p>
          <a:p>
            <a:pPr>
              <a:buFont typeface="Wingdings" panose="05000000000000000000" pitchFamily="2" charset="2"/>
              <a:buChar char="q"/>
              <a:defRPr/>
            </a:pPr>
            <a:r>
              <a:rPr lang="en-US" sz="2400" dirty="0"/>
              <a:t>File access to %</a:t>
            </a:r>
            <a:r>
              <a:rPr lang="en-US" sz="2400" dirty="0" err="1"/>
              <a:t>windir</a:t>
            </a:r>
            <a:r>
              <a:rPr lang="en-US" sz="2400" dirty="0"/>
              <a:t>%\system32 redirected to %</a:t>
            </a:r>
            <a:r>
              <a:rPr lang="en-US" sz="2400" dirty="0" err="1"/>
              <a:t>windir</a:t>
            </a:r>
            <a:r>
              <a:rPr lang="en-US" sz="2400" dirty="0"/>
              <a:t>%\syswow64</a:t>
            </a:r>
          </a:p>
          <a:p>
            <a:pPr marL="0" indent="0">
              <a:buNone/>
              <a:defRPr/>
            </a:pPr>
            <a:endParaRPr lang="en-US" sz="32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960040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Shutdown Process</a:t>
            </a:r>
          </a:p>
        </p:txBody>
      </p:sp>
      <p:sp>
        <p:nvSpPr>
          <p:cNvPr id="3" name="Content Placeholder 2"/>
          <p:cNvSpPr>
            <a:spLocks noGrp="1"/>
          </p:cNvSpPr>
          <p:nvPr>
            <p:ph idx="1"/>
          </p:nvPr>
        </p:nvSpPr>
        <p:spPr>
          <a:xfrm>
            <a:off x="916021" y="1384571"/>
            <a:ext cx="10359958" cy="4869458"/>
          </a:xfrm>
        </p:spPr>
        <p:txBody>
          <a:bodyPr>
            <a:normAutofit lnSpcReduction="10000"/>
          </a:bodyPr>
          <a:lstStyle/>
          <a:p>
            <a:pPr marL="285750" indent="-285750">
              <a:buNone/>
              <a:defRPr/>
            </a:pPr>
            <a:r>
              <a:rPr lang="en-US" sz="2200" dirty="0"/>
              <a:t>What happens when Windows performs a normal shutdown?</a:t>
            </a:r>
          </a:p>
          <a:p>
            <a:pPr marL="285750" indent="-285750">
              <a:defRPr/>
            </a:pPr>
            <a:r>
              <a:rPr lang="en-US" sz="2200" dirty="0" err="1"/>
              <a:t>ExitWindowsEx</a:t>
            </a:r>
            <a:r>
              <a:rPr lang="en-US" sz="2200" dirty="0"/>
              <a:t> function sent to </a:t>
            </a:r>
            <a:r>
              <a:rPr lang="en-US" sz="2200" dirty="0" err="1"/>
              <a:t>Csrss</a:t>
            </a:r>
            <a:endParaRPr lang="en-US" sz="2200" dirty="0"/>
          </a:p>
          <a:p>
            <a:pPr lvl="1">
              <a:defRPr/>
            </a:pPr>
            <a:r>
              <a:rPr lang="en-US" sz="2200" dirty="0"/>
              <a:t>Start menu-&gt;shutdown: Explorer calls it</a:t>
            </a:r>
          </a:p>
          <a:p>
            <a:pPr lvl="1">
              <a:defRPr/>
            </a:pPr>
            <a:r>
              <a:rPr lang="en-US" sz="2200" dirty="0"/>
              <a:t>CTRL+ALT+DEL-&gt;shutdown: </a:t>
            </a:r>
            <a:r>
              <a:rPr lang="en-US" sz="2200" dirty="0" err="1"/>
              <a:t>Winlogon</a:t>
            </a:r>
            <a:r>
              <a:rPr lang="en-US" sz="2200" dirty="0"/>
              <a:t> calls it</a:t>
            </a:r>
          </a:p>
          <a:p>
            <a:pPr marL="285750" indent="-285750">
              <a:defRPr/>
            </a:pPr>
            <a:r>
              <a:rPr lang="en-US" sz="2200" dirty="0"/>
              <a:t>If not a forced shutdown, </a:t>
            </a:r>
            <a:r>
              <a:rPr lang="en-US" sz="2200" dirty="0" err="1"/>
              <a:t>Csrss</a:t>
            </a:r>
            <a:r>
              <a:rPr lang="en-US" sz="2200" dirty="0"/>
              <a:t> sends query message to all threads owning top-level windows </a:t>
            </a:r>
          </a:p>
          <a:p>
            <a:pPr lvl="1">
              <a:defRPr/>
            </a:pPr>
            <a:r>
              <a:rPr lang="en-US" sz="2200" dirty="0"/>
              <a:t>Processes can cancel shutdown if not a “forced” shutdown</a:t>
            </a:r>
          </a:p>
          <a:p>
            <a:pPr lvl="1">
              <a:defRPr/>
            </a:pPr>
            <a:r>
              <a:rPr lang="en-US" sz="2200" dirty="0"/>
              <a:t>Interactive shutdowns are not forced</a:t>
            </a:r>
          </a:p>
          <a:p>
            <a:pPr marL="285750" indent="-285750">
              <a:defRPr/>
            </a:pPr>
            <a:r>
              <a:rPr lang="en-US" sz="2200" dirty="0"/>
              <a:t>If all answer ok, </a:t>
            </a:r>
            <a:r>
              <a:rPr lang="en-US" sz="2200" dirty="0" err="1"/>
              <a:t>Csrss</a:t>
            </a:r>
            <a:r>
              <a:rPr lang="en-US" sz="2200" dirty="0"/>
              <a:t> sends shutdown message</a:t>
            </a:r>
          </a:p>
          <a:p>
            <a:pPr lvl="1">
              <a:defRPr/>
            </a:pPr>
            <a:r>
              <a:rPr lang="en-US" sz="2200" dirty="0" err="1"/>
              <a:t>Csrss</a:t>
            </a:r>
            <a:r>
              <a:rPr lang="en-US" sz="2200" dirty="0"/>
              <a:t> waits for time defined by</a:t>
            </a:r>
            <a:br>
              <a:rPr lang="en-US" sz="2200" dirty="0"/>
            </a:br>
            <a:r>
              <a:rPr lang="en-US" sz="2200" dirty="0"/>
              <a:t>HKCU\Control Panel\Desktop\</a:t>
            </a:r>
            <a:r>
              <a:rPr lang="en-US" sz="2200" dirty="0" err="1"/>
              <a:t>HungAppTimeout</a:t>
            </a:r>
            <a:endParaRPr lang="en-US" sz="2200" dirty="0"/>
          </a:p>
          <a:p>
            <a:pPr lvl="1">
              <a:defRPr/>
            </a:pPr>
            <a:r>
              <a:rPr lang="en-US" sz="2200" dirty="0"/>
              <a:t>If timeout expires, shows Window to close applications </a:t>
            </a:r>
          </a:p>
          <a:p>
            <a:pPr lvl="1">
              <a:defRPr/>
            </a:pPr>
            <a:r>
              <a:rPr lang="en-US" sz="2200" dirty="0" err="1"/>
              <a:t>Csrss</a:t>
            </a:r>
            <a:r>
              <a:rPr lang="en-US" sz="2200" dirty="0"/>
              <a:t> tells Service Control Manager (Services.exe) to exit, which tells all Win32 services to exit</a:t>
            </a:r>
          </a:p>
          <a:p>
            <a:pPr lvl="1">
              <a:defRPr/>
            </a:pPr>
            <a:endParaRPr lang="en-US" sz="2200" dirty="0"/>
          </a:p>
          <a:p>
            <a:pPr lvl="1">
              <a:defRPr/>
            </a:pPr>
            <a:endParaRPr lang="en-US" sz="1600" dirty="0"/>
          </a:p>
          <a:p>
            <a:pPr marL="0" indent="0">
              <a:buNone/>
              <a:defRPr/>
            </a:pPr>
            <a:endParaRPr lang="en-US"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988433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Secure Boot</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docs.microsoft.com/en-us/windows/security/information-protection/secure-the-windows-10-boot-process</a:t>
            </a:r>
            <a:endParaRPr lang="en-CA" dirty="0" smtClean="0"/>
          </a:p>
          <a:p>
            <a:endParaRPr lang="en-CA" dirty="0"/>
          </a:p>
        </p:txBody>
      </p:sp>
      <p:sp>
        <p:nvSpPr>
          <p:cNvPr id="5" name="Footer Placeholder 4"/>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573654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en-US" dirty="0" smtClean="0"/>
              <a:t>Computer Startup</a:t>
            </a:r>
          </a:p>
        </p:txBody>
      </p:sp>
      <p:sp>
        <p:nvSpPr>
          <p:cNvPr id="5123" name="Rectangle 3"/>
          <p:cNvSpPr>
            <a:spLocks noGrp="1" noChangeArrowheads="1"/>
          </p:cNvSpPr>
          <p:nvPr>
            <p:ph type="body" idx="4294967295"/>
          </p:nvPr>
        </p:nvSpPr>
        <p:spPr>
          <a:xfrm>
            <a:off x="841443" y="1825625"/>
            <a:ext cx="10515600" cy="4351338"/>
          </a:xfrm>
        </p:spPr>
        <p:txBody>
          <a:bodyPr>
            <a:normAutofit/>
          </a:bodyPr>
          <a:lstStyle/>
          <a:p>
            <a:pPr>
              <a:buFont typeface="Wingdings" panose="05000000000000000000" pitchFamily="2" charset="2"/>
              <a:buChar char="q"/>
            </a:pPr>
            <a:r>
              <a:rPr lang="en-US" altLang="en-US" b="1" dirty="0" smtClean="0">
                <a:solidFill>
                  <a:srgbClr val="FF0000"/>
                </a:solidFill>
              </a:rPr>
              <a:t>bootstrap program</a:t>
            </a:r>
            <a:r>
              <a:rPr lang="en-US" altLang="en-US" dirty="0" smtClean="0">
                <a:solidFill>
                  <a:srgbClr val="FF0000"/>
                </a:solidFill>
              </a:rPr>
              <a:t> </a:t>
            </a:r>
            <a:r>
              <a:rPr lang="en-US" altLang="en-US" dirty="0" smtClean="0"/>
              <a:t>is loaded at power-up or reboot</a:t>
            </a:r>
          </a:p>
          <a:p>
            <a:pPr lvl="1">
              <a:buFont typeface="Wingdings" panose="05000000000000000000" pitchFamily="2" charset="2"/>
              <a:buChar char="q"/>
            </a:pPr>
            <a:r>
              <a:rPr lang="en-US" altLang="en-US" dirty="0" smtClean="0"/>
              <a:t>Initializes all aspects of system</a:t>
            </a:r>
          </a:p>
          <a:p>
            <a:pPr lvl="1">
              <a:buFont typeface="Wingdings" panose="05000000000000000000" pitchFamily="2" charset="2"/>
              <a:buChar char="q"/>
            </a:pPr>
            <a:r>
              <a:rPr lang="en-US" altLang="en-US" dirty="0" smtClean="0"/>
              <a:t>Loads operating system kernel and starts execution</a:t>
            </a:r>
          </a:p>
          <a:p>
            <a:pPr lvl="1">
              <a:buFont typeface="Wingdings" panose="05000000000000000000" pitchFamily="2" charset="2"/>
              <a:buChar char="q"/>
            </a:pPr>
            <a:r>
              <a:rPr lang="en-US" altLang="en-US" dirty="0" smtClean="0"/>
              <a:t>Typically stored in ROM or EPROM, generally known as </a:t>
            </a:r>
            <a:r>
              <a:rPr lang="en-US" altLang="en-US" b="1" dirty="0" smtClean="0">
                <a:solidFill>
                  <a:srgbClr val="FF0000"/>
                </a:solidFill>
              </a:rPr>
              <a:t>firmware</a:t>
            </a:r>
          </a:p>
          <a:p>
            <a:pPr lvl="1">
              <a:buFont typeface="Wingdings" panose="05000000000000000000" pitchFamily="2" charset="2"/>
              <a:buChar char="q"/>
            </a:pPr>
            <a:r>
              <a:rPr lang="en-US" altLang="en-US" dirty="0" err="1" smtClean="0"/>
              <a:t>e.g</a:t>
            </a:r>
            <a:r>
              <a:rPr lang="en-US" altLang="en-US" dirty="0" smtClean="0"/>
              <a:t> </a:t>
            </a:r>
            <a:r>
              <a:rPr lang="en-US" altLang="en-US" dirty="0" err="1" smtClean="0"/>
              <a:t>smarphones</a:t>
            </a:r>
            <a:r>
              <a:rPr lang="en-US" altLang="en-US" dirty="0" smtClean="0"/>
              <a:t> have EEPROM to store their factory-installed programs</a:t>
            </a:r>
          </a:p>
        </p:txBody>
      </p:sp>
      <p:sp>
        <p:nvSpPr>
          <p:cNvPr id="6" name="Footer Placeholder 3"/>
          <p:cNvSpPr txBox="1">
            <a:spLocks/>
          </p:cNvSpPr>
          <p:nvPr/>
        </p:nvSpPr>
        <p:spPr>
          <a:xfrm>
            <a:off x="5232372"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 205 Operating Systems Internals</a:t>
            </a:r>
            <a:endParaRPr lang="en-US" dirty="0"/>
          </a:p>
        </p:txBody>
      </p:sp>
    </p:spTree>
    <p:extLst>
      <p:ext uri="{BB962C8B-B14F-4D97-AF65-F5344CB8AC3E}">
        <p14:creationId xmlns:p14="http://schemas.microsoft.com/office/powerpoint/2010/main" val="1037475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n-US" altLang="en-US" dirty="0" smtClean="0"/>
              <a:t>Troubleshooting the Boot</a:t>
            </a:r>
          </a:p>
        </p:txBody>
      </p:sp>
      <p:sp>
        <p:nvSpPr>
          <p:cNvPr id="44038" name="Rectangle 3"/>
          <p:cNvSpPr>
            <a:spLocks noGrp="1" noChangeArrowheads="1"/>
          </p:cNvSpPr>
          <p:nvPr>
            <p:ph type="body" idx="1"/>
          </p:nvPr>
        </p:nvSpPr>
        <p:spPr>
          <a:xfrm>
            <a:off x="838200" y="1566153"/>
            <a:ext cx="10796081" cy="4114800"/>
          </a:xfrm>
        </p:spPr>
        <p:txBody>
          <a:bodyPr/>
          <a:lstStyle/>
          <a:p>
            <a:pPr eaLnBrk="1" hangingPunct="1">
              <a:buFont typeface="Wingdings" panose="05000000000000000000" pitchFamily="2" charset="2"/>
              <a:buChar char="q"/>
            </a:pPr>
            <a:r>
              <a:rPr lang="en-US" altLang="en-US" dirty="0" smtClean="0"/>
              <a:t>MBR Corruption</a:t>
            </a:r>
          </a:p>
          <a:p>
            <a:pPr eaLnBrk="1" hangingPunct="1">
              <a:buFont typeface="Wingdings" panose="05000000000000000000" pitchFamily="2" charset="2"/>
              <a:buChar char="q"/>
            </a:pPr>
            <a:r>
              <a:rPr lang="en-US" altLang="en-US" dirty="0" smtClean="0"/>
              <a:t>Boot Sector Corruption</a:t>
            </a:r>
          </a:p>
          <a:p>
            <a:pPr eaLnBrk="1" hangingPunct="1">
              <a:buFont typeface="Wingdings" panose="05000000000000000000" pitchFamily="2" charset="2"/>
              <a:buChar char="q"/>
            </a:pPr>
            <a:r>
              <a:rPr lang="en-US" altLang="en-US" dirty="0" smtClean="0"/>
              <a:t>BCD Misconfiguration</a:t>
            </a:r>
          </a:p>
          <a:p>
            <a:pPr eaLnBrk="1" hangingPunct="1">
              <a:buFont typeface="Wingdings" panose="05000000000000000000" pitchFamily="2" charset="2"/>
              <a:buChar char="q"/>
            </a:pPr>
            <a:r>
              <a:rPr lang="en-US" altLang="en-US" dirty="0" smtClean="0"/>
              <a:t>System File Corruption</a:t>
            </a:r>
          </a:p>
          <a:p>
            <a:pPr eaLnBrk="1" hangingPunct="1">
              <a:buFont typeface="Wingdings" panose="05000000000000000000" pitchFamily="2" charset="2"/>
              <a:buNone/>
            </a:pPr>
            <a:endParaRPr lang="en-US" altLang="en-US" dirty="0" smtClean="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242988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References</a:t>
            </a:r>
            <a:endParaRPr lang="en-CA" altLang="en-US" dirty="0" smtClean="0"/>
          </a:p>
        </p:txBody>
      </p:sp>
      <p:sp>
        <p:nvSpPr>
          <p:cNvPr id="46083" name="Content Placeholder 2"/>
          <p:cNvSpPr>
            <a:spLocks noGrp="1"/>
          </p:cNvSpPr>
          <p:nvPr>
            <p:ph idx="1"/>
          </p:nvPr>
        </p:nvSpPr>
        <p:spPr>
          <a:xfrm>
            <a:off x="838200" y="1690688"/>
            <a:ext cx="10515600" cy="4114800"/>
          </a:xfrm>
        </p:spPr>
        <p:txBody>
          <a:bodyPr/>
          <a:lstStyle/>
          <a:p>
            <a:pPr marL="0" indent="0">
              <a:buNone/>
            </a:pPr>
            <a:r>
              <a:rPr lang="en-US" altLang="en-US" sz="3600" dirty="0"/>
              <a:t>Mark E. </a:t>
            </a:r>
            <a:r>
              <a:rPr lang="en-US" altLang="en-US" sz="3600" dirty="0" err="1"/>
              <a:t>Russinovich</a:t>
            </a:r>
            <a:r>
              <a:rPr lang="en-US" altLang="en-US" sz="3600" dirty="0"/>
              <a:t> and David A. Solomon, “Windows Internals”, Latest Edition, Microsoft Press.</a:t>
            </a:r>
          </a:p>
          <a:p>
            <a:pPr lvl="1" eaLnBrk="1" hangingPunct="1">
              <a:lnSpc>
                <a:spcPct val="80000"/>
              </a:lnSpc>
              <a:buSzTx/>
              <a:buFont typeface="Wingdings" panose="05000000000000000000" pitchFamily="2" charset="2"/>
              <a:buChar char="q"/>
            </a:pPr>
            <a:r>
              <a:rPr lang="en-US" altLang="en-US" sz="3200" dirty="0"/>
              <a:t>Startup and Shutdown </a:t>
            </a:r>
          </a:p>
          <a:p>
            <a:pPr lvl="2" eaLnBrk="1" hangingPunct="1">
              <a:lnSpc>
                <a:spcPct val="80000"/>
              </a:lnSpc>
              <a:buSzTx/>
              <a:buFont typeface="Wingdings" panose="05000000000000000000" pitchFamily="2" charset="2"/>
              <a:buChar char="q"/>
            </a:pPr>
            <a:r>
              <a:rPr lang="en-US" altLang="en-US" sz="2400" dirty="0"/>
              <a:t>Boot process</a:t>
            </a:r>
          </a:p>
          <a:p>
            <a:pPr lvl="2" eaLnBrk="1" hangingPunct="1">
              <a:lnSpc>
                <a:spcPct val="80000"/>
              </a:lnSpc>
              <a:buSzTx/>
              <a:buFont typeface="Wingdings" panose="05000000000000000000" pitchFamily="2" charset="2"/>
              <a:buChar char="q"/>
            </a:pPr>
            <a:r>
              <a:rPr lang="en-US" altLang="en-US" sz="2400" dirty="0"/>
              <a:t>Troubleshooting Boot and Startup Problems</a:t>
            </a:r>
          </a:p>
          <a:p>
            <a:pPr lvl="2" eaLnBrk="1" hangingPunct="1">
              <a:lnSpc>
                <a:spcPct val="80000"/>
              </a:lnSpc>
              <a:buSzTx/>
              <a:buFont typeface="Wingdings" panose="05000000000000000000" pitchFamily="2" charset="2"/>
              <a:buChar char="q"/>
            </a:pPr>
            <a:r>
              <a:rPr lang="en-US" altLang="en-US" sz="2400" dirty="0"/>
              <a:t>Shutdown</a:t>
            </a:r>
          </a:p>
          <a:p>
            <a:endParaRPr lang="en-CA" altLang="en-US" dirty="0" smtClean="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493901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en-US" smtClean="0"/>
              <a:t>Copyright Notice</a:t>
            </a:r>
            <a:br>
              <a:rPr lang="en-US" altLang="en-US" smtClean="0"/>
            </a:br>
            <a:r>
              <a:rPr lang="en-US" altLang="en-US" sz="1800"/>
              <a:t>© 2000-2005 David A. Solomon and Mark Russinovich</a:t>
            </a:r>
          </a:p>
        </p:txBody>
      </p:sp>
      <p:sp>
        <p:nvSpPr>
          <p:cNvPr id="30724" name="Rectangle 3"/>
          <p:cNvSpPr>
            <a:spLocks noGrp="1" noChangeArrowheads="1"/>
          </p:cNvSpPr>
          <p:nvPr>
            <p:ph type="body" idx="1"/>
          </p:nvPr>
        </p:nvSpPr>
        <p:spPr/>
        <p:txBody>
          <a:bodyPr/>
          <a:lstStyle/>
          <a:p>
            <a:pPr eaLnBrk="1" hangingPunct="1"/>
            <a:r>
              <a:rPr lang="en-US" altLang="en-US" sz="2400" dirty="0"/>
              <a:t>These materials (WMI) are part of the </a:t>
            </a:r>
            <a:r>
              <a:rPr lang="en-US" altLang="en-US" sz="2400" i="1" dirty="0"/>
              <a:t>Windows Operating System Internals Curriculum Development Kit,</a:t>
            </a:r>
            <a:r>
              <a:rPr lang="en-US" altLang="en-US" sz="2400" dirty="0"/>
              <a:t> developed by David A. Solomon and Mark E. </a:t>
            </a:r>
            <a:r>
              <a:rPr lang="en-US" altLang="en-US" sz="2400" dirty="0" err="1"/>
              <a:t>Russinovich</a:t>
            </a:r>
            <a:r>
              <a:rPr lang="en-US" altLang="en-US" sz="2400" dirty="0"/>
              <a:t> with Andreas </a:t>
            </a:r>
            <a:r>
              <a:rPr lang="en-US" altLang="en-US" sz="2400" dirty="0" err="1"/>
              <a:t>Polze</a:t>
            </a:r>
            <a:endParaRPr lang="en-US" altLang="en-US" sz="2400" dirty="0"/>
          </a:p>
          <a:p>
            <a:pPr eaLnBrk="1" hangingPunct="1"/>
            <a:r>
              <a:rPr lang="en-US" altLang="en-US" sz="2400" dirty="0"/>
              <a:t>Microsoft has licensed these materials from David Solomon Expert Seminars, Inc. for distribution to academic organizations solely for use in academic environments (and not for commercial use)</a:t>
            </a:r>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35241382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fr-CA" altLang="en-US" dirty="0" err="1" smtClean="0"/>
              <a:t>Firmware</a:t>
            </a:r>
            <a:endParaRPr lang="fr-CA" altLang="en-US" dirty="0" smtClean="0"/>
          </a:p>
        </p:txBody>
      </p:sp>
      <p:sp>
        <p:nvSpPr>
          <p:cNvPr id="6147" name="Content Placeholder 2"/>
          <p:cNvSpPr>
            <a:spLocks noGrp="1"/>
          </p:cNvSpPr>
          <p:nvPr>
            <p:ph idx="1"/>
          </p:nvPr>
        </p:nvSpPr>
        <p:spPr/>
        <p:txBody>
          <a:bodyPr>
            <a:normAutofit/>
          </a:bodyPr>
          <a:lstStyle/>
          <a:p>
            <a:pPr>
              <a:buFont typeface="Wingdings" panose="05000000000000000000" pitchFamily="2" charset="2"/>
              <a:buChar char="q"/>
            </a:pPr>
            <a:r>
              <a:rPr lang="en-US" altLang="en-US" dirty="0"/>
              <a:t>Firmware is hardware-specific code (software)that provides the first set of instructions that run during the boot process. After the firmware finishes detecting hardware and initializing the system, the firmware interface passes control to the operating system.</a:t>
            </a:r>
          </a:p>
          <a:p>
            <a:pPr>
              <a:buFont typeface="Wingdings" panose="05000000000000000000" pitchFamily="2" charset="2"/>
              <a:buChar char="q"/>
            </a:pPr>
            <a:r>
              <a:rPr lang="en-US" altLang="en-US" dirty="0"/>
              <a:t>Firmware is stored in </a:t>
            </a:r>
            <a:r>
              <a:rPr lang="en-US" altLang="en-US" dirty="0">
                <a:solidFill>
                  <a:srgbClr val="FF0000"/>
                </a:solidFill>
              </a:rPr>
              <a:t>ROM</a:t>
            </a:r>
            <a:r>
              <a:rPr lang="en-US" altLang="en-US" dirty="0"/>
              <a:t>, EPROM or flash memory</a:t>
            </a:r>
            <a:endParaRPr lang="fr-CA" altLang="en-US" sz="24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074885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ARM Processor Firmware</a:t>
            </a:r>
          </a:p>
        </p:txBody>
      </p:sp>
      <p:sp>
        <p:nvSpPr>
          <p:cNvPr id="7171" name="Content Placeholder 2"/>
          <p:cNvSpPr>
            <a:spLocks noGrp="1"/>
          </p:cNvSpPr>
          <p:nvPr>
            <p:ph idx="1"/>
          </p:nvPr>
        </p:nvSpPr>
        <p:spPr/>
        <p:txBody>
          <a:bodyPr>
            <a:no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The choice of which firmware to use for a particular ARM-based system depends on the specific application, which can range from loading and executing a sophisticated operating system to simply relinquishing control to a small microkernel. </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It is common for the same executable to operate on different cores and platforms. The firmware has to identify and discover the exact core and platform it is operating on. </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e.g. the core is normally recognized by reading register 0 in coprocessor 15, which holds both the processor type and the manufacturer name.</a:t>
            </a:r>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1677308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BIOS</a:t>
            </a:r>
          </a:p>
        </p:txBody>
      </p:sp>
      <p:sp>
        <p:nvSpPr>
          <p:cNvPr id="8195" name="Content Placeholder 2"/>
          <p:cNvSpPr>
            <a:spLocks noGrp="1"/>
          </p:cNvSpPr>
          <p:nvPr>
            <p:ph idx="1"/>
          </p:nvPr>
        </p:nvSpPr>
        <p:spPr>
          <a:xfrm>
            <a:off x="989204" y="1460771"/>
            <a:ext cx="9730678" cy="4114800"/>
          </a:xfrm>
        </p:spPr>
        <p:txBody>
          <a:bodyPr>
            <a:normAutofit/>
          </a:bodyPr>
          <a:lstStyle/>
          <a:p>
            <a:pPr marL="0" indent="0">
              <a:buNone/>
              <a:defRPr/>
            </a:pPr>
            <a:r>
              <a:rPr lang="en-US" altLang="en-US" sz="2400" dirty="0"/>
              <a:t>Some of the limitations of BIOS are:</a:t>
            </a:r>
          </a:p>
          <a:p>
            <a:pPr>
              <a:buFont typeface="Wingdings" panose="05000000000000000000" pitchFamily="2" charset="2"/>
              <a:buChar char="q"/>
              <a:defRPr/>
            </a:pPr>
            <a:r>
              <a:rPr lang="en-US" altLang="en-US" sz="2400" dirty="0"/>
              <a:t>16-bit</a:t>
            </a:r>
          </a:p>
          <a:p>
            <a:pPr>
              <a:buFont typeface="Wingdings" panose="05000000000000000000" pitchFamily="2" charset="2"/>
              <a:buChar char="q"/>
              <a:defRPr/>
            </a:pPr>
            <a:r>
              <a:rPr lang="en-US" altLang="en-US" sz="2400" dirty="0"/>
              <a:t>Slow performance on ROM startup</a:t>
            </a:r>
          </a:p>
          <a:p>
            <a:pPr>
              <a:buFont typeface="Wingdings" panose="05000000000000000000" pitchFamily="2" charset="2"/>
              <a:buChar char="q"/>
              <a:defRPr/>
            </a:pPr>
            <a:r>
              <a:rPr lang="en-US" altLang="en-US" sz="2400" dirty="0"/>
              <a:t>The design provide only standard to boot from disks</a:t>
            </a:r>
          </a:p>
          <a:p>
            <a:pPr>
              <a:buFont typeface="Wingdings" panose="05000000000000000000" pitchFamily="2" charset="2"/>
              <a:buChar char="q"/>
              <a:defRPr/>
            </a:pPr>
            <a:r>
              <a:rPr lang="en-US" altLang="en-US" sz="2400" dirty="0"/>
              <a:t>MBR use 32-bits for storing logical block address(LBA) and stores data in blocks of 512 bytes  </a:t>
            </a:r>
          </a:p>
          <a:p>
            <a:pPr>
              <a:buFont typeface="Wingdings" panose="05000000000000000000" pitchFamily="2" charset="2"/>
              <a:buChar char="q"/>
              <a:defRPr/>
            </a:pPr>
            <a:r>
              <a:rPr lang="en-US" altLang="en-US" sz="2400" dirty="0"/>
              <a:t>Master Boot Record (MBR) maximum bootable disk size of 2.2 TB</a:t>
            </a:r>
          </a:p>
          <a:p>
            <a:pPr>
              <a:buFont typeface="Wingdings" panose="05000000000000000000" pitchFamily="2" charset="2"/>
              <a:buChar char="q"/>
              <a:defRPr/>
            </a:pPr>
            <a:r>
              <a:rPr lang="en-US" altLang="en-US" sz="2400" dirty="0"/>
              <a:t>MBR allows maximum of 4 primary partitions</a:t>
            </a:r>
          </a:p>
          <a:p>
            <a:pPr>
              <a:buFont typeface="Wingdings" panose="05000000000000000000" pitchFamily="2" charset="2"/>
              <a:buChar char="q"/>
              <a:defRPr/>
            </a:pPr>
            <a:endParaRPr lang="en-US" altLang="en-US" sz="2400" dirty="0"/>
          </a:p>
          <a:p>
            <a:pPr>
              <a:defRPr/>
            </a:pPr>
            <a:endParaRPr lang="en-US" altLang="en-US" sz="2400" dirty="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156269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Unified Extensible Firmware Interface - UEFI</a:t>
            </a:r>
            <a:endParaRPr lang="fr-CA" altLang="en-US" dirty="0" smtClean="0"/>
          </a:p>
        </p:txBody>
      </p:sp>
      <p:sp>
        <p:nvSpPr>
          <p:cNvPr id="9219" name="Content Placeholder 2"/>
          <p:cNvSpPr>
            <a:spLocks noGrp="1"/>
          </p:cNvSpPr>
          <p:nvPr>
            <p:ph idx="1"/>
          </p:nvPr>
        </p:nvSpPr>
        <p:spPr>
          <a:xfrm>
            <a:off x="838200" y="1688763"/>
            <a:ext cx="9711222" cy="4492860"/>
          </a:xfrm>
        </p:spPr>
        <p:txBody>
          <a:bodyPr>
            <a:normAutofit fontScale="92500" lnSpcReduction="10000"/>
          </a:bodyPr>
          <a:lstStyle/>
          <a:p>
            <a:pPr>
              <a:buFont typeface="Wingdings" panose="05000000000000000000" pitchFamily="2" charset="2"/>
              <a:buChar char="q"/>
            </a:pPr>
            <a:r>
              <a:rPr lang="en-US" altLang="en-US" sz="2400" dirty="0"/>
              <a:t>UEFI is a replacement for the older BIOS firmware interface. It allows to boot from disks that are larger than 2 terabytes.</a:t>
            </a:r>
          </a:p>
          <a:p>
            <a:pPr>
              <a:buFont typeface="Wingdings" panose="05000000000000000000" pitchFamily="2" charset="2"/>
              <a:buChar char="q"/>
            </a:pPr>
            <a:r>
              <a:rPr lang="en-US" altLang="en-US" sz="2400" dirty="0"/>
              <a:t>This interface contains data tables with platform information, boot and run time service calls available to the OS and the bootloader</a:t>
            </a:r>
          </a:p>
          <a:p>
            <a:pPr>
              <a:buFont typeface="Wingdings" panose="05000000000000000000" pitchFamily="2" charset="2"/>
              <a:buChar char="q"/>
            </a:pPr>
            <a:r>
              <a:rPr lang="en-US" altLang="en-US" sz="2400" dirty="0"/>
              <a:t>It supports faster boot and resume times.</a:t>
            </a:r>
          </a:p>
          <a:p>
            <a:pPr>
              <a:buFont typeface="Wingdings" panose="05000000000000000000" pitchFamily="2" charset="2"/>
              <a:buChar char="q"/>
            </a:pPr>
            <a:r>
              <a:rPr lang="en-US" altLang="en-US" sz="2400" dirty="0"/>
              <a:t>UEFI hard disks require the GUID partition table (GPT) partition structure, instead of the master boot record (MBR) partition structure that is used in BIOS.</a:t>
            </a:r>
          </a:p>
          <a:p>
            <a:pPr>
              <a:buFont typeface="Wingdings" panose="05000000000000000000" pitchFamily="2" charset="2"/>
              <a:buChar char="q"/>
            </a:pPr>
            <a:r>
              <a:rPr lang="en-US" altLang="en-US" sz="2400" dirty="0"/>
              <a:t>When you install Windows by using the Windows product DVD, Windows Setup detects whether the computer was booted in UEFI mode or BIOS-compatibility mode, and it configures Windows based on this selection</a:t>
            </a:r>
            <a:endParaRPr lang="fr-CA" altLang="en-US" sz="2400" dirty="0"/>
          </a:p>
          <a:p>
            <a:endParaRPr lang="en-US" altLang="en-US" sz="3600" dirty="0" smtClean="0"/>
          </a:p>
          <a:p>
            <a:endParaRPr lang="fr-CA" altLang="en-US" dirty="0" smtClean="0"/>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85587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t>Legacy Bios and UEFI</a:t>
            </a:r>
          </a:p>
        </p:txBody>
      </p:sp>
      <p:sp>
        <p:nvSpPr>
          <p:cNvPr id="3" name="Content Placeholder 2"/>
          <p:cNvSpPr>
            <a:spLocks noGrp="1"/>
          </p:cNvSpPr>
          <p:nvPr>
            <p:ph idx="1"/>
          </p:nvPr>
        </p:nvSpPr>
        <p:spPr>
          <a:xfrm>
            <a:off x="838199" y="1690688"/>
            <a:ext cx="10348609" cy="4398827"/>
          </a:xfrm>
        </p:spPr>
        <p:txBody>
          <a:bodyPr>
            <a:normAutofit fontScale="55000" lnSpcReduction="20000"/>
          </a:bodyPr>
          <a:lstStyle/>
          <a:p>
            <a:pPr marL="0" indent="0">
              <a:buNone/>
              <a:defRPr/>
            </a:pPr>
            <a:r>
              <a:rPr lang="en-US" altLang="en-US" sz="3800" dirty="0">
                <a:latin typeface="Verdana" panose="020B0604030504040204" pitchFamily="34" charset="0"/>
                <a:ea typeface="Verdana" panose="020B0604030504040204" pitchFamily="34" charset="0"/>
                <a:cs typeface="Arial" panose="020B0604020202020204" pitchFamily="34" charset="0"/>
              </a:rPr>
              <a:t>The advantages of UEFI over BIOS are the following:</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Security features such as Secure Boot and encrypted drives that prevent malware from running before the OS is loaded</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Faster startup and resume times</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UEFI uses 64-bit values to describe partitions allowing GPT to handle disks of up to 9.4 Zettabytes(ZB)</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Support for modern, 64-bit firmware device drivers that the system can use to address more than 17.2 billion GB of memory during startup</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Backward compatibility to use BIOS with UEFI hardware, although Secure Boot must be turned off</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Support for multicast image deployments</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hlinkClick r:id="rId2"/>
              </a:rPr>
              <a:t>http://uefi.org/</a:t>
            </a:r>
            <a:endParaRPr lang="en-US" altLang="en-US" sz="3800" dirty="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hlinkClick r:id="rId3"/>
              </a:rPr>
              <a:t>http://www.uefi.org/sites/default/files/resources/UEFI%20Primer_Aug%2015%202014_Final.pdf</a:t>
            </a:r>
            <a:endParaRPr lang="en-US" altLang="en-US" sz="3800" dirty="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q"/>
              <a:defRPr/>
            </a:pPr>
            <a:endParaRPr lang="en-US" altLang="en-US" sz="1800" dirty="0">
              <a:latin typeface="+mj-lt"/>
            </a:endParaRPr>
          </a:p>
          <a:p>
            <a:pPr>
              <a:defRPr/>
            </a:pPr>
            <a:endParaRPr lang="en-US" sz="1800" dirty="0">
              <a:latin typeface="+mj-lt"/>
            </a:endParaRPr>
          </a:p>
        </p:txBody>
      </p:sp>
      <p:sp>
        <p:nvSpPr>
          <p:cNvPr id="2" name="Footer Placeholder 1"/>
          <p:cNvSpPr>
            <a:spLocks noGrp="1"/>
          </p:cNvSpPr>
          <p:nvPr>
            <p:ph type="ftr" sz="quarter" idx="11"/>
          </p:nvPr>
        </p:nvSpPr>
        <p:spPr/>
        <p:txBody>
          <a:bodyPr/>
          <a:lstStyle/>
          <a:p>
            <a:r>
              <a:rPr lang="en-US" smtClean="0"/>
              <a:t>ITSC 205 Operating Systems Internals</a:t>
            </a:r>
            <a:endParaRPr lang="en-US"/>
          </a:p>
        </p:txBody>
      </p:sp>
    </p:spTree>
    <p:extLst>
      <p:ext uri="{BB962C8B-B14F-4D97-AF65-F5344CB8AC3E}">
        <p14:creationId xmlns:p14="http://schemas.microsoft.com/office/powerpoint/2010/main" val="296478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11558</TotalTime>
  <Words>2589</Words>
  <Application>Microsoft Office PowerPoint</Application>
  <PresentationFormat>Widescreen</PresentationFormat>
  <Paragraphs>324</Paragraphs>
  <Slides>42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Times New Roman</vt:lpstr>
      <vt:lpstr>Verdana</vt:lpstr>
      <vt:lpstr>Wingdings</vt:lpstr>
      <vt:lpstr>Office Theme</vt:lpstr>
      <vt:lpstr>Course Introduction</vt:lpstr>
      <vt:lpstr> Windows Startup</vt:lpstr>
      <vt:lpstr>Booting Windows</vt:lpstr>
      <vt:lpstr>Computer Startup</vt:lpstr>
      <vt:lpstr>Firmware</vt:lpstr>
      <vt:lpstr>ARM Processor Firmware</vt:lpstr>
      <vt:lpstr>BIOS</vt:lpstr>
      <vt:lpstr>Unified Extensible Firmware Interface - UEFI</vt:lpstr>
      <vt:lpstr>Legacy Bios and UEFI</vt:lpstr>
      <vt:lpstr>Legacy BIOS and UEFI</vt:lpstr>
      <vt:lpstr>UEFI Boot and  Windows 10</vt:lpstr>
      <vt:lpstr>BIOS Boot Process</vt:lpstr>
      <vt:lpstr>System/boot partitions</vt:lpstr>
      <vt:lpstr>Master Boot Record (MBR)</vt:lpstr>
      <vt:lpstr>Bootloaders</vt:lpstr>
      <vt:lpstr>MBR and GPT </vt:lpstr>
      <vt:lpstr>GPT</vt:lpstr>
      <vt:lpstr>GPT</vt:lpstr>
      <vt:lpstr>GPT and virtual machines</vt:lpstr>
      <vt:lpstr>Windows Boot Process</vt:lpstr>
      <vt:lpstr>Windows Boot Process</vt:lpstr>
      <vt:lpstr>NTOSKRNL</vt:lpstr>
      <vt:lpstr>BIOS Boot Process Components</vt:lpstr>
      <vt:lpstr>BIOS Boot Process Components</vt:lpstr>
      <vt:lpstr>BIOS Boot Process Components</vt:lpstr>
      <vt:lpstr>BIOS Boot Process Components</vt:lpstr>
      <vt:lpstr>Windows Services</vt:lpstr>
      <vt:lpstr>BCD – Boot Configuration Data</vt:lpstr>
      <vt:lpstr>Windows Boot Loader</vt:lpstr>
      <vt:lpstr>bcdedit</vt:lpstr>
      <vt:lpstr>bcedit commands</vt:lpstr>
      <vt:lpstr>Windows Boot Loader</vt:lpstr>
      <vt:lpstr>Bootmgr and BCD </vt:lpstr>
      <vt:lpstr>Bootmgr and BCD </vt:lpstr>
      <vt:lpstr>Wow64</vt:lpstr>
      <vt:lpstr>Wow64 Components</vt:lpstr>
      <vt:lpstr>Wow64 File Location</vt:lpstr>
      <vt:lpstr>Shutdown Process</vt:lpstr>
      <vt:lpstr>Secure Boot</vt:lpstr>
      <vt:lpstr>Troubleshooting the Boot</vt:lpstr>
      <vt:lpstr>References</vt:lpstr>
      <vt:lpstr>Copyright Notice © 2000-2005 David A. Solomon and Mark Russinovich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225</cp:revision>
  <dcterms:created xsi:type="dcterms:W3CDTF">2016-04-05T14:17:30Z</dcterms:created>
  <dcterms:modified xsi:type="dcterms:W3CDTF">2020-05-06T21:40:32Z</dcterms:modified>
</cp:coreProperties>
</file>