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71" r:id="rId11"/>
    <p:sldId id="273" r:id="rId12"/>
    <p:sldId id="274" r:id="rId13"/>
    <p:sldId id="279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43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5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y Wong" userId="b5b9ca609fbca60a" providerId="LiveId" clId="{BED6763A-4DB5-4AA3-B6AB-D8F4B4B2F69B}"/>
    <pc:docChg chg="undo custSel delSld modSld">
      <pc:chgData name="Kitty Wong" userId="b5b9ca609fbca60a" providerId="LiveId" clId="{BED6763A-4DB5-4AA3-B6AB-D8F4B4B2F69B}" dt="2018-01-05T05:54:34.079" v="66" actId="20577"/>
      <pc:docMkLst>
        <pc:docMk/>
      </pc:docMkLst>
      <pc:sldChg chg="modSp">
        <pc:chgData name="Kitty Wong" userId="b5b9ca609fbca60a" providerId="LiveId" clId="{BED6763A-4DB5-4AA3-B6AB-D8F4B4B2F69B}" dt="2018-01-05T05:51:12.735" v="35" actId="20577"/>
        <pc:sldMkLst>
          <pc:docMk/>
          <pc:sldMk cId="712547841" sldId="258"/>
        </pc:sldMkLst>
        <pc:spChg chg="mod">
          <ac:chgData name="Kitty Wong" userId="b5b9ca609fbca60a" providerId="LiveId" clId="{BED6763A-4DB5-4AA3-B6AB-D8F4B4B2F69B}" dt="2018-01-05T05:50:48.967" v="19" actId="20577"/>
          <ac:spMkLst>
            <pc:docMk/>
            <pc:sldMk cId="712547841" sldId="258"/>
            <ac:spMk id="3" creationId="{00000000-0000-0000-0000-000000000000}"/>
          </ac:spMkLst>
        </pc:spChg>
        <pc:spChg chg="mod">
          <ac:chgData name="Kitty Wong" userId="b5b9ca609fbca60a" providerId="LiveId" clId="{BED6763A-4DB5-4AA3-B6AB-D8F4B4B2F69B}" dt="2018-01-05T05:51:12.735" v="35" actId="20577"/>
          <ac:spMkLst>
            <pc:docMk/>
            <pc:sldMk cId="712547841" sldId="258"/>
            <ac:spMk id="5" creationId="{00000000-0000-0000-0000-000000000000}"/>
          </ac:spMkLst>
        </pc:spChg>
      </pc:sldChg>
      <pc:sldChg chg="addSp delSp">
        <pc:chgData name="Kitty Wong" userId="b5b9ca609fbca60a" providerId="LiveId" clId="{BED6763A-4DB5-4AA3-B6AB-D8F4B4B2F69B}" dt="2018-01-05T05:52:26.490" v="45"/>
        <pc:sldMkLst>
          <pc:docMk/>
          <pc:sldMk cId="2303699916" sldId="266"/>
        </pc:sldMkLst>
        <pc:spChg chg="del">
          <ac:chgData name="Kitty Wong" userId="b5b9ca609fbca60a" providerId="LiveId" clId="{BED6763A-4DB5-4AA3-B6AB-D8F4B4B2F69B}" dt="2018-01-05T05:52:03.172" v="38"/>
          <ac:spMkLst>
            <pc:docMk/>
            <pc:sldMk cId="2303699916" sldId="266"/>
            <ac:spMk id="4" creationId="{00000000-0000-0000-0000-000000000000}"/>
          </ac:spMkLst>
        </pc:spChg>
        <pc:spChg chg="add del">
          <ac:chgData name="Kitty Wong" userId="b5b9ca609fbca60a" providerId="LiveId" clId="{BED6763A-4DB5-4AA3-B6AB-D8F4B4B2F69B}" dt="2018-01-05T05:51:59.395" v="37"/>
          <ac:spMkLst>
            <pc:docMk/>
            <pc:sldMk cId="2303699916" sldId="266"/>
            <ac:spMk id="5" creationId="{9C8BDBEA-F7E2-4F26-9DA1-F905C331B3C4}"/>
          </ac:spMkLst>
        </pc:spChg>
        <pc:spChg chg="add del">
          <ac:chgData name="Kitty Wong" userId="b5b9ca609fbca60a" providerId="LiveId" clId="{BED6763A-4DB5-4AA3-B6AB-D8F4B4B2F69B}" dt="2018-01-05T05:52:25.621" v="44" actId="478"/>
          <ac:spMkLst>
            <pc:docMk/>
            <pc:sldMk cId="2303699916" sldId="266"/>
            <ac:spMk id="6" creationId="{806398C8-4C88-4BCA-88A6-3E13EC5CB19D}"/>
          </ac:spMkLst>
        </pc:spChg>
        <pc:spChg chg="add">
          <ac:chgData name="Kitty Wong" userId="b5b9ca609fbca60a" providerId="LiveId" clId="{BED6763A-4DB5-4AA3-B6AB-D8F4B4B2F69B}" dt="2018-01-05T05:52:26.490" v="45"/>
          <ac:spMkLst>
            <pc:docMk/>
            <pc:sldMk cId="2303699916" sldId="266"/>
            <ac:spMk id="7" creationId="{D2531B7C-6123-4F7E-BF5A-79B293FB4A93}"/>
          </ac:spMkLst>
        </pc:spChg>
      </pc:sldChg>
      <pc:sldChg chg="addSp delSp modSp">
        <pc:chgData name="Kitty Wong" userId="b5b9ca609fbca60a" providerId="LiveId" clId="{BED6763A-4DB5-4AA3-B6AB-D8F4B4B2F69B}" dt="2018-01-05T05:52:32.802" v="48"/>
        <pc:sldMkLst>
          <pc:docMk/>
          <pc:sldMk cId="2511766214" sldId="267"/>
        </pc:sldMkLst>
        <pc:spChg chg="del">
          <ac:chgData name="Kitty Wong" userId="b5b9ca609fbca60a" providerId="LiveId" clId="{BED6763A-4DB5-4AA3-B6AB-D8F4B4B2F69B}" dt="2018-01-05T05:52:10.986" v="42"/>
          <ac:spMkLst>
            <pc:docMk/>
            <pc:sldMk cId="2511766214" sldId="267"/>
            <ac:spMk id="4" creationId="{00000000-0000-0000-0000-000000000000}"/>
          </ac:spMkLst>
        </pc:spChg>
        <pc:spChg chg="add del">
          <ac:chgData name="Kitty Wong" userId="b5b9ca609fbca60a" providerId="LiveId" clId="{BED6763A-4DB5-4AA3-B6AB-D8F4B4B2F69B}" dt="2018-01-05T05:52:08.561" v="41"/>
          <ac:spMkLst>
            <pc:docMk/>
            <pc:sldMk cId="2511766214" sldId="267"/>
            <ac:spMk id="5" creationId="{4FCF65F4-CD5A-40A4-A7FB-9E1D9AD6CD01}"/>
          </ac:spMkLst>
        </pc:spChg>
        <pc:spChg chg="add del mod">
          <ac:chgData name="Kitty Wong" userId="b5b9ca609fbca60a" providerId="LiveId" clId="{BED6763A-4DB5-4AA3-B6AB-D8F4B4B2F69B}" dt="2018-01-05T05:52:31.602" v="47" actId="478"/>
          <ac:spMkLst>
            <pc:docMk/>
            <pc:sldMk cId="2511766214" sldId="267"/>
            <ac:spMk id="6" creationId="{F5E2AA25-FB21-42EE-8D90-EAD29B72B538}"/>
          </ac:spMkLst>
        </pc:spChg>
        <pc:spChg chg="add">
          <ac:chgData name="Kitty Wong" userId="b5b9ca609fbca60a" providerId="LiveId" clId="{BED6763A-4DB5-4AA3-B6AB-D8F4B4B2F69B}" dt="2018-01-05T05:52:32.802" v="48"/>
          <ac:spMkLst>
            <pc:docMk/>
            <pc:sldMk cId="2511766214" sldId="267"/>
            <ac:spMk id="7" creationId="{B4AFFB5C-F0E7-4292-A927-0F29A343FE89}"/>
          </ac:spMkLst>
        </pc:spChg>
      </pc:sldChg>
      <pc:sldChg chg="addSp delSp">
        <pc:chgData name="Kitty Wong" userId="b5b9ca609fbca60a" providerId="LiveId" clId="{BED6763A-4DB5-4AA3-B6AB-D8F4B4B2F69B}" dt="2018-01-05T05:52:38.250" v="50"/>
        <pc:sldMkLst>
          <pc:docMk/>
          <pc:sldMk cId="3680054011" sldId="268"/>
        </pc:sldMkLst>
        <pc:spChg chg="del">
          <ac:chgData name="Kitty Wong" userId="b5b9ca609fbca60a" providerId="LiveId" clId="{BED6763A-4DB5-4AA3-B6AB-D8F4B4B2F69B}" dt="2018-01-05T05:52:37.259" v="49" actId="478"/>
          <ac:spMkLst>
            <pc:docMk/>
            <pc:sldMk cId="3680054011" sldId="268"/>
            <ac:spMk id="4" creationId="{00000000-0000-0000-0000-000000000000}"/>
          </ac:spMkLst>
        </pc:spChg>
        <pc:spChg chg="add">
          <ac:chgData name="Kitty Wong" userId="b5b9ca609fbca60a" providerId="LiveId" clId="{BED6763A-4DB5-4AA3-B6AB-D8F4B4B2F69B}" dt="2018-01-05T05:52:38.250" v="50"/>
          <ac:spMkLst>
            <pc:docMk/>
            <pc:sldMk cId="3680054011" sldId="268"/>
            <ac:spMk id="5" creationId="{C7D62A87-DE8B-42ED-9A90-5A7E0EDA499C}"/>
          </ac:spMkLst>
        </pc:spChg>
      </pc:sldChg>
      <pc:sldChg chg="addSp delSp">
        <pc:chgData name="Kitty Wong" userId="b5b9ca609fbca60a" providerId="LiveId" clId="{BED6763A-4DB5-4AA3-B6AB-D8F4B4B2F69B}" dt="2018-01-05T05:52:51.099" v="54"/>
        <pc:sldMkLst>
          <pc:docMk/>
          <pc:sldMk cId="2111526773" sldId="270"/>
        </pc:sldMkLst>
        <pc:spChg chg="del">
          <ac:chgData name="Kitty Wong" userId="b5b9ca609fbca60a" providerId="LiveId" clId="{BED6763A-4DB5-4AA3-B6AB-D8F4B4B2F69B}" dt="2018-01-05T05:52:50.286" v="53" actId="478"/>
          <ac:spMkLst>
            <pc:docMk/>
            <pc:sldMk cId="2111526773" sldId="270"/>
            <ac:spMk id="4" creationId="{00000000-0000-0000-0000-000000000000}"/>
          </ac:spMkLst>
        </pc:spChg>
        <pc:spChg chg="add">
          <ac:chgData name="Kitty Wong" userId="b5b9ca609fbca60a" providerId="LiveId" clId="{BED6763A-4DB5-4AA3-B6AB-D8F4B4B2F69B}" dt="2018-01-05T05:52:51.099" v="54"/>
          <ac:spMkLst>
            <pc:docMk/>
            <pc:sldMk cId="2111526773" sldId="270"/>
            <ac:spMk id="5" creationId="{236F5C09-8361-4669-9961-4730B3ABDD86}"/>
          </ac:spMkLst>
        </pc:spChg>
      </pc:sldChg>
      <pc:sldChg chg="addSp delSp">
        <pc:chgData name="Kitty Wong" userId="b5b9ca609fbca60a" providerId="LiveId" clId="{BED6763A-4DB5-4AA3-B6AB-D8F4B4B2F69B}" dt="2018-01-05T05:52:57.948" v="56"/>
        <pc:sldMkLst>
          <pc:docMk/>
          <pc:sldMk cId="525288653" sldId="271"/>
        </pc:sldMkLst>
        <pc:spChg chg="del">
          <ac:chgData name="Kitty Wong" userId="b5b9ca609fbca60a" providerId="LiveId" clId="{BED6763A-4DB5-4AA3-B6AB-D8F4B4B2F69B}" dt="2018-01-05T05:52:57.102" v="55" actId="478"/>
          <ac:spMkLst>
            <pc:docMk/>
            <pc:sldMk cId="525288653" sldId="271"/>
            <ac:spMk id="4" creationId="{00000000-0000-0000-0000-000000000000}"/>
          </ac:spMkLst>
        </pc:spChg>
        <pc:spChg chg="add">
          <ac:chgData name="Kitty Wong" userId="b5b9ca609fbca60a" providerId="LiveId" clId="{BED6763A-4DB5-4AA3-B6AB-D8F4B4B2F69B}" dt="2018-01-05T05:52:57.948" v="56"/>
          <ac:spMkLst>
            <pc:docMk/>
            <pc:sldMk cId="525288653" sldId="271"/>
            <ac:spMk id="5" creationId="{EDE93ED2-794D-4349-BF42-7103CE9B9AE6}"/>
          </ac:spMkLst>
        </pc:spChg>
      </pc:sldChg>
      <pc:sldChg chg="addSp delSp modSp">
        <pc:chgData name="Kitty Wong" userId="b5b9ca609fbca60a" providerId="LiveId" clId="{BED6763A-4DB5-4AA3-B6AB-D8F4B4B2F69B}" dt="2018-01-05T05:54:34.079" v="66" actId="20577"/>
        <pc:sldMkLst>
          <pc:docMk/>
          <pc:sldMk cId="3505637046" sldId="272"/>
        </pc:sldMkLst>
        <pc:spChg chg="mod">
          <ac:chgData name="Kitty Wong" userId="b5b9ca609fbca60a" providerId="LiveId" clId="{BED6763A-4DB5-4AA3-B6AB-D8F4B4B2F69B}" dt="2018-01-05T05:54:34.079" v="66" actId="20577"/>
          <ac:spMkLst>
            <pc:docMk/>
            <pc:sldMk cId="3505637046" sldId="272"/>
            <ac:spMk id="3" creationId="{00000000-0000-0000-0000-000000000000}"/>
          </ac:spMkLst>
        </pc:spChg>
        <pc:spChg chg="del">
          <ac:chgData name="Kitty Wong" userId="b5b9ca609fbca60a" providerId="LiveId" clId="{BED6763A-4DB5-4AA3-B6AB-D8F4B4B2F69B}" dt="2018-01-05T05:53:00.943" v="57" actId="478"/>
          <ac:spMkLst>
            <pc:docMk/>
            <pc:sldMk cId="3505637046" sldId="272"/>
            <ac:spMk id="4" creationId="{00000000-0000-0000-0000-000000000000}"/>
          </ac:spMkLst>
        </pc:spChg>
        <pc:spChg chg="add">
          <ac:chgData name="Kitty Wong" userId="b5b9ca609fbca60a" providerId="LiveId" clId="{BED6763A-4DB5-4AA3-B6AB-D8F4B4B2F69B}" dt="2018-01-05T05:53:01.726" v="58"/>
          <ac:spMkLst>
            <pc:docMk/>
            <pc:sldMk cId="3505637046" sldId="272"/>
            <ac:spMk id="5" creationId="{57299826-1C49-45B7-8930-BD0BC713F72E}"/>
          </ac:spMkLst>
        </pc:spChg>
      </pc:sldChg>
      <pc:sldChg chg="del">
        <pc:chgData name="Kitty Wong" userId="b5b9ca609fbca60a" providerId="LiveId" clId="{BED6763A-4DB5-4AA3-B6AB-D8F4B4B2F69B}" dt="2018-01-05T05:54:13.386" v="61" actId="2696"/>
        <pc:sldMkLst>
          <pc:docMk/>
          <pc:sldMk cId="2694787477" sldId="273"/>
        </pc:sldMkLst>
      </pc:sldChg>
      <pc:sldChg chg="addSp delSp">
        <pc:chgData name="Kitty Wong" userId="b5b9ca609fbca60a" providerId="LiveId" clId="{BED6763A-4DB5-4AA3-B6AB-D8F4B4B2F69B}" dt="2018-01-05T05:53:09.518" v="60"/>
        <pc:sldMkLst>
          <pc:docMk/>
          <pc:sldMk cId="1194432006" sldId="274"/>
        </pc:sldMkLst>
        <pc:spChg chg="del">
          <ac:chgData name="Kitty Wong" userId="b5b9ca609fbca60a" providerId="LiveId" clId="{BED6763A-4DB5-4AA3-B6AB-D8F4B4B2F69B}" dt="2018-01-05T05:53:08.671" v="59" actId="478"/>
          <ac:spMkLst>
            <pc:docMk/>
            <pc:sldMk cId="1194432006" sldId="274"/>
            <ac:spMk id="4" creationId="{00000000-0000-0000-0000-000000000000}"/>
          </ac:spMkLst>
        </pc:spChg>
        <pc:spChg chg="add">
          <ac:chgData name="Kitty Wong" userId="b5b9ca609fbca60a" providerId="LiveId" clId="{BED6763A-4DB5-4AA3-B6AB-D8F4B4B2F69B}" dt="2018-01-05T05:53:09.518" v="60"/>
          <ac:spMkLst>
            <pc:docMk/>
            <pc:sldMk cId="1194432006" sldId="274"/>
            <ac:spMk id="5" creationId="{186EA2D3-E3EE-47DC-AE0C-83AC7F91093F}"/>
          </ac:spMkLst>
        </pc:spChg>
      </pc:sldChg>
      <pc:sldChg chg="addSp delSp">
        <pc:chgData name="Kitty Wong" userId="b5b9ca609fbca60a" providerId="LiveId" clId="{BED6763A-4DB5-4AA3-B6AB-D8F4B4B2F69B}" dt="2018-01-05T05:52:43.894" v="52"/>
        <pc:sldMkLst>
          <pc:docMk/>
          <pc:sldMk cId="524982148" sldId="275"/>
        </pc:sldMkLst>
        <pc:spChg chg="del">
          <ac:chgData name="Kitty Wong" userId="b5b9ca609fbca60a" providerId="LiveId" clId="{BED6763A-4DB5-4AA3-B6AB-D8F4B4B2F69B}" dt="2018-01-05T05:52:42.955" v="51" actId="478"/>
          <ac:spMkLst>
            <pc:docMk/>
            <pc:sldMk cId="524982148" sldId="275"/>
            <ac:spMk id="4" creationId="{00000000-0000-0000-0000-000000000000}"/>
          </ac:spMkLst>
        </pc:spChg>
        <pc:spChg chg="add">
          <ac:chgData name="Kitty Wong" userId="b5b9ca609fbca60a" providerId="LiveId" clId="{BED6763A-4DB5-4AA3-B6AB-D8F4B4B2F69B}" dt="2018-01-05T05:52:43.894" v="52"/>
          <ac:spMkLst>
            <pc:docMk/>
            <pc:sldMk cId="524982148" sldId="275"/>
            <ac:spMk id="5" creationId="{FFA72D5F-7767-4916-9DFC-2F88A023387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5150-9119-490A-A216-3D2FA22F7FFC}" type="datetimeFigureOut">
              <a:rPr lang="en-CA" smtClean="0"/>
              <a:t>2019-01-08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01B0-FE71-4C35-BC11-34BCAF52C4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71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45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5A69597-E0FC-4330-87CA-3C6D47329357}" type="slidenum">
              <a:rPr lang="en-GB" altLang="en-US">
                <a:latin typeface="Arial" panose="020B0604020202020204" pitchFamily="34" charset="0"/>
              </a:rPr>
              <a:pPr/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6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smtClean="0">
                <a:latin typeface="Arial" panose="020B0604020202020204" pitchFamily="34" charset="0"/>
              </a:rPr>
              <a:t>“Microsoft product screen shot(s) reprinted with permission from Microsoft Corporation.”</a:t>
            </a:r>
          </a:p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ED6EFF9-85EB-4AB2-97A6-8CB36AB3E613}" type="slidenum">
              <a:rPr lang="en-GB" altLang="en-US">
                <a:latin typeface="Arial" panose="020B0604020202020204" pitchFamily="34" charset="0"/>
              </a:rPr>
              <a:pPr/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6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823B631-A6F1-4523-AA98-81168F024A6D}" type="slidenum">
              <a:rPr lang="en-GB" altLang="en-US">
                <a:latin typeface="Arial" panose="020B0604020202020204" pitchFamily="34" charset="0"/>
              </a:rPr>
              <a:pPr/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53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6BA8B05-0EC6-4D13-900A-ED3ED9A279CA}" type="slidenum">
              <a:rPr lang="en-GB" altLang="en-US">
                <a:latin typeface="Arial" panose="020B0604020202020204" pitchFamily="34" charset="0"/>
              </a:rPr>
              <a:pPr/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73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70AE9CE-5B59-4030-8A9C-CBDFB960364B}" type="slidenum">
              <a:rPr lang="en-GB" altLang="en-US">
                <a:latin typeface="Arial" panose="020B0604020202020204" pitchFamily="34" charset="0"/>
              </a:rPr>
              <a:pPr/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74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EF141B5-BDC4-4E42-A617-0E1848C3B5F3}" type="slidenum">
              <a:rPr lang="en-GB" altLang="en-US">
                <a:latin typeface="Arial" panose="020B0604020202020204" pitchFamily="34" charset="0"/>
              </a:rPr>
              <a:pPr/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1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smtClean="0">
                <a:latin typeface="Arial" panose="020B0604020202020204" pitchFamily="34" charset="0"/>
              </a:rPr>
              <a:t>“Microsoft product screen shot(s) reprinted with permission from Microsoft Corporation.”</a:t>
            </a:r>
          </a:p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46EFC2D-FCAE-4730-94B5-67C354C8A647}" type="slidenum">
              <a:rPr lang="en-GB" altLang="en-US">
                <a:latin typeface="Arial" panose="020B0604020202020204" pitchFamily="34" charset="0"/>
              </a:rPr>
              <a:pPr/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4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smtClean="0">
                <a:latin typeface="Arial" panose="020B0604020202020204" pitchFamily="34" charset="0"/>
              </a:rPr>
              <a:t>“Microsoft product screen shot(s) reprinted with permission from Microsoft Corporation.”</a:t>
            </a:r>
          </a:p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4E2807B-86F8-4883-9257-091915A9230B}" type="slidenum">
              <a:rPr lang="en-GB" altLang="en-US">
                <a:latin typeface="Arial" panose="020B0604020202020204" pitchFamily="34" charset="0"/>
              </a:rPr>
              <a:pPr/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7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smtClean="0">
                <a:latin typeface="Arial" panose="020B0604020202020204" pitchFamily="34" charset="0"/>
              </a:rPr>
              <a:t>“Microsoft product screen shot(s) reprinted with permission from Microsoft Corporation.”</a:t>
            </a:r>
          </a:p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D2A23A8-931A-4F4E-B68B-C3E59EA92A09}" type="slidenum">
              <a:rPr lang="en-GB" altLang="en-US">
                <a:latin typeface="Arial" panose="020B0604020202020204" pitchFamily="34" charset="0"/>
              </a:rPr>
              <a:pPr/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1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smtClean="0">
                <a:latin typeface="Arial" panose="020B0604020202020204" pitchFamily="34" charset="0"/>
              </a:rPr>
              <a:t>“Microsoft product screen shot(s) reprinted with permission from Microsoft Corporation.”</a:t>
            </a:r>
          </a:p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B760E10-5EFB-47DF-BCE6-C55B5C02E85D}" type="slidenum">
              <a:rPr lang="en-GB" altLang="en-US">
                <a:latin typeface="Arial" panose="020B0604020202020204" pitchFamily="34" charset="0"/>
              </a:rPr>
              <a:pPr/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2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smtClean="0">
                <a:latin typeface="Arial" panose="020B0604020202020204" pitchFamily="34" charset="0"/>
              </a:rPr>
              <a:t>“Microsoft product screen shot(s) reprinted with permission from Microsoft Corporation.”</a:t>
            </a:r>
          </a:p>
          <a:p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5544ED1-B2D2-4604-B12D-4687DCA1BD88}" type="slidenum">
              <a:rPr lang="en-GB" altLang="en-US">
                <a:latin typeface="Arial" panose="020B0604020202020204" pitchFamily="34" charset="0"/>
              </a:rPr>
              <a:pPr/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2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224D08-7E4E-4F4F-B26D-7CE9F1BC5A43}" type="slidenum">
              <a:rPr lang="en-GB" altLang="en-US">
                <a:latin typeface="Arial" panose="020B0604020202020204" pitchFamily="34" charset="0"/>
              </a:rPr>
              <a:pPr/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56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B100533-8F5D-4A70-A366-131AAC3CB2ED}" type="slidenum">
              <a:rPr lang="en-GB" altLang="en-US">
                <a:latin typeface="Arial" panose="020B0604020202020204" pitchFamily="34" charset="0"/>
              </a:rPr>
              <a:pPr/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08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E943AAD-E136-4DD7-B89B-C73F3D25C3C5}" type="slidenum">
              <a:rPr lang="en-GB" altLang="en-US">
                <a:latin typeface="Arial" panose="020B0604020202020204" pitchFamily="34" charset="0"/>
              </a:rPr>
              <a:pPr/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60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WMI information broker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All WMI requests and data flow through the CIMOM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Implemented inside Windows Management Instrumentation service, winmgmt.exe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CIMOM provides core services: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Provider registration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Request routing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Remote access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Security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Query processing  - WMI Query Language (WQL)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Event processing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7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E4A6AB35-C22C-4755-9BC8-96579CB63199}" type="datetime1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CMPS369 Operating Systems for Software Developers. Module 0 - Course Introduction. Kitty Wong ©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E21CB55-4C39-4DF9-B29B-0DDB979E079F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r>
              <a:rPr lang="en-US"/>
              <a:t>CMPS369 Operating Systems for Software Developers. Module 0 - Course Introduction. Kitty Wong ©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E9DC3DE2-2DBA-41B6-ABDF-9E46BDE3E6CB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r>
              <a:rPr lang="en-US"/>
              <a:t>CMPS369 Operating Systems for Software Developers. Module 0 - Course Introduction. Kitty Wong ©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02967" y="1827213"/>
            <a:ext cx="477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02967" y="3960813"/>
            <a:ext cx="477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CE4F-B204-4062-A847-E9BCC4C76370}" type="datetime1">
              <a:rPr lang="en-US"/>
              <a:pPr>
                <a:defRPr/>
              </a:pPr>
              <a:t>1/8/2019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Operating Systems CMPS254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BA7117-571B-4020-A7EF-902989AE5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96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EFAD8-72A6-4D9E-B99F-F911B191F65A}" type="datetime1">
              <a:rPr lang="en-US"/>
              <a:pPr>
                <a:defRPr/>
              </a:pPr>
              <a:t>1/8/2019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Operating Systems CMPS254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39C36-D089-412B-950E-A0946516B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33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0FE8BCE-6DE9-499B-B47E-840C645FA6F5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CMPS369 Operating Systems for Software Developers. Module 0 - Course Introduction. Kitty Wong ©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  <p:sldLayoutId id="2147483658" r:id="rId7"/>
    <p:sldLayoutId id="214748365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technet/scriptcenter/scripts/msh/default.mspx?mfr=tru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samples/sample-scripts-for-administration?view=powershell-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403797"/>
            <a:ext cx="6845328" cy="272435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2"/>
                </a:solidFill>
              </a:rPr>
              <a:t/>
            </a:r>
            <a:br>
              <a:rPr lang="en-US" altLang="en-US" dirty="0" smtClean="0">
                <a:solidFill>
                  <a:schemeClr val="tx2"/>
                </a:solidFill>
              </a:rPr>
            </a:br>
            <a:r>
              <a:rPr lang="en-US" altLang="en-US" dirty="0">
                <a:solidFill>
                  <a:schemeClr val="tx2"/>
                </a:solidFill>
              </a:rPr>
              <a:t/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en-US" altLang="en-US" dirty="0" smtClean="0">
                <a:solidFill>
                  <a:schemeClr val="tx2"/>
                </a:solidFill>
              </a:rPr>
              <a:t/>
            </a:r>
            <a:br>
              <a:rPr lang="en-US" altLang="en-US" dirty="0" smtClean="0">
                <a:solidFill>
                  <a:schemeClr val="tx2"/>
                </a:solidFill>
              </a:rPr>
            </a:br>
            <a:r>
              <a:rPr lang="en-US" altLang="en-US" dirty="0">
                <a:solidFill>
                  <a:schemeClr val="tx2"/>
                </a:solidFill>
              </a:rPr>
              <a:t/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en-US" altLang="en-US" dirty="0" smtClean="0">
                <a:solidFill>
                  <a:schemeClr val="tx2"/>
                </a:solidFill>
              </a:rPr>
              <a:t>Windows </a:t>
            </a:r>
            <a:r>
              <a:rPr lang="en-US" altLang="en-US" dirty="0">
                <a:solidFill>
                  <a:schemeClr val="tx2"/>
                </a:solidFill>
              </a:rPr>
              <a:t/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en-US" altLang="en-US" dirty="0" smtClean="0">
                <a:solidFill>
                  <a:schemeClr val="tx2"/>
                </a:solidFill>
              </a:rPr>
              <a:t>User </a:t>
            </a:r>
            <a:r>
              <a:rPr lang="en-US" altLang="en-US" dirty="0">
                <a:solidFill>
                  <a:schemeClr val="tx2"/>
                </a:solidFill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</a:rPr>
              <a:t>nterface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/>
            </a:r>
            <a:br>
              <a:rPr lang="en-US" alt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ITSC205</a:t>
            </a:r>
            <a:endParaRPr lang="en-US" dirty="0"/>
          </a:p>
          <a:p>
            <a:r>
              <a:rPr lang="en-US" dirty="0"/>
              <a:t>Operating Systems Internals</a:t>
            </a: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97A69B-A386-44B6-B41D-9EA65E2D35CC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D930F0-32E8-4DF3-9328-E4707FBB6DB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Exploring the </a:t>
            </a:r>
            <a:r>
              <a:rPr lang="en-US" altLang="en-US" dirty="0" smtClean="0"/>
              <a:t>CIM</a:t>
            </a:r>
            <a:endParaRPr lang="en-US" altLang="en-US" dirty="0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1"/>
            <a:ext cx="10070206" cy="4856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500" dirty="0"/>
              <a:t>WMI Command-line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100" dirty="0"/>
              <a:t>Released as part of Windows XP Professional and Server 2003, the WMI Command-line tool (wmic.exe) provides a command line interface to the WMI infrastructure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100" dirty="0"/>
              <a:t>You can use wmic.exe to perform common WMI tasks from the command line, including browsing the CIM and examining CIM class definitions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5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lvl="1" eaLnBrk="1" hangingPunct="1"/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8989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E4CE96-D45F-463A-847D-9104C84AD656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Computer Operating Systems CMPS254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CDCB96-5228-47A8-BC51-57580B5A870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WMIC</a:t>
            </a: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32" y="1604091"/>
            <a:ext cx="70104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0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123B7B-FE79-4D3A-B48E-28E1C7C9CF3D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ADC0EB-2C20-44FD-B02F-EA50B3F5BB4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Scripting Introduction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500" dirty="0"/>
              <a:t>A script is a sequence of instructions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500" dirty="0"/>
              <a:t>Because scripts are plain-text source and not compiled, they are easy to change and to share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500" dirty="0"/>
              <a:t>Scripting support requires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An engine that reads the scripting language and interprets it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Integration via the scripting engine to interactive functionality</a:t>
            </a:r>
          </a:p>
          <a:p>
            <a:pPr eaLnBrk="1" hangingPunct="1"/>
            <a:endParaRPr lang="en-US" altLang="en-US" sz="25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7156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B8FE6-A544-4754-BD27-9C76FD4AB171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1692FA-0E73-4CD9-AE5D-C7E8944F1C7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Windows Power Shell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97169"/>
            <a:ext cx="10515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500" dirty="0"/>
              <a:t>Windows Power Shell is a command-line shell and scripting environment that brings the power of the .NET Framework to command-line users and script writers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500" dirty="0"/>
              <a:t>Windows PowerShell runs on Windows </a:t>
            </a:r>
            <a:r>
              <a:rPr lang="en-US" altLang="en-US" sz="2500" dirty="0" smtClean="0"/>
              <a:t>7, Windows 10 and Windows </a:t>
            </a:r>
            <a:r>
              <a:rPr lang="en-US" altLang="en-US" sz="2500" dirty="0"/>
              <a:t>Server </a:t>
            </a:r>
            <a:endParaRPr lang="en-US" altLang="en-US" sz="25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500" dirty="0" smtClean="0"/>
              <a:t>Examples</a:t>
            </a:r>
            <a:r>
              <a:rPr lang="en-US" altLang="en-US" sz="2500" dirty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500" dirty="0">
                <a:hlinkClick r:id="rId3"/>
              </a:rPr>
              <a:t>http://www.microsoft.com/technet/scriptcenter/scripts/msh/default.mspx?mfr=true</a:t>
            </a:r>
            <a:endParaRPr lang="en-US" altLang="en-US" sz="2500" dirty="0"/>
          </a:p>
          <a:p>
            <a:pPr eaLnBrk="1" hangingPunct="1">
              <a:lnSpc>
                <a:spcPct val="90000"/>
              </a:lnSpc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42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Windows PowerShell Scripts</a:t>
            </a:r>
            <a:endParaRPr lang="en-CA" altLang="en-US" smtClean="0"/>
          </a:p>
        </p:txBody>
      </p:sp>
      <p:sp>
        <p:nvSpPr>
          <p:cNvPr id="2867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CD63FB-45CA-458D-9F88-AD62AE96ACAE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223D96-93F2-400F-8EAF-826286DB9DB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838200" y="1690688"/>
            <a:ext cx="1007020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dirty="0" err="1"/>
              <a:t>strComputer</a:t>
            </a:r>
            <a:r>
              <a:rPr lang="en-CA" altLang="en-US" sz="1800" dirty="0"/>
              <a:t> =  "."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dirty="0"/>
              <a:t>Set </a:t>
            </a:r>
            <a:r>
              <a:rPr lang="en-CA" altLang="en-US" sz="1800" dirty="0" err="1"/>
              <a:t>objWMIService</a:t>
            </a:r>
            <a:r>
              <a:rPr lang="en-CA" altLang="en-US" sz="1800" dirty="0"/>
              <a:t> = </a:t>
            </a:r>
            <a:r>
              <a:rPr lang="en-CA" altLang="en-US" sz="1800" dirty="0" err="1"/>
              <a:t>GetObject</a:t>
            </a:r>
            <a:r>
              <a:rPr lang="en-CA" altLang="en-US" sz="1800" dirty="0"/>
              <a:t>("</a:t>
            </a:r>
            <a:r>
              <a:rPr lang="en-CA" altLang="en-US" sz="1800" dirty="0" err="1"/>
              <a:t>winmgmts</a:t>
            </a:r>
            <a:r>
              <a:rPr lang="en-CA" altLang="en-US" sz="1800" dirty="0"/>
              <a:t>:" &amp; _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dirty="0"/>
              <a:t>"{</a:t>
            </a:r>
            <a:r>
              <a:rPr lang="en-CA" altLang="en-US" sz="1800" dirty="0" err="1"/>
              <a:t>impersonationLevel</a:t>
            </a:r>
            <a:r>
              <a:rPr lang="en-CA" altLang="en-US" sz="1800" dirty="0"/>
              <a:t>=Impersonate}!\\" &amp; </a:t>
            </a:r>
            <a:r>
              <a:rPr lang="en-CA" altLang="en-US" sz="1800" dirty="0" err="1"/>
              <a:t>strComputer</a:t>
            </a:r>
            <a:r>
              <a:rPr lang="en-CA" altLang="en-US" sz="1800" dirty="0"/>
              <a:t> &amp; "\root\cimv2")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dirty="0"/>
              <a:t>Set </a:t>
            </a:r>
            <a:r>
              <a:rPr lang="en-CA" altLang="en-US" sz="1800" dirty="0" err="1"/>
              <a:t>colItems</a:t>
            </a:r>
            <a:r>
              <a:rPr lang="en-CA" altLang="en-US" sz="1800" dirty="0"/>
              <a:t> = </a:t>
            </a:r>
            <a:r>
              <a:rPr lang="en-CA" altLang="en-US" sz="1800" dirty="0" err="1"/>
              <a:t>objWMIService.ExecQuery</a:t>
            </a:r>
            <a:r>
              <a:rPr lang="en-CA" altLang="en-US" sz="1800" dirty="0"/>
              <a:t>("Select * from Win32_Process")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dirty="0"/>
              <a:t>For Each </a:t>
            </a:r>
            <a:r>
              <a:rPr lang="en-CA" altLang="en-US" sz="1800" dirty="0" err="1"/>
              <a:t>objItem</a:t>
            </a:r>
            <a:r>
              <a:rPr lang="en-CA" altLang="en-US" sz="1800" dirty="0"/>
              <a:t> in </a:t>
            </a:r>
            <a:r>
              <a:rPr lang="en-CA" altLang="en-US" sz="1800" dirty="0" err="1"/>
              <a:t>colItems</a:t>
            </a:r>
            <a:endParaRPr lang="en-CA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dirty="0"/>
              <a:t>    </a:t>
            </a:r>
            <a:r>
              <a:rPr lang="en-CA" altLang="en-US" sz="1800" dirty="0" err="1"/>
              <a:t>Wscript.Echo</a:t>
            </a:r>
            <a:r>
              <a:rPr lang="en-CA" altLang="en-US" sz="1800" dirty="0"/>
              <a:t> </a:t>
            </a:r>
            <a:r>
              <a:rPr lang="en-CA" altLang="en-US" sz="1800" dirty="0" err="1"/>
              <a:t>objItem.Name</a:t>
            </a:r>
            <a:endParaRPr lang="en-CA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0778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122183-5806-4B2F-9682-03E809111082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709DB5-A20E-4361-AB69-807E06F7229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19778"/>
            <a:ext cx="10842939" cy="495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/>
              <a:t>Windows </a:t>
            </a:r>
            <a:r>
              <a:rPr lang="en-US" altLang="en-US" sz="2000" dirty="0"/>
              <a:t>Power Shell</a:t>
            </a:r>
          </a:p>
          <a:p>
            <a:pPr>
              <a:buNone/>
            </a:pPr>
            <a:r>
              <a:rPr lang="en-US" altLang="en-US" sz="2000" dirty="0">
                <a:hlinkClick r:id="rId3"/>
              </a:rPr>
              <a:t>https://</a:t>
            </a:r>
            <a:r>
              <a:rPr lang="en-US" altLang="en-US" sz="2000" dirty="0" smtClean="0">
                <a:hlinkClick r:id="rId3"/>
              </a:rPr>
              <a:t>docs.microsoft.com/en-us/powershell/scripting/samples/sample-scripts-for-administration?view=powershell-6</a:t>
            </a:r>
            <a:endParaRPr lang="en-US" alt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WMIC</a:t>
            </a:r>
          </a:p>
          <a:p>
            <a:pPr>
              <a:buNone/>
            </a:pPr>
            <a:r>
              <a:rPr lang="en-US" altLang="en-US" sz="2400" dirty="0"/>
              <a:t>https://docs.microsoft.com/en-us/windows/desktop/wmisdk/wmic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4745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7924" y="6298141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AF18F0AA-DA98-470C-98A3-580F7CF68ECB}" type="slidenum">
              <a:rPr lang="en-GB" altLang="en-US" sz="120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Copyright Notice</a:t>
            </a:r>
            <a:br>
              <a:rPr lang="en-US" altLang="en-US" smtClean="0"/>
            </a:br>
            <a:r>
              <a:rPr lang="en-US" altLang="en-US" sz="1800"/>
              <a:t>© 2000-2005 David A. Solomon and Mark Russinovich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These materials (WMI) are part of the </a:t>
            </a:r>
            <a:r>
              <a:rPr lang="en-US" altLang="en-US" sz="2400" i="1"/>
              <a:t>Windows Operating System Internals Curriculum Development Kit,</a:t>
            </a:r>
            <a:r>
              <a:rPr lang="en-US" altLang="en-US" sz="2400"/>
              <a:t> developed by David A. Solomon and Mark E. Russinovich with Andreas Polze</a:t>
            </a:r>
          </a:p>
          <a:p>
            <a:pPr eaLnBrk="1" hangingPunct="1"/>
            <a:r>
              <a:rPr lang="en-US" altLang="en-US" sz="2400"/>
              <a:t>Microsoft has licensed these materials from David Solomon Expert Seminars, Inc. for distribution to academic organizations solely for use in academic environments (and not for commercial use)</a:t>
            </a:r>
          </a:p>
        </p:txBody>
      </p:sp>
      <p:sp>
        <p:nvSpPr>
          <p:cNvPr id="3072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D0EF6F-7191-4590-BDDB-BDCA0038655E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36999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B188C2-3F2C-4837-8227-9A72C9E010DC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512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1999DC-7B1B-4A4D-9481-C8AD736DA32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User’s Interface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0" y="1676400"/>
            <a:ext cx="7088188" cy="60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500"/>
              <a:t>OS provides a user interface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/>
              <a:t>	</a:t>
            </a:r>
          </a:p>
        </p:txBody>
      </p:sp>
      <p:pic>
        <p:nvPicPr>
          <p:cNvPr id="5127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2819401"/>
            <a:ext cx="3429000" cy="2536825"/>
          </a:xfrm>
          <a:noFill/>
        </p:spPr>
      </p:pic>
      <p:pic>
        <p:nvPicPr>
          <p:cNvPr id="5128" name="Picture 5" descr="Fig02-04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2819400"/>
            <a:ext cx="3276600" cy="2495550"/>
          </a:xfrm>
          <a:noFill/>
        </p:spPr>
      </p:pic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3733800" y="2438401"/>
            <a:ext cx="192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Command-Line</a:t>
            </a:r>
          </a:p>
        </p:txBody>
      </p:sp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7696201" y="2438401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1568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B84B06-300C-435D-BB4F-AAC85BA11BB9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677D0-3358-4DAE-910A-E37A79EF55A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 Line –cmd command</a:t>
            </a:r>
          </a:p>
        </p:txBody>
      </p:sp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1"/>
            <a:ext cx="71056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951A3-4F62-4C4D-99C7-53240B389194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3AB720-6B1A-4BD2-BFEC-7C8D94B8E41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Chkdsk Command</a:t>
            </a:r>
          </a:p>
        </p:txBody>
      </p:sp>
      <p:graphicFrame>
        <p:nvGraphicFramePr>
          <p:cNvPr id="819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529533"/>
              </p:ext>
            </p:extLst>
          </p:nvPr>
        </p:nvGraphicFramePr>
        <p:xfrm>
          <a:off x="3655247" y="1560491"/>
          <a:ext cx="5562600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4" imgW="6125430" imgH="5038095" progId="Paint.Picture">
                  <p:embed/>
                </p:oleObj>
              </mc:Choice>
              <mc:Fallback>
                <p:oleObj name="Bitmap Image" r:id="rId4" imgW="6125430" imgH="50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247" y="1560491"/>
                        <a:ext cx="5562600" cy="457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7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C45372-C7A4-4F54-93B6-4146470853CD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2122F8-7F98-42C8-8B4A-EF7C5D1F570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 command</a:t>
            </a:r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66675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51D99E-E0C8-4537-B3AD-4F96BB885F1C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34A2B-193C-4C47-9ECE-5229745A111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 command</a:t>
            </a:r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1"/>
            <a:ext cx="6362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3429001" y="5029201"/>
            <a:ext cx="5751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net use  Z:  \\computer-name\share-name</a:t>
            </a:r>
          </a:p>
        </p:txBody>
      </p:sp>
    </p:spTree>
    <p:extLst>
      <p:ext uri="{BB962C8B-B14F-4D97-AF65-F5344CB8AC3E}">
        <p14:creationId xmlns:p14="http://schemas.microsoft.com/office/powerpoint/2010/main" val="4468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4671C0-B560-4B0F-919A-1EF60BEB66C0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AB3145-12F3-4432-A55C-5A57EBB4D8E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Verdana" panose="020B0604030504040204" pitchFamily="34" charset="0"/>
              </a:rPr>
              <a:t>Microsoft Windows Management Instrumentation (WMI)</a:t>
            </a:r>
            <a:endParaRPr lang="en-US" altLang="en-US" smtClean="0">
              <a:latin typeface="Verdana" panose="020B0604030504040204" pitchFamily="34" charset="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964" y="1690688"/>
            <a:ext cx="9016284" cy="4449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WMI is the core management-enabling technology for Windows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Built into Windows 2000, Windows XP, Windows 7 and Windows Server 2008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Originally released in 1998 as an add-on with Windows NT 4.0 Service Pack 4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Almost all Windows resources can be accessed, configured, managed, and monitored via WMI</a:t>
            </a:r>
          </a:p>
        </p:txBody>
      </p:sp>
    </p:spTree>
    <p:extLst>
      <p:ext uri="{BB962C8B-B14F-4D97-AF65-F5344CB8AC3E}">
        <p14:creationId xmlns:p14="http://schemas.microsoft.com/office/powerpoint/2010/main" val="30662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40909F-9FDD-4D4C-BF3D-C4012B60DF48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384F1-668D-4F7A-8243-1D1485AFC0C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WMI Functions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7905"/>
            <a:ext cx="9748234" cy="49323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500"/>
              <a:t>System management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100"/>
              <a:t>WMI helps to retrieve performance data, manage event logs, file systems, printers, processes, registry settings, scheduler, security, services, shares, and numerous other operating system components and configuration settings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500"/>
              <a:t>Network management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100"/>
              <a:t>WMI-based scripts can manage network services such as DNS, DHCP, and SNMP-enabled devices</a:t>
            </a:r>
          </a:p>
          <a:p>
            <a:pPr lvl="1" eaLnBrk="1" hangingPunct="1"/>
            <a:r>
              <a:rPr lang="en-US" altLang="en-US" sz="2100"/>
              <a:t>Internet Information Server, Exchange Server, and SQL Server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7249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82D90F-2E77-47DC-9AC4-8B3FA7763458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1/8/2019</a:t>
            </a:fld>
            <a:endParaRPr lang="en-US" altLang="en-US" sz="12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3FC804-5FD5-438F-AB88-0C535F0135D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WMI- Architecture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1121"/>
            <a:ext cx="10701270" cy="4622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500" dirty="0"/>
              <a:t>The middle layer is the WMI infrastructure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100" dirty="0"/>
              <a:t>Allows for definition of and accessed to configuration and management data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500" dirty="0"/>
              <a:t>WMI consists of three primary components: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100" dirty="0"/>
              <a:t>the CIM Object Manager (CIMOM),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100" dirty="0"/>
              <a:t>the Common Information Model (CIM) repository,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100" dirty="0"/>
              <a:t>WMI providers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500" dirty="0"/>
              <a:t>WMI scripting library is a fourth, small component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500" dirty="0"/>
              <a:t>A WMI managed resource communicates with WMI through a provider</a:t>
            </a:r>
          </a:p>
        </p:txBody>
      </p:sp>
    </p:spTree>
    <p:extLst>
      <p:ext uri="{BB962C8B-B14F-4D97-AF65-F5344CB8AC3E}">
        <p14:creationId xmlns:p14="http://schemas.microsoft.com/office/powerpoint/2010/main" val="25769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10647</TotalTime>
  <Words>626</Words>
  <Application>Microsoft Office PowerPoint</Application>
  <PresentationFormat>Widescreen</PresentationFormat>
  <Paragraphs>128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Office Theme</vt:lpstr>
      <vt:lpstr>Bitmap Image</vt:lpstr>
      <vt:lpstr>    Windows  User Interface  </vt:lpstr>
      <vt:lpstr>User’s Interface</vt:lpstr>
      <vt:lpstr>Command Line –cmd command</vt:lpstr>
      <vt:lpstr>Chkdsk Command</vt:lpstr>
      <vt:lpstr>Set command</vt:lpstr>
      <vt:lpstr>Net command</vt:lpstr>
      <vt:lpstr>Microsoft Windows Management Instrumentation (WMI)</vt:lpstr>
      <vt:lpstr>WMI Functions</vt:lpstr>
      <vt:lpstr>WMI- Architecture</vt:lpstr>
      <vt:lpstr>Exploring the CIM</vt:lpstr>
      <vt:lpstr>WMIC</vt:lpstr>
      <vt:lpstr>Scripting Introduction</vt:lpstr>
      <vt:lpstr>Windows Power Shell</vt:lpstr>
      <vt:lpstr>Windows PowerShell Scripts</vt:lpstr>
      <vt:lpstr>References</vt:lpstr>
      <vt:lpstr>Copyright Notice © 2000-2005 David A. Solomon and Mark Russinovich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Patricia Castillo</cp:lastModifiedBy>
  <cp:revision>228</cp:revision>
  <dcterms:created xsi:type="dcterms:W3CDTF">2016-04-05T14:17:30Z</dcterms:created>
  <dcterms:modified xsi:type="dcterms:W3CDTF">2019-01-09T02:42:51Z</dcterms:modified>
</cp:coreProperties>
</file>