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C46A-0196-4D6B-B9F5-9A7A4D47A29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A7BC-42BA-44F3-9907-834E804A3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8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C46A-0196-4D6B-B9F5-9A7A4D47A29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A7BC-42BA-44F3-9907-834E804A3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7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C46A-0196-4D6B-B9F5-9A7A4D47A29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A7BC-42BA-44F3-9907-834E804A3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4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C46A-0196-4D6B-B9F5-9A7A4D47A29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A7BC-42BA-44F3-9907-834E804A3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2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C46A-0196-4D6B-B9F5-9A7A4D47A29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A7BC-42BA-44F3-9907-834E804A3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7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C46A-0196-4D6B-B9F5-9A7A4D47A29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A7BC-42BA-44F3-9907-834E804A3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4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C46A-0196-4D6B-B9F5-9A7A4D47A29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A7BC-42BA-44F3-9907-834E804A3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4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C46A-0196-4D6B-B9F5-9A7A4D47A29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A7BC-42BA-44F3-9907-834E804A3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8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C46A-0196-4D6B-B9F5-9A7A4D47A29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A7BC-42BA-44F3-9907-834E804A3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8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C46A-0196-4D6B-B9F5-9A7A4D47A29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A7BC-42BA-44F3-9907-834E804A3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8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C46A-0196-4D6B-B9F5-9A7A4D47A29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A7BC-42BA-44F3-9907-834E804A3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7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7C46A-0196-4D6B-B9F5-9A7A4D47A29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9A7BC-42BA-44F3-9907-834E804A3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2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Virtual Labs for Malware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1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1595437"/>
            <a:ext cx="9191625" cy="3667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1700" y="381000"/>
            <a:ext cx="4266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Isolated virtual network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6868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306" y="88900"/>
            <a:ext cx="6034388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43" y="1757643"/>
            <a:ext cx="4541914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2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7" y="346406"/>
            <a:ext cx="9480124" cy="61432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0" y="77953"/>
            <a:ext cx="29097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NAT </a:t>
            </a:r>
            <a:r>
              <a:rPr lang="en-US" sz="3200" b="1" dirty="0" smtClean="0"/>
              <a:t>Connection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4119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4" y="1582765"/>
            <a:ext cx="7679936" cy="35267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78800" y="381000"/>
            <a:ext cx="3532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Bridged Connection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3519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ustbegeek.com/wp-content/uploads/2013/05/VM-to-Physical-Networ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8" t="-23001" r="849" b="23001"/>
          <a:stretch/>
        </p:blipFill>
        <p:spPr bwMode="auto">
          <a:xfrm>
            <a:off x="2405576" y="2088676"/>
            <a:ext cx="6504744" cy="306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178800" y="381000"/>
            <a:ext cx="38297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 Direct Connection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i</a:t>
            </a:r>
            <a:r>
              <a:rPr lang="en-US" sz="3200" b="1" dirty="0" smtClean="0">
                <a:solidFill>
                  <a:srgbClr val="FF0000"/>
                </a:solidFill>
              </a:rPr>
              <a:t>s not recommended!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07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21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Network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SAIT Polytechnic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diagrams</dc:title>
  <dc:creator>Regner Sabillon</dc:creator>
  <cp:lastModifiedBy>Regner Sabillon</cp:lastModifiedBy>
  <cp:revision>5</cp:revision>
  <dcterms:created xsi:type="dcterms:W3CDTF">2018-10-31T14:30:10Z</dcterms:created>
  <dcterms:modified xsi:type="dcterms:W3CDTF">2018-10-31T15:30:02Z</dcterms:modified>
</cp:coreProperties>
</file>