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65" r:id="rId3"/>
    <p:sldId id="259" r:id="rId4"/>
    <p:sldId id="261" r:id="rId5"/>
    <p:sldId id="262" r:id="rId6"/>
    <p:sldId id="263" r:id="rId7"/>
    <p:sldId id="264" r:id="rId8"/>
    <p:sldId id="260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4" autoAdjust="0"/>
    <p:restoredTop sz="66362" autoAdjust="0"/>
  </p:normalViewPr>
  <p:slideViewPr>
    <p:cSldViewPr snapToGrid="0" snapToObjects="1" showGuides="1">
      <p:cViewPr varScale="1">
        <p:scale>
          <a:sx n="49" d="100"/>
          <a:sy n="49" d="100"/>
        </p:scale>
        <p:origin x="1710" y="54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C5150-9119-490A-A216-3D2FA22F7FFC}" type="datetimeFigureOut">
              <a:rPr lang="en-CA" smtClean="0"/>
              <a:t>2020-08-21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F01B0-FE71-4C35-BC11-34BCAF52C4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71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445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019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4754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2" y="1122363"/>
            <a:ext cx="6845328" cy="2387600"/>
          </a:xfrm>
        </p:spPr>
        <p:txBody>
          <a:bodyPr anchor="b">
            <a:normAutofit/>
          </a:bodyPr>
          <a:lstStyle>
            <a:lvl1pPr algn="l"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3602038"/>
            <a:ext cx="6845328" cy="1655762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7D80662C-09D3-41A7-8173-66270E13F21A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ITSC304 Operating Systems Exploitation.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04252"/>
            <a:ext cx="3708372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7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08E8F9B5-D60B-41A0-86C4-1202CAA59A21}" type="datetime1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r>
              <a:rPr lang="en-US" smtClean="0"/>
              <a:t>ITSC304 Operating Systems Exploitation.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FDDB6027-878D-A249-A7C0-2BF119D95C8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-27337"/>
            <a:ext cx="2311400" cy="29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1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E075F7E4-6733-4974-97A6-9B367A0A6043}" type="datetime1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r>
              <a:rPr lang="en-US" smtClean="0"/>
              <a:t>ITSC304 Operating Systems Exploitation.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FDDB6027-878D-A249-A7C0-2BF119D95C8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8" y="6176963"/>
            <a:ext cx="165097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8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CA" dirty="0" smtClean="0"/>
              <a:t>Headline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6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Headline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7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16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2672" y="6356350"/>
            <a:ext cx="123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EED2BD37-276A-47BE-AD67-7DDEF0F25746}" type="datetime1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2372" y="6356350"/>
            <a:ext cx="5067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ITSC304 Operating Systems Exploitation.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7500" y="6356350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9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5" r:id="rId4"/>
    <p:sldLayoutId id="2147483657" r:id="rId5"/>
    <p:sldLayoutId id="2147483654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sc.gov.uk/guidance/penetration-testing" TargetMode="External"/><Relationship Id="rId2" Type="http://schemas.openxmlformats.org/officeDocument/2006/relationships/hyperlink" Target="https://www.doi.gov/ocio/customers/penetration-test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ffensive-security.com/reports/sample-penetration-testing-report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map.org/download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kismetwireless.net/downloads/" TargetMode="External"/><Relationship Id="rId4" Type="http://schemas.openxmlformats.org/officeDocument/2006/relationships/hyperlink" Target="https://www.openssl.org/sourc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nhauser-thc/thc-hydra" TargetMode="External"/><Relationship Id="rId2" Type="http://schemas.openxmlformats.org/officeDocument/2006/relationships/hyperlink" Target="https://www.openwall.com/john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arrotsec.org/download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eefproject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Linux Penetration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/>
              <a:t>9</a:t>
            </a:r>
            <a:endParaRPr lang="en-US" dirty="0"/>
          </a:p>
          <a:p>
            <a:r>
              <a:rPr lang="en-US" dirty="0" smtClean="0"/>
              <a:t>ITSC304</a:t>
            </a:r>
          </a:p>
          <a:p>
            <a:r>
              <a:rPr lang="en-US" dirty="0" smtClean="0"/>
              <a:t>Operating Systems Exploitation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ITSC304 Operating Systems Exploitation.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4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www.doi.gov/ocio/customers/penetration-testing</a:t>
            </a:r>
            <a:endParaRPr lang="en-CA" dirty="0" smtClean="0"/>
          </a:p>
          <a:p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www.ncsc.gov.uk/guidance/penetration-testing</a:t>
            </a:r>
            <a:endParaRPr lang="en-CA" dirty="0" smtClean="0"/>
          </a:p>
          <a:p>
            <a:r>
              <a:rPr lang="en-CA" dirty="0">
                <a:hlinkClick r:id="rId4"/>
              </a:rPr>
              <a:t>https://</a:t>
            </a:r>
            <a:r>
              <a:rPr lang="en-CA" dirty="0" smtClean="0">
                <a:hlinkClick r:id="rId4"/>
              </a:rPr>
              <a:t>www.offensive-security.com/reports/sample-penetration-testing-report.pdf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ITSC304 Operating Systems Exploitation.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2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Penetration-testing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Ethical hacking – authorized simulated cyberattack on computer systems to evaluate security of the system and identify vulnerabilities and strengths.</a:t>
            </a:r>
          </a:p>
          <a:p>
            <a:r>
              <a:rPr lang="en-CA" dirty="0" smtClean="0"/>
              <a:t>Standards frameworks and methodologies: </a:t>
            </a:r>
          </a:p>
          <a:p>
            <a:pPr lvl="1"/>
            <a:r>
              <a:rPr lang="en-CA" dirty="0" smtClean="0"/>
              <a:t>Open Source </a:t>
            </a:r>
            <a:r>
              <a:rPr lang="en-CA" dirty="0"/>
              <a:t>S</a:t>
            </a:r>
            <a:r>
              <a:rPr lang="en-CA" dirty="0" smtClean="0"/>
              <a:t>ecurity </a:t>
            </a:r>
            <a:r>
              <a:rPr lang="en-CA" dirty="0"/>
              <a:t>T</a:t>
            </a:r>
            <a:r>
              <a:rPr lang="en-CA" dirty="0" smtClean="0"/>
              <a:t>esting Methodology (OSSTMM)</a:t>
            </a:r>
          </a:p>
          <a:p>
            <a:pPr lvl="1"/>
            <a:r>
              <a:rPr lang="en-CA" dirty="0" smtClean="0"/>
              <a:t>Penetration Testing Execution Standard(PTES)</a:t>
            </a:r>
          </a:p>
          <a:p>
            <a:pPr lvl="1"/>
            <a:r>
              <a:rPr lang="en-CA" dirty="0" smtClean="0"/>
              <a:t>NIST 800-115 -</a:t>
            </a:r>
            <a:r>
              <a:rPr lang="en-CA" sz="2000" dirty="0"/>
              <a:t>Technical Guide to Information Security Testing and Assessment</a:t>
            </a:r>
          </a:p>
          <a:p>
            <a:pPr lvl="1"/>
            <a:endParaRPr lang="en-CA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ITSC304 Operating Systems Exploitation.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6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Penetration-testing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Attempt to exploit the vulnerability to determine if a malicious activity is possible</a:t>
            </a:r>
          </a:p>
          <a:p>
            <a:r>
              <a:rPr lang="en-CA" dirty="0" smtClean="0"/>
              <a:t>Purpose of pen-test is:</a:t>
            </a:r>
          </a:p>
          <a:p>
            <a:pPr lvl="1"/>
            <a:r>
              <a:rPr lang="en-CA" dirty="0"/>
              <a:t>Discover </a:t>
            </a:r>
            <a:r>
              <a:rPr lang="en-CA" dirty="0" smtClean="0"/>
              <a:t>vulnerabilities. Identify vulnerabilities to find out how much a system can be compromised.</a:t>
            </a:r>
          </a:p>
          <a:p>
            <a:pPr lvl="1"/>
            <a:r>
              <a:rPr lang="en-CA" dirty="0" smtClean="0"/>
              <a:t>Test for security compliance</a:t>
            </a:r>
          </a:p>
          <a:p>
            <a:pPr lvl="1"/>
            <a:r>
              <a:rPr lang="en-CA" dirty="0" smtClean="0"/>
              <a:t>Prevent future attacks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ITSC304 Operating Systems Exploitation.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4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Pen –Test Phases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Reconnaissance –Planning- Collect information about target system to attack and decide of testing methods to use</a:t>
            </a:r>
          </a:p>
          <a:p>
            <a:r>
              <a:rPr lang="en-CA" dirty="0" smtClean="0"/>
              <a:t>Scanning the system – static or dynamic (while running)</a:t>
            </a:r>
          </a:p>
          <a:p>
            <a:r>
              <a:rPr lang="en-CA" dirty="0" smtClean="0"/>
              <a:t>Execution phase – Attacking the target system</a:t>
            </a:r>
          </a:p>
          <a:p>
            <a:r>
              <a:rPr lang="en-CA" dirty="0" smtClean="0"/>
              <a:t>Analysis phase –  Evidence of exploited vulnerabilities and categorize the risk </a:t>
            </a:r>
          </a:p>
          <a:p>
            <a:r>
              <a:rPr lang="en-CA" dirty="0" smtClean="0"/>
              <a:t>Output phase -report results to managers</a:t>
            </a:r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ITSC304 Operating Systems Exploitation.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3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Penetration test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CA" dirty="0" smtClean="0"/>
              <a:t>Network – Firewall, network services- SSH</a:t>
            </a:r>
          </a:p>
          <a:p>
            <a:r>
              <a:rPr lang="en-CA" dirty="0" smtClean="0"/>
              <a:t>Web</a:t>
            </a:r>
          </a:p>
          <a:p>
            <a:r>
              <a:rPr lang="en-CA" dirty="0" smtClean="0"/>
              <a:t>Wireless</a:t>
            </a:r>
          </a:p>
          <a:p>
            <a:r>
              <a:rPr lang="en-CA" dirty="0" smtClean="0"/>
              <a:t>Social Engineering</a:t>
            </a:r>
          </a:p>
          <a:p>
            <a:r>
              <a:rPr lang="en-CA" dirty="0" smtClean="0"/>
              <a:t>Physical testing</a:t>
            </a:r>
          </a:p>
          <a:p>
            <a:r>
              <a:rPr lang="en-CA" dirty="0" smtClean="0"/>
              <a:t>Client side software 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ITSC304 Operating Systems Exploitation.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0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Penetration testing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Based on attacker knowledge of target</a:t>
            </a:r>
          </a:p>
          <a:p>
            <a:pPr lvl="1"/>
            <a:r>
              <a:rPr lang="en-CA" dirty="0" smtClean="0"/>
              <a:t>Black- box  Zero knowledge</a:t>
            </a:r>
          </a:p>
          <a:p>
            <a:pPr lvl="1"/>
            <a:r>
              <a:rPr lang="en-CA" dirty="0" smtClean="0"/>
              <a:t>Gray-Box Some Knowledge</a:t>
            </a:r>
          </a:p>
          <a:p>
            <a:pPr lvl="1"/>
            <a:r>
              <a:rPr lang="en-CA" dirty="0" smtClean="0"/>
              <a:t>White-Box Full Knowledge</a:t>
            </a:r>
          </a:p>
          <a:p>
            <a:r>
              <a:rPr lang="en-CA" dirty="0" smtClean="0"/>
              <a:t>Based on location pen-testing is classified as:</a:t>
            </a:r>
          </a:p>
          <a:p>
            <a:pPr lvl="1"/>
            <a:r>
              <a:rPr lang="en-CA" dirty="0" smtClean="0"/>
              <a:t>External </a:t>
            </a:r>
          </a:p>
          <a:p>
            <a:pPr lvl="1"/>
            <a:r>
              <a:rPr lang="en-CA" dirty="0" smtClean="0"/>
              <a:t>Internal – Inside the organization</a:t>
            </a:r>
          </a:p>
          <a:p>
            <a:pPr lvl="1"/>
            <a:r>
              <a:rPr lang="en-CA" dirty="0" smtClean="0"/>
              <a:t>Targeted </a:t>
            </a:r>
          </a:p>
          <a:p>
            <a:pPr lvl="1"/>
            <a:r>
              <a:rPr lang="en-CA" dirty="0" smtClean="0"/>
              <a:t>Blind – The attacker given limited info prior the test</a:t>
            </a:r>
          </a:p>
          <a:p>
            <a:pPr lvl="1"/>
            <a:r>
              <a:rPr lang="en-CA" dirty="0" smtClean="0"/>
              <a:t>Double Blind test. Maximum one or two people have knowledge that pen-test is happening </a:t>
            </a:r>
          </a:p>
          <a:p>
            <a:pPr lvl="1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ITSC304 Operating Systems Exploitation.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9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Penetration test 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8602"/>
            <a:ext cx="10515600" cy="4351338"/>
          </a:xfrm>
        </p:spPr>
        <p:txBody>
          <a:bodyPr>
            <a:noAutofit/>
          </a:bodyPr>
          <a:lstStyle/>
          <a:p>
            <a:r>
              <a:rPr lang="en-CA" sz="2400" dirty="0" smtClean="0"/>
              <a:t>Nessus –OpenVAS </a:t>
            </a:r>
          </a:p>
          <a:p>
            <a:r>
              <a:rPr lang="en-CA" sz="2400" dirty="0" err="1" smtClean="0"/>
              <a:t>nmap</a:t>
            </a:r>
            <a:r>
              <a:rPr lang="en-CA" sz="2400" dirty="0" smtClean="0"/>
              <a:t> – </a:t>
            </a:r>
            <a:r>
              <a:rPr lang="en-CA" sz="2400" dirty="0" err="1" smtClean="0"/>
              <a:t>Zenmap</a:t>
            </a:r>
            <a:r>
              <a:rPr lang="en-CA" sz="2400" dirty="0" smtClean="0"/>
              <a:t>  </a:t>
            </a:r>
            <a:r>
              <a:rPr lang="en-CA" sz="2400" dirty="0" smtClean="0">
                <a:hlinkClick r:id="rId3"/>
              </a:rPr>
              <a:t>https</a:t>
            </a:r>
            <a:r>
              <a:rPr lang="en-CA" sz="2400" dirty="0">
                <a:hlinkClick r:id="rId3"/>
              </a:rPr>
              <a:t>://nmap.org/download.html</a:t>
            </a:r>
            <a:endParaRPr lang="en-CA" sz="2400" dirty="0" smtClean="0"/>
          </a:p>
          <a:p>
            <a:r>
              <a:rPr lang="en-CA" sz="2400" dirty="0" err="1" smtClean="0"/>
              <a:t>Metasploit</a:t>
            </a:r>
            <a:r>
              <a:rPr lang="en-CA" sz="2400" dirty="0" smtClean="0"/>
              <a:t>  Most popular </a:t>
            </a:r>
            <a:r>
              <a:rPr lang="en-CA" sz="2400" dirty="0"/>
              <a:t>P</a:t>
            </a:r>
            <a:r>
              <a:rPr lang="en-CA" sz="2400" dirty="0" smtClean="0"/>
              <a:t>entest for exploitation</a:t>
            </a:r>
          </a:p>
          <a:p>
            <a:r>
              <a:rPr lang="en-CA" sz="2400" dirty="0" smtClean="0"/>
              <a:t>OpenSSL </a:t>
            </a:r>
            <a:r>
              <a:rPr lang="en-CA" sz="2400" dirty="0">
                <a:hlinkClick r:id="rId4"/>
              </a:rPr>
              <a:t>https://www.openssl.org/source/</a:t>
            </a:r>
            <a:endParaRPr lang="en-CA" sz="2400" dirty="0" smtClean="0"/>
          </a:p>
          <a:p>
            <a:r>
              <a:rPr lang="en-CA" sz="2400" dirty="0" smtClean="0"/>
              <a:t>Wireshark</a:t>
            </a:r>
          </a:p>
          <a:p>
            <a:r>
              <a:rPr lang="en-CA" sz="2400" dirty="0" err="1" smtClean="0"/>
              <a:t>Aircrack</a:t>
            </a:r>
            <a:r>
              <a:rPr lang="en-CA" sz="2400" dirty="0" smtClean="0"/>
              <a:t>-ng - </a:t>
            </a:r>
            <a:r>
              <a:rPr lang="en-CA" sz="2400" dirty="0"/>
              <a:t>i</a:t>
            </a:r>
            <a:r>
              <a:rPr lang="en-CA" sz="2400" dirty="0" smtClean="0"/>
              <a:t>t </a:t>
            </a:r>
            <a:r>
              <a:rPr lang="en-CA" sz="2400" dirty="0"/>
              <a:t>cracks vulnerable wireless connections. It is powered by WEP WPA and WPA 2 encryption Keys. </a:t>
            </a:r>
            <a:endParaRPr lang="en-CA" sz="2400" dirty="0" smtClean="0"/>
          </a:p>
          <a:p>
            <a:r>
              <a:rPr lang="en-CA" sz="2400" dirty="0" smtClean="0"/>
              <a:t>Kismet   </a:t>
            </a:r>
            <a:r>
              <a:rPr lang="en-CA" sz="2400" dirty="0">
                <a:hlinkClick r:id="rId5"/>
              </a:rPr>
              <a:t>https://www.kismetwireless.net/downloads</a:t>
            </a:r>
            <a:r>
              <a:rPr lang="en-CA" sz="2400" dirty="0" smtClean="0">
                <a:hlinkClick r:id="rId5"/>
              </a:rPr>
              <a:t>/</a:t>
            </a:r>
            <a:endParaRPr lang="en-CA" sz="2400" dirty="0" smtClean="0"/>
          </a:p>
          <a:p>
            <a:pPr marL="0" indent="0">
              <a:buNone/>
            </a:pPr>
            <a:r>
              <a:rPr lang="en-CA" sz="2400" dirty="0"/>
              <a:t> </a:t>
            </a:r>
            <a:r>
              <a:rPr lang="en-CA" sz="2400" dirty="0" smtClean="0"/>
              <a:t> </a:t>
            </a:r>
            <a:r>
              <a:rPr lang="en-CA" sz="2400" dirty="0"/>
              <a:t>wireless network detector and intrusion detection </a:t>
            </a:r>
            <a:r>
              <a:rPr lang="en-CA" sz="2400" dirty="0" smtClean="0"/>
              <a:t>  </a:t>
            </a:r>
          </a:p>
          <a:p>
            <a:pPr marL="0" indent="0">
              <a:buNone/>
            </a:pPr>
            <a:r>
              <a:rPr lang="en-CA" sz="2400" dirty="0"/>
              <a:t> </a:t>
            </a:r>
            <a:r>
              <a:rPr lang="en-CA" sz="2400" dirty="0" smtClean="0"/>
              <a:t>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ITSC304 Operating Systems Exploitation.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1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Penetration Test 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John the Ripper </a:t>
            </a:r>
            <a:r>
              <a:rPr lang="en-CA" dirty="0">
                <a:hlinkClick r:id="rId2"/>
              </a:rPr>
              <a:t>https://www.openwall.com/john</a:t>
            </a:r>
            <a:r>
              <a:rPr lang="en-CA" dirty="0" smtClean="0">
                <a:hlinkClick r:id="rId2"/>
              </a:rPr>
              <a:t>/</a:t>
            </a:r>
            <a:endParaRPr lang="en-CA" dirty="0" smtClean="0"/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password cracking tool</a:t>
            </a:r>
          </a:p>
          <a:p>
            <a:r>
              <a:rPr lang="en-CA" dirty="0" smtClean="0"/>
              <a:t>Hydra – Login cracker </a:t>
            </a:r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github.com/vanhauser-thc/thc-hydra</a:t>
            </a:r>
            <a:endParaRPr lang="en-CA" dirty="0" smtClean="0"/>
          </a:p>
          <a:p>
            <a:r>
              <a:rPr lang="en-CA" dirty="0" smtClean="0"/>
              <a:t>Parrot security – Forensics </a:t>
            </a:r>
            <a:r>
              <a:rPr lang="en-CA" dirty="0">
                <a:hlinkClick r:id="rId4"/>
              </a:rPr>
              <a:t>https://www.parrotsec.org/download/</a:t>
            </a:r>
            <a:endParaRPr lang="en-CA" dirty="0" smtClean="0"/>
          </a:p>
          <a:p>
            <a:r>
              <a:rPr lang="en-CA" dirty="0" smtClean="0"/>
              <a:t>Faraday </a:t>
            </a:r>
            <a:r>
              <a:rPr lang="en-CA" dirty="0"/>
              <a:t>–IDE –distribute, index and analyze data generated during penetration testing or technical security </a:t>
            </a:r>
            <a:r>
              <a:rPr lang="en-CA" dirty="0" smtClean="0"/>
              <a:t>audit</a:t>
            </a:r>
          </a:p>
          <a:p>
            <a:r>
              <a:rPr lang="en-CA" dirty="0" err="1"/>
              <a:t>Nexpose</a:t>
            </a:r>
            <a:r>
              <a:rPr lang="en-CA" dirty="0"/>
              <a:t> </a:t>
            </a:r>
            <a:r>
              <a:rPr lang="en-CA" dirty="0" smtClean="0"/>
              <a:t>Rapid 7 vulnerability </a:t>
            </a:r>
            <a:r>
              <a:rPr lang="en-CA" dirty="0"/>
              <a:t>management software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ITSC304 Operating Systems Exploitation.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8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Penetration Test 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BeF</a:t>
            </a:r>
            <a:r>
              <a:rPr lang="en-CA" dirty="0" smtClean="0"/>
              <a:t> – Browser exploitation framework </a:t>
            </a:r>
            <a:r>
              <a:rPr lang="en-CA" dirty="0">
                <a:hlinkClick r:id="rId2"/>
              </a:rPr>
              <a:t>http://beefproject.com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ITSC304 Operating Systems Exploitation.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1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AIT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291C"/>
      </a:accent1>
      <a:accent2>
        <a:srgbClr val="A6192E"/>
      </a:accent2>
      <a:accent3>
        <a:srgbClr val="00A3E0"/>
      </a:accent3>
      <a:accent4>
        <a:srgbClr val="005EB8"/>
      </a:accent4>
      <a:accent5>
        <a:srgbClr val="6D2077"/>
      </a:accent5>
      <a:accent6>
        <a:srgbClr val="222222"/>
      </a:accent6>
      <a:hlink>
        <a:srgbClr val="515151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T_PPT_Colour_16x9_Template" id="{9343D8A7-6800-F640-AE70-45A3E4AC5BF3}" vid="{216E120B-4FD9-D941-8FC7-0244918ABF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4739</TotalTime>
  <Words>422</Words>
  <Application>Microsoft Office PowerPoint</Application>
  <PresentationFormat>Widescreen</PresentationFormat>
  <Paragraphs>76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Verdana</vt:lpstr>
      <vt:lpstr>Office Theme</vt:lpstr>
      <vt:lpstr>Linux Penetration Testing</vt:lpstr>
      <vt:lpstr>Penetration-testing</vt:lpstr>
      <vt:lpstr>Penetration-testing</vt:lpstr>
      <vt:lpstr>Pen –Test Phases</vt:lpstr>
      <vt:lpstr>Penetration test types</vt:lpstr>
      <vt:lpstr>Penetration testing types</vt:lpstr>
      <vt:lpstr>Penetration test tools</vt:lpstr>
      <vt:lpstr>Penetration Test Tools</vt:lpstr>
      <vt:lpstr>Penetration Test Tools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Cyla Panin</dc:creator>
  <cp:lastModifiedBy>Patricia Castillo</cp:lastModifiedBy>
  <cp:revision>77</cp:revision>
  <dcterms:created xsi:type="dcterms:W3CDTF">2016-04-05T14:17:30Z</dcterms:created>
  <dcterms:modified xsi:type="dcterms:W3CDTF">2020-08-22T03:31:57Z</dcterms:modified>
</cp:coreProperties>
</file>