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7D65-0F01-45B2-96ED-15A265A1FDC6}" type="datetimeFigureOut">
              <a:rPr lang="en-CA" smtClean="0"/>
              <a:t>2022-08-11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CC6FD-0DA4-4B86-B317-254CDC888D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1271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7D65-0F01-45B2-96ED-15A265A1FDC6}" type="datetimeFigureOut">
              <a:rPr lang="en-CA" smtClean="0"/>
              <a:t>2022-08-11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CC6FD-0DA4-4B86-B317-254CDC888D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66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7D65-0F01-45B2-96ED-15A265A1FDC6}" type="datetimeFigureOut">
              <a:rPr lang="en-CA" smtClean="0"/>
              <a:t>2022-08-11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CC6FD-0DA4-4B86-B317-254CDC888D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925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7D65-0F01-45B2-96ED-15A265A1FDC6}" type="datetimeFigureOut">
              <a:rPr lang="en-CA" smtClean="0"/>
              <a:t>2022-08-11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CC6FD-0DA4-4B86-B317-254CDC888D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287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7D65-0F01-45B2-96ED-15A265A1FDC6}" type="datetimeFigureOut">
              <a:rPr lang="en-CA" smtClean="0"/>
              <a:t>2022-08-11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CC6FD-0DA4-4B86-B317-254CDC888D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6317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7D65-0F01-45B2-96ED-15A265A1FDC6}" type="datetimeFigureOut">
              <a:rPr lang="en-CA" smtClean="0"/>
              <a:t>2022-08-11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CC6FD-0DA4-4B86-B317-254CDC888D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4178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7D65-0F01-45B2-96ED-15A265A1FDC6}" type="datetimeFigureOut">
              <a:rPr lang="en-CA" smtClean="0"/>
              <a:t>2022-08-11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CC6FD-0DA4-4B86-B317-254CDC888D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0588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7D65-0F01-45B2-96ED-15A265A1FDC6}" type="datetimeFigureOut">
              <a:rPr lang="en-CA" smtClean="0"/>
              <a:t>2022-08-11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CC6FD-0DA4-4B86-B317-254CDC888D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4898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7D65-0F01-45B2-96ED-15A265A1FDC6}" type="datetimeFigureOut">
              <a:rPr lang="en-CA" smtClean="0"/>
              <a:t>2022-08-11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CC6FD-0DA4-4B86-B317-254CDC888D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8806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7D65-0F01-45B2-96ED-15A265A1FDC6}" type="datetimeFigureOut">
              <a:rPr lang="en-CA" smtClean="0"/>
              <a:t>2022-08-11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CC6FD-0DA4-4B86-B317-254CDC888D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666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7D65-0F01-45B2-96ED-15A265A1FDC6}" type="datetimeFigureOut">
              <a:rPr lang="en-CA" smtClean="0"/>
              <a:t>2022-08-11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CC6FD-0DA4-4B86-B317-254CDC888D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5210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17D65-0F01-45B2-96ED-15A265A1FDC6}" type="datetimeFigureOut">
              <a:rPr lang="en-CA" smtClean="0"/>
              <a:t>2022-08-11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CC6FD-0DA4-4B86-B317-254CDC888D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62476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C0A4-A8AB-A218-E7A4-3CCAABC1E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85796"/>
            <a:ext cx="9144000" cy="1486408"/>
          </a:xfrm>
        </p:spPr>
        <p:txBody>
          <a:bodyPr anchor="ctr">
            <a:normAutofit/>
          </a:bodyPr>
          <a:lstStyle/>
          <a:p>
            <a:r>
              <a:rPr lang="en-CA" sz="8000" dirty="0">
                <a:latin typeface="Goldman" pitchFamily="2" charset="0"/>
              </a:rPr>
              <a:t>CULMINATION</a:t>
            </a:r>
          </a:p>
        </p:txBody>
      </p:sp>
    </p:spTree>
    <p:extLst>
      <p:ext uri="{BB962C8B-B14F-4D97-AF65-F5344CB8AC3E}">
        <p14:creationId xmlns:p14="http://schemas.microsoft.com/office/powerpoint/2010/main" val="262743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iagram, application&#10;&#10;Description automatically generated">
            <a:extLst>
              <a:ext uri="{FF2B5EF4-FFF2-40B4-BE49-F238E27FC236}">
                <a16:creationId xmlns:a16="http://schemas.microsoft.com/office/drawing/2014/main" id="{ED8AB30D-9F38-DB5C-52B2-47111A2DD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7" y="190202"/>
            <a:ext cx="11515725" cy="647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626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AE48BDD-830B-5AAE-842F-E3CDD3156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668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EF98383-79C8-5093-0797-607E23736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509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Qr code&#10;&#10;Description automatically generated">
            <a:extLst>
              <a:ext uri="{FF2B5EF4-FFF2-40B4-BE49-F238E27FC236}">
                <a16:creationId xmlns:a16="http://schemas.microsoft.com/office/drawing/2014/main" id="{F1DEF1AD-A8E5-4369-1FCA-6B066D078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64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D1015"/>
      </a:dk1>
      <a:lt1>
        <a:srgbClr val="A8CED0"/>
      </a:lt1>
      <a:dk2>
        <a:srgbClr val="596E70"/>
      </a:dk2>
      <a:lt2>
        <a:srgbClr val="779794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597</TotalTime>
  <Words>1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Goldman</vt:lpstr>
      <vt:lpstr>Office Theme</vt:lpstr>
      <vt:lpstr>CULMINATION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Culmination</dc:title>
  <dc:creator>Rhean Propp</dc:creator>
  <cp:lastModifiedBy>Rhean Propp</cp:lastModifiedBy>
  <cp:revision>4</cp:revision>
  <dcterms:created xsi:type="dcterms:W3CDTF">2022-08-09T18:41:08Z</dcterms:created>
  <dcterms:modified xsi:type="dcterms:W3CDTF">2022-08-12T03:44:26Z</dcterms:modified>
</cp:coreProperties>
</file>