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_rels/notesSlide35.xml.rels" ContentType="application/vnd.openxmlformats-package.relationships+xml"/>
  <Override PartName="/ppt/notesSlides/_rels/notesSlide28.xml.rels" ContentType="application/vnd.openxmlformats-package.relationships+xml"/>
  <Override PartName="/ppt/notesSlides/_rels/notesSlide34.xml.rels" ContentType="application/vnd.openxmlformats-package.relationships+xml"/>
  <Override PartName="/ppt/notesSlides/notesSlide28.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9.jpeg" ContentType="image/jpeg"/>
  <Override PartName="/ppt/media/image3.png" ContentType="image/png"/>
  <Override PartName="/ppt/media/image4.png" ContentType="image/png"/>
  <Override PartName="/ppt/media/image5.png" ContentType="image/png"/>
  <Override PartName="/ppt/media/image6.jpeg" ContentType="image/jpeg"/>
  <Override PartName="/ppt/media/image8.png" ContentType="image/png"/>
  <Override PartName="/ppt/media/image7.png" ContentType="image/png"/>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_rels/slide19.xml.rels" ContentType="application/vnd.openxmlformats-package.relationships+xml"/>
  <Override PartName="/ppt/slides/_rels/slide13.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4.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28.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CA" sz="4400" spc="-1" strike="noStrike">
                <a:latin typeface="Arial"/>
              </a:rPr>
              <a:t>Click to move the slide</a:t>
            </a:r>
            <a:endParaRPr b="0" lang="en-CA" sz="4400" spc="-1" strike="noStrike">
              <a:latin typeface="Arial"/>
            </a:endParaRPr>
          </a:p>
        </p:txBody>
      </p:sp>
      <p:sp>
        <p:nvSpPr>
          <p:cNvPr id="196" name="PlaceHolder 2"/>
          <p:cNvSpPr>
            <a:spLocks noGrp="1"/>
          </p:cNvSpPr>
          <p:nvPr>
            <p:ph type="body"/>
          </p:nvPr>
        </p:nvSpPr>
        <p:spPr>
          <a:xfrm>
            <a:off x="777240" y="4777560"/>
            <a:ext cx="6217560" cy="4525920"/>
          </a:xfrm>
          <a:prstGeom prst="rect">
            <a:avLst/>
          </a:prstGeom>
        </p:spPr>
        <p:txBody>
          <a:bodyPr lIns="0" rIns="0" tIns="0" bIns="0">
            <a:noAutofit/>
          </a:bodyPr>
          <a:p>
            <a:r>
              <a:rPr b="0" lang="en-CA" sz="2000" spc="-1" strike="noStrike">
                <a:latin typeface="Arial"/>
              </a:rPr>
              <a:t>Click to edit the notes format</a:t>
            </a:r>
            <a:endParaRPr b="0" lang="en-CA" sz="2000" spc="-1" strike="noStrike">
              <a:latin typeface="Arial"/>
            </a:endParaRPr>
          </a:p>
        </p:txBody>
      </p:sp>
      <p:sp>
        <p:nvSpPr>
          <p:cNvPr id="197" name="PlaceHolder 3"/>
          <p:cNvSpPr>
            <a:spLocks noGrp="1"/>
          </p:cNvSpPr>
          <p:nvPr>
            <p:ph type="hdr"/>
          </p:nvPr>
        </p:nvSpPr>
        <p:spPr>
          <a:xfrm>
            <a:off x="0" y="0"/>
            <a:ext cx="3372840" cy="502560"/>
          </a:xfrm>
          <a:prstGeom prst="rect">
            <a:avLst/>
          </a:prstGeom>
        </p:spPr>
        <p:txBody>
          <a:bodyPr lIns="0" rIns="0" tIns="0" bIns="0">
            <a:noAutofit/>
          </a:bodyPr>
          <a:p>
            <a:r>
              <a:rPr b="0" lang="en-CA" sz="1400" spc="-1" strike="noStrike">
                <a:latin typeface="Times New Roman"/>
              </a:rPr>
              <a:t>&lt;header&gt;</a:t>
            </a:r>
            <a:endParaRPr b="0" lang="en-CA" sz="1400" spc="-1" strike="noStrike">
              <a:latin typeface="Times New Roman"/>
            </a:endParaRPr>
          </a:p>
        </p:txBody>
      </p:sp>
      <p:sp>
        <p:nvSpPr>
          <p:cNvPr id="198" name="PlaceHolder 4"/>
          <p:cNvSpPr>
            <a:spLocks noGrp="1"/>
          </p:cNvSpPr>
          <p:nvPr>
            <p:ph type="dt"/>
          </p:nvPr>
        </p:nvSpPr>
        <p:spPr>
          <a:xfrm>
            <a:off x="4399200" y="0"/>
            <a:ext cx="3372840" cy="502560"/>
          </a:xfrm>
          <a:prstGeom prst="rect">
            <a:avLst/>
          </a:prstGeom>
        </p:spPr>
        <p:txBody>
          <a:bodyPr lIns="0" rIns="0" tIns="0" bIns="0">
            <a:noAutofit/>
          </a:bodyPr>
          <a:p>
            <a:pPr algn="r"/>
            <a:r>
              <a:rPr b="0" lang="en-CA" sz="1400" spc="-1" strike="noStrike">
                <a:latin typeface="Times New Roman"/>
              </a:rPr>
              <a:t>&lt;date/time&gt;</a:t>
            </a:r>
            <a:endParaRPr b="0" lang="en-CA" sz="1400" spc="-1" strike="noStrike">
              <a:latin typeface="Times New Roman"/>
            </a:endParaRPr>
          </a:p>
        </p:txBody>
      </p:sp>
      <p:sp>
        <p:nvSpPr>
          <p:cNvPr id="199" name="PlaceHolder 5"/>
          <p:cNvSpPr>
            <a:spLocks noGrp="1"/>
          </p:cNvSpPr>
          <p:nvPr>
            <p:ph type="ftr"/>
          </p:nvPr>
        </p:nvSpPr>
        <p:spPr>
          <a:xfrm>
            <a:off x="0" y="9555480"/>
            <a:ext cx="3372840" cy="502560"/>
          </a:xfrm>
          <a:prstGeom prst="rect">
            <a:avLst/>
          </a:prstGeom>
        </p:spPr>
        <p:txBody>
          <a:bodyPr lIns="0" rIns="0" tIns="0" bIns="0" anchor="b">
            <a:noAutofit/>
          </a:bodyPr>
          <a:p>
            <a:r>
              <a:rPr b="0" lang="en-CA" sz="1400" spc="-1" strike="noStrike">
                <a:latin typeface="Times New Roman"/>
              </a:rPr>
              <a:t>&lt;footer&gt;</a:t>
            </a:r>
            <a:endParaRPr b="0" lang="en-CA" sz="1400" spc="-1" strike="noStrike">
              <a:latin typeface="Times New Roman"/>
            </a:endParaRPr>
          </a:p>
        </p:txBody>
      </p:sp>
      <p:sp>
        <p:nvSpPr>
          <p:cNvPr id="200"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BF9EF7AF-17F8-46D2-9A3B-CF98386E2D9B}" type="slidenum">
              <a:rPr b="0" lang="en-CA" sz="1400" spc="-1" strike="noStrike">
                <a:latin typeface="Times New Roman"/>
              </a:rPr>
              <a:t>&lt;number&gt;</a:t>
            </a:fld>
            <a:endParaRPr b="0" lang="en-CA"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ECE30E2-03F5-4F08-9B76-86F362FFD78A}" type="slidenum">
              <a:rPr b="0" lang="en-CA" sz="1200" spc="-1" strike="noStrike">
                <a:solidFill>
                  <a:srgbClr val="000000"/>
                </a:solidFill>
                <a:latin typeface="+mn-lt"/>
                <a:ea typeface="+mn-ea"/>
              </a:rPr>
              <a:t>&lt;number&gt;</a:t>
            </a:fld>
            <a:endParaRPr b="0" lang="en-CA" sz="1200" spc="-1" strike="noStrike">
              <a:latin typeface="Arial"/>
            </a:endParaRPr>
          </a:p>
        </p:txBody>
      </p:sp>
      <p:sp>
        <p:nvSpPr>
          <p:cNvPr id="286" name="PlaceHolder 2"/>
          <p:cNvSpPr>
            <a:spLocks noGrp="1"/>
          </p:cNvSpPr>
          <p:nvPr>
            <p:ph type="sldImg"/>
          </p:nvPr>
        </p:nvSpPr>
        <p:spPr>
          <a:xfrm>
            <a:off x="217440" y="812880"/>
            <a:ext cx="7122240" cy="4007880"/>
          </a:xfrm>
          <a:prstGeom prst="rect">
            <a:avLst/>
          </a:prstGeom>
        </p:spPr>
      </p:sp>
      <p:sp>
        <p:nvSpPr>
          <p:cNvPr id="287" name="PlaceHolder 3"/>
          <p:cNvSpPr>
            <a:spLocks noGrp="1"/>
          </p:cNvSpPr>
          <p:nvPr>
            <p:ph type="body"/>
          </p:nvPr>
        </p:nvSpPr>
        <p:spPr>
          <a:xfrm>
            <a:off x="755640" y="5078520"/>
            <a:ext cx="6044400" cy="4807800"/>
          </a:xfrm>
          <a:prstGeom prst="rect">
            <a:avLst/>
          </a:prstGeom>
        </p:spPr>
        <p:txBody>
          <a:bodyPr lIns="0" rIns="0" tIns="0" bIns="0" anchor="ctr">
            <a:noAutofit/>
          </a:bodyPr>
          <a:p>
            <a:endParaRPr b="0" lang="en-CA" sz="20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1543EE7F-AD44-47D9-8250-99FF7E55A541}" type="slidenum">
              <a:rPr b="0" lang="en-CA" sz="1200" spc="-1" strike="noStrike">
                <a:solidFill>
                  <a:srgbClr val="000000"/>
                </a:solidFill>
                <a:latin typeface="+mn-lt"/>
                <a:ea typeface="+mn-ea"/>
              </a:rPr>
              <a:t>&lt;number&gt;</a:t>
            </a:fld>
            <a:endParaRPr b="0" lang="en-CA" sz="1200" spc="-1" strike="noStrike">
              <a:latin typeface="Arial"/>
            </a:endParaRPr>
          </a:p>
        </p:txBody>
      </p:sp>
      <p:sp>
        <p:nvSpPr>
          <p:cNvPr id="289" name="PlaceHolder 2"/>
          <p:cNvSpPr>
            <a:spLocks noGrp="1"/>
          </p:cNvSpPr>
          <p:nvPr>
            <p:ph type="sldImg"/>
          </p:nvPr>
        </p:nvSpPr>
        <p:spPr>
          <a:xfrm>
            <a:off x="217440" y="812880"/>
            <a:ext cx="7122240" cy="4007880"/>
          </a:xfrm>
          <a:prstGeom prst="rect">
            <a:avLst/>
          </a:prstGeom>
        </p:spPr>
      </p:sp>
      <p:sp>
        <p:nvSpPr>
          <p:cNvPr id="290" name="PlaceHolder 3"/>
          <p:cNvSpPr>
            <a:spLocks noGrp="1"/>
          </p:cNvSpPr>
          <p:nvPr>
            <p:ph type="body"/>
          </p:nvPr>
        </p:nvSpPr>
        <p:spPr>
          <a:xfrm>
            <a:off x="755640" y="5078520"/>
            <a:ext cx="6044400" cy="4807800"/>
          </a:xfrm>
          <a:prstGeom prst="rect">
            <a:avLst/>
          </a:prstGeom>
        </p:spPr>
        <p:txBody>
          <a:bodyPr lIns="0" rIns="0" tIns="0" bIns="0" anchor="ctr">
            <a:noAutofit/>
          </a:bodyPr>
          <a:p>
            <a:endParaRPr b="0" lang="en-CA" sz="2000" spc="-1" strike="noStrike">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B0D431B-9987-414A-9422-BF767C79B0FC}" type="slidenum">
              <a:rPr b="0" lang="en-CA" sz="1200" spc="-1" strike="noStrike">
                <a:solidFill>
                  <a:srgbClr val="000000"/>
                </a:solidFill>
                <a:latin typeface="+mn-lt"/>
                <a:ea typeface="+mn-ea"/>
              </a:rPr>
              <a:t>&lt;number&gt;</a:t>
            </a:fld>
            <a:endParaRPr b="0" lang="en-CA" sz="1200" spc="-1" strike="noStrike">
              <a:latin typeface="Arial"/>
            </a:endParaRPr>
          </a:p>
        </p:txBody>
      </p:sp>
      <p:sp>
        <p:nvSpPr>
          <p:cNvPr id="292" name="PlaceHolder 2"/>
          <p:cNvSpPr>
            <a:spLocks noGrp="1"/>
          </p:cNvSpPr>
          <p:nvPr>
            <p:ph type="sldImg"/>
          </p:nvPr>
        </p:nvSpPr>
        <p:spPr>
          <a:xfrm>
            <a:off x="217440" y="812880"/>
            <a:ext cx="7122240" cy="4007880"/>
          </a:xfrm>
          <a:prstGeom prst="rect">
            <a:avLst/>
          </a:prstGeom>
        </p:spPr>
      </p:sp>
      <p:sp>
        <p:nvSpPr>
          <p:cNvPr id="293" name="PlaceHolder 3"/>
          <p:cNvSpPr>
            <a:spLocks noGrp="1"/>
          </p:cNvSpPr>
          <p:nvPr>
            <p:ph type="body"/>
          </p:nvPr>
        </p:nvSpPr>
        <p:spPr>
          <a:xfrm>
            <a:off x="755640" y="5078520"/>
            <a:ext cx="6044400" cy="4807800"/>
          </a:xfrm>
          <a:prstGeom prst="rect">
            <a:avLst/>
          </a:prstGeom>
        </p:spPr>
        <p:txBody>
          <a:bodyPr lIns="0" rIns="0" tIns="0" bIns="0" anchor="ctr">
            <a:noAutofit/>
          </a:bodyPr>
          <a:p>
            <a:endParaRPr b="0" lang="en-CA"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CA" sz="3200" spc="-1" strike="noStrike">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CA" sz="3200" spc="-1" strike="noStrike">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rIns="0" tIns="0" bIns="0">
            <a:normAutofit/>
          </a:bodyPr>
          <a:p>
            <a:endParaRPr b="0" lang="en-CA" sz="3200" spc="-1" strike="noStrike">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CA" sz="3200" spc="-1" strike="noStrike">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CA" sz="3200" spc="-1" strike="noStrike">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rIns="0" tIns="0" bIns="0">
            <a:normAutofit/>
          </a:bodyPr>
          <a:p>
            <a:endParaRPr b="0" lang="en-CA" sz="3200" spc="-1" strike="noStrike">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CA" sz="3200" spc="-1" strike="noStrike">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4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4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47" name="PlaceHolder 2"/>
          <p:cNvSpPr>
            <a:spLocks noGrp="1"/>
          </p:cNvSpPr>
          <p:nvPr>
            <p:ph type="body"/>
          </p:nvPr>
        </p:nvSpPr>
        <p:spPr>
          <a:xfrm>
            <a:off x="609480" y="1604520"/>
            <a:ext cx="5354280" cy="3977280"/>
          </a:xfrm>
          <a:prstGeom prst="rect">
            <a:avLst/>
          </a:prstGeom>
        </p:spPr>
        <p:txBody>
          <a:bodyPr lIns="0" rIns="0" tIns="0" bIns="0">
            <a:normAutofit/>
          </a:bodyPr>
          <a:p>
            <a:endParaRPr b="0" lang="en-CA" sz="3200" spc="-1" strike="noStrike">
              <a:latin typeface="Arial"/>
            </a:endParaRPr>
          </a:p>
        </p:txBody>
      </p:sp>
      <p:sp>
        <p:nvSpPr>
          <p:cNvPr id="4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52"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CA" sz="3200" spc="-1" strike="noStrike">
              <a:latin typeface="Arial"/>
            </a:endParaRPr>
          </a:p>
        </p:txBody>
      </p:sp>
      <p:sp>
        <p:nvSpPr>
          <p:cNvPr id="54" name="PlaceHolder 4"/>
          <p:cNvSpPr>
            <a:spLocks noGrp="1"/>
          </p:cNvSpPr>
          <p:nvPr>
            <p:ph type="body"/>
          </p:nvPr>
        </p:nvSpPr>
        <p:spPr>
          <a:xfrm>
            <a:off x="609480" y="3682080"/>
            <a:ext cx="535428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normAutofit/>
          </a:bodyPr>
          <a:p>
            <a:endParaRPr b="0" lang="en-CA" sz="3200" spc="-1" strike="noStrike">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latin typeface="Arial"/>
            </a:endParaRPr>
          </a:p>
        </p:txBody>
      </p:sp>
      <p:sp>
        <p:nvSpPr>
          <p:cNvPr id="5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latin typeface="Arial"/>
            </a:endParaRPr>
          </a:p>
        </p:txBody>
      </p:sp>
      <p:sp>
        <p:nvSpPr>
          <p:cNvPr id="6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6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CA" sz="3200" spc="-1" strike="noStrike">
              <a:latin typeface="Arial"/>
            </a:endParaRPr>
          </a:p>
        </p:txBody>
      </p:sp>
      <p:sp>
        <p:nvSpPr>
          <p:cNvPr id="6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latin typeface="Arial"/>
            </a:endParaRPr>
          </a:p>
        </p:txBody>
      </p:sp>
      <p:sp>
        <p:nvSpPr>
          <p:cNvPr id="69" name="PlaceHolder 4"/>
          <p:cNvSpPr>
            <a:spLocks noGrp="1"/>
          </p:cNvSpPr>
          <p:nvPr>
            <p:ph type="body"/>
          </p:nvPr>
        </p:nvSpPr>
        <p:spPr>
          <a:xfrm>
            <a:off x="609480" y="3682080"/>
            <a:ext cx="5354280" cy="1896840"/>
          </a:xfrm>
          <a:prstGeom prst="rect">
            <a:avLst/>
          </a:prstGeom>
        </p:spPr>
        <p:txBody>
          <a:bodyPr lIns="0" rIns="0" tIns="0" bIns="0">
            <a:normAutofit/>
          </a:bodyPr>
          <a:p>
            <a:endParaRPr b="0" lang="en-CA" sz="3200" spc="-1" strike="noStrike">
              <a:latin typeface="Arial"/>
            </a:endParaRPr>
          </a:p>
        </p:txBody>
      </p:sp>
      <p:sp>
        <p:nvSpPr>
          <p:cNvPr id="7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72" name="PlaceHolder 2"/>
          <p:cNvSpPr>
            <a:spLocks noGrp="1"/>
          </p:cNvSpPr>
          <p:nvPr>
            <p:ph type="body"/>
          </p:nvPr>
        </p:nvSpPr>
        <p:spPr>
          <a:xfrm>
            <a:off x="609480" y="1604520"/>
            <a:ext cx="3533040" cy="1896840"/>
          </a:xfrm>
          <a:prstGeom prst="rect">
            <a:avLst/>
          </a:prstGeom>
        </p:spPr>
        <p:txBody>
          <a:bodyPr lIns="0" rIns="0" tIns="0" bIns="0">
            <a:normAutofit/>
          </a:bodyPr>
          <a:p>
            <a:endParaRPr b="0" lang="en-CA" sz="3200" spc="-1" strike="noStrike">
              <a:latin typeface="Arial"/>
            </a:endParaRPr>
          </a:p>
        </p:txBody>
      </p:sp>
      <p:sp>
        <p:nvSpPr>
          <p:cNvPr id="7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CA" sz="3200" spc="-1" strike="noStrike">
              <a:latin typeface="Arial"/>
            </a:endParaRPr>
          </a:p>
        </p:txBody>
      </p:sp>
      <p:sp>
        <p:nvSpPr>
          <p:cNvPr id="7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CA" sz="3200" spc="-1" strike="noStrike">
              <a:latin typeface="Arial"/>
            </a:endParaRPr>
          </a:p>
        </p:txBody>
      </p:sp>
      <p:sp>
        <p:nvSpPr>
          <p:cNvPr id="75" name="PlaceHolder 5"/>
          <p:cNvSpPr>
            <a:spLocks noGrp="1"/>
          </p:cNvSpPr>
          <p:nvPr>
            <p:ph type="body"/>
          </p:nvPr>
        </p:nvSpPr>
        <p:spPr>
          <a:xfrm>
            <a:off x="609480" y="3682080"/>
            <a:ext cx="3533040" cy="1896840"/>
          </a:xfrm>
          <a:prstGeom prst="rect">
            <a:avLst/>
          </a:prstGeom>
        </p:spPr>
        <p:txBody>
          <a:bodyPr lIns="0" rIns="0" tIns="0" bIns="0">
            <a:normAutofit/>
          </a:bodyPr>
          <a:p>
            <a:endParaRPr b="0" lang="en-CA" sz="3200" spc="-1" strike="noStrike">
              <a:latin typeface="Arial"/>
            </a:endParaRPr>
          </a:p>
        </p:txBody>
      </p:sp>
      <p:sp>
        <p:nvSpPr>
          <p:cNvPr id="7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CA" sz="3200" spc="-1" strike="noStrike">
              <a:latin typeface="Arial"/>
            </a:endParaRPr>
          </a:p>
        </p:txBody>
      </p:sp>
      <p:sp>
        <p:nvSpPr>
          <p:cNvPr id="7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8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8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86" name="PlaceHolder 2"/>
          <p:cNvSpPr>
            <a:spLocks noGrp="1"/>
          </p:cNvSpPr>
          <p:nvPr>
            <p:ph type="body"/>
          </p:nvPr>
        </p:nvSpPr>
        <p:spPr>
          <a:xfrm>
            <a:off x="609480" y="1604520"/>
            <a:ext cx="5354280" cy="3977280"/>
          </a:xfrm>
          <a:prstGeom prst="rect">
            <a:avLst/>
          </a:prstGeom>
        </p:spPr>
        <p:txBody>
          <a:bodyPr lIns="0" rIns="0" tIns="0" bIns="0">
            <a:normAutofit/>
          </a:bodyPr>
          <a:p>
            <a:endParaRPr b="0" lang="en-CA" sz="3200" spc="-1" strike="noStrike">
              <a:latin typeface="Arial"/>
            </a:endParaRPr>
          </a:p>
        </p:txBody>
      </p:sp>
      <p:sp>
        <p:nvSpPr>
          <p:cNvPr id="8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91"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latin typeface="Arial"/>
            </a:endParaRPr>
          </a:p>
        </p:txBody>
      </p:sp>
      <p:sp>
        <p:nvSpPr>
          <p:cNvPr id="9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CA" sz="3200" spc="-1" strike="noStrike">
              <a:latin typeface="Arial"/>
            </a:endParaRPr>
          </a:p>
        </p:txBody>
      </p:sp>
      <p:sp>
        <p:nvSpPr>
          <p:cNvPr id="93" name="PlaceHolder 4"/>
          <p:cNvSpPr>
            <a:spLocks noGrp="1"/>
          </p:cNvSpPr>
          <p:nvPr>
            <p:ph type="body"/>
          </p:nvPr>
        </p:nvSpPr>
        <p:spPr>
          <a:xfrm>
            <a:off x="609480" y="3682080"/>
            <a:ext cx="535428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95" name="PlaceHolder 2"/>
          <p:cNvSpPr>
            <a:spLocks noGrp="1"/>
          </p:cNvSpPr>
          <p:nvPr>
            <p:ph type="body"/>
          </p:nvPr>
        </p:nvSpPr>
        <p:spPr>
          <a:xfrm>
            <a:off x="609480" y="1604520"/>
            <a:ext cx="5354280" cy="3977280"/>
          </a:xfrm>
          <a:prstGeom prst="rect">
            <a:avLst/>
          </a:prstGeom>
        </p:spPr>
        <p:txBody>
          <a:bodyPr lIns="0" rIns="0" tIns="0" bIns="0">
            <a:normAutofit/>
          </a:bodyPr>
          <a:p>
            <a:endParaRPr b="0" lang="en-CA" sz="3200" spc="-1" strike="noStrike">
              <a:latin typeface="Arial"/>
            </a:endParaRPr>
          </a:p>
        </p:txBody>
      </p:sp>
      <p:sp>
        <p:nvSpPr>
          <p:cNvPr id="9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latin typeface="Arial"/>
            </a:endParaRPr>
          </a:p>
        </p:txBody>
      </p:sp>
      <p:sp>
        <p:nvSpPr>
          <p:cNvPr id="9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99"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latin typeface="Arial"/>
            </a:endParaRPr>
          </a:p>
        </p:txBody>
      </p:sp>
      <p:sp>
        <p:nvSpPr>
          <p:cNvPr id="10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latin typeface="Arial"/>
            </a:endParaRPr>
          </a:p>
        </p:txBody>
      </p:sp>
      <p:sp>
        <p:nvSpPr>
          <p:cNvPr id="10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10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CA" sz="3200" spc="-1" strike="noStrike">
              <a:latin typeface="Arial"/>
            </a:endParaRPr>
          </a:p>
        </p:txBody>
      </p:sp>
      <p:sp>
        <p:nvSpPr>
          <p:cNvPr id="10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latin typeface="Arial"/>
            </a:endParaRPr>
          </a:p>
        </p:txBody>
      </p:sp>
      <p:sp>
        <p:nvSpPr>
          <p:cNvPr id="10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latin typeface="Arial"/>
            </a:endParaRPr>
          </a:p>
        </p:txBody>
      </p:sp>
      <p:sp>
        <p:nvSpPr>
          <p:cNvPr id="108" name="PlaceHolder 4"/>
          <p:cNvSpPr>
            <a:spLocks noGrp="1"/>
          </p:cNvSpPr>
          <p:nvPr>
            <p:ph type="body"/>
          </p:nvPr>
        </p:nvSpPr>
        <p:spPr>
          <a:xfrm>
            <a:off x="609480" y="3682080"/>
            <a:ext cx="5354280" cy="1896840"/>
          </a:xfrm>
          <a:prstGeom prst="rect">
            <a:avLst/>
          </a:prstGeom>
        </p:spPr>
        <p:txBody>
          <a:bodyPr lIns="0" rIns="0" tIns="0" bIns="0">
            <a:normAutofit/>
          </a:bodyPr>
          <a:p>
            <a:endParaRPr b="0" lang="en-CA" sz="3200" spc="-1" strike="noStrike">
              <a:latin typeface="Arial"/>
            </a:endParaRPr>
          </a:p>
        </p:txBody>
      </p:sp>
      <p:sp>
        <p:nvSpPr>
          <p:cNvPr id="10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111" name="PlaceHolder 2"/>
          <p:cNvSpPr>
            <a:spLocks noGrp="1"/>
          </p:cNvSpPr>
          <p:nvPr>
            <p:ph type="body"/>
          </p:nvPr>
        </p:nvSpPr>
        <p:spPr>
          <a:xfrm>
            <a:off x="609480" y="1604520"/>
            <a:ext cx="3533040" cy="1896840"/>
          </a:xfrm>
          <a:prstGeom prst="rect">
            <a:avLst/>
          </a:prstGeom>
        </p:spPr>
        <p:txBody>
          <a:bodyPr lIns="0" rIns="0" tIns="0" bIns="0">
            <a:normAutofit/>
          </a:bodyPr>
          <a:p>
            <a:endParaRPr b="0" lang="en-CA" sz="3200" spc="-1" strike="noStrike">
              <a:latin typeface="Arial"/>
            </a:endParaRPr>
          </a:p>
        </p:txBody>
      </p:sp>
      <p:sp>
        <p:nvSpPr>
          <p:cNvPr id="11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CA" sz="3200" spc="-1" strike="noStrike">
              <a:latin typeface="Arial"/>
            </a:endParaRPr>
          </a:p>
        </p:txBody>
      </p:sp>
      <p:sp>
        <p:nvSpPr>
          <p:cNvPr id="11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CA" sz="3200" spc="-1" strike="noStrike">
              <a:latin typeface="Arial"/>
            </a:endParaRPr>
          </a:p>
        </p:txBody>
      </p:sp>
      <p:sp>
        <p:nvSpPr>
          <p:cNvPr id="114" name="PlaceHolder 5"/>
          <p:cNvSpPr>
            <a:spLocks noGrp="1"/>
          </p:cNvSpPr>
          <p:nvPr>
            <p:ph type="body"/>
          </p:nvPr>
        </p:nvSpPr>
        <p:spPr>
          <a:xfrm>
            <a:off x="609480" y="3682080"/>
            <a:ext cx="3533040" cy="1896840"/>
          </a:xfrm>
          <a:prstGeom prst="rect">
            <a:avLst/>
          </a:prstGeom>
        </p:spPr>
        <p:txBody>
          <a:bodyPr lIns="0" rIns="0" tIns="0" bIns="0">
            <a:normAutofit/>
          </a:bodyPr>
          <a:p>
            <a:endParaRPr b="0" lang="en-CA" sz="3200" spc="-1" strike="noStrike">
              <a:latin typeface="Arial"/>
            </a:endParaRPr>
          </a:p>
        </p:txBody>
      </p:sp>
      <p:sp>
        <p:nvSpPr>
          <p:cNvPr id="11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CA" sz="3200" spc="-1" strike="noStrike">
              <a:latin typeface="Arial"/>
            </a:endParaRPr>
          </a:p>
        </p:txBody>
      </p:sp>
      <p:sp>
        <p:nvSpPr>
          <p:cNvPr id="11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12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12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normAutofit/>
          </a:bodyPr>
          <a:p>
            <a:endParaRPr b="0" lang="en-CA" sz="3200" spc="-1" strike="noStrike">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125" name="PlaceHolder 2"/>
          <p:cNvSpPr>
            <a:spLocks noGrp="1"/>
          </p:cNvSpPr>
          <p:nvPr>
            <p:ph type="body"/>
          </p:nvPr>
        </p:nvSpPr>
        <p:spPr>
          <a:xfrm>
            <a:off x="609480" y="1604520"/>
            <a:ext cx="5354280" cy="3977280"/>
          </a:xfrm>
          <a:prstGeom prst="rect">
            <a:avLst/>
          </a:prstGeom>
        </p:spPr>
        <p:txBody>
          <a:bodyPr lIns="0" rIns="0" tIns="0" bIns="0">
            <a:normAutofit/>
          </a:bodyPr>
          <a:p>
            <a:endParaRPr b="0" lang="en-CA" sz="3200" spc="-1" strike="noStrike">
              <a:latin typeface="Arial"/>
            </a:endParaRPr>
          </a:p>
        </p:txBody>
      </p:sp>
      <p:sp>
        <p:nvSpPr>
          <p:cNvPr id="12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1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latin typeface="Arial"/>
            </a:endParaRPr>
          </a:p>
        </p:txBody>
      </p:sp>
      <p:sp>
        <p:nvSpPr>
          <p:cNvPr id="13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CA" sz="3200" spc="-1" strike="noStrike">
              <a:latin typeface="Arial"/>
            </a:endParaRPr>
          </a:p>
        </p:txBody>
      </p:sp>
      <p:sp>
        <p:nvSpPr>
          <p:cNvPr id="1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134" name="PlaceHolder 2"/>
          <p:cNvSpPr>
            <a:spLocks noGrp="1"/>
          </p:cNvSpPr>
          <p:nvPr>
            <p:ph type="body"/>
          </p:nvPr>
        </p:nvSpPr>
        <p:spPr>
          <a:xfrm>
            <a:off x="609480" y="1604520"/>
            <a:ext cx="5354280" cy="3977280"/>
          </a:xfrm>
          <a:prstGeom prst="rect">
            <a:avLst/>
          </a:prstGeom>
        </p:spPr>
        <p:txBody>
          <a:bodyPr lIns="0" rIns="0" tIns="0" bIns="0">
            <a:normAutofit/>
          </a:bodyPr>
          <a:p>
            <a:endParaRPr b="0" lang="en-CA" sz="3200" spc="-1" strike="noStrike">
              <a:latin typeface="Arial"/>
            </a:endParaRPr>
          </a:p>
        </p:txBody>
      </p:sp>
      <p:sp>
        <p:nvSpPr>
          <p:cNvPr id="1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latin typeface="Arial"/>
            </a:endParaRPr>
          </a:p>
        </p:txBody>
      </p:sp>
      <p:sp>
        <p:nvSpPr>
          <p:cNvPr id="13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138"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latin typeface="Arial"/>
            </a:endParaRPr>
          </a:p>
        </p:txBody>
      </p:sp>
      <p:sp>
        <p:nvSpPr>
          <p:cNvPr id="13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latin typeface="Arial"/>
            </a:endParaRPr>
          </a:p>
        </p:txBody>
      </p:sp>
      <p:sp>
        <p:nvSpPr>
          <p:cNvPr id="14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14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CA" sz="3200" spc="-1" strike="noStrike">
              <a:latin typeface="Arial"/>
            </a:endParaRPr>
          </a:p>
        </p:txBody>
      </p:sp>
      <p:sp>
        <p:nvSpPr>
          <p:cNvPr id="14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145"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latin typeface="Arial"/>
            </a:endParaRPr>
          </a:p>
        </p:txBody>
      </p:sp>
      <p:sp>
        <p:nvSpPr>
          <p:cNvPr id="14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latin typeface="Arial"/>
            </a:endParaRPr>
          </a:p>
        </p:txBody>
      </p:sp>
      <p:sp>
        <p:nvSpPr>
          <p:cNvPr id="147" name="PlaceHolder 4"/>
          <p:cNvSpPr>
            <a:spLocks noGrp="1"/>
          </p:cNvSpPr>
          <p:nvPr>
            <p:ph type="body"/>
          </p:nvPr>
        </p:nvSpPr>
        <p:spPr>
          <a:xfrm>
            <a:off x="609480" y="3682080"/>
            <a:ext cx="5354280" cy="1896840"/>
          </a:xfrm>
          <a:prstGeom prst="rect">
            <a:avLst/>
          </a:prstGeom>
        </p:spPr>
        <p:txBody>
          <a:bodyPr lIns="0" rIns="0" tIns="0" bIns="0">
            <a:normAutofit/>
          </a:bodyPr>
          <a:p>
            <a:endParaRPr b="0" lang="en-CA" sz="3200" spc="-1" strike="noStrike">
              <a:latin typeface="Arial"/>
            </a:endParaRPr>
          </a:p>
        </p:txBody>
      </p:sp>
      <p:sp>
        <p:nvSpPr>
          <p:cNvPr id="14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150" name="PlaceHolder 2"/>
          <p:cNvSpPr>
            <a:spLocks noGrp="1"/>
          </p:cNvSpPr>
          <p:nvPr>
            <p:ph type="body"/>
          </p:nvPr>
        </p:nvSpPr>
        <p:spPr>
          <a:xfrm>
            <a:off x="609480" y="1604520"/>
            <a:ext cx="3533040" cy="1896840"/>
          </a:xfrm>
          <a:prstGeom prst="rect">
            <a:avLst/>
          </a:prstGeom>
        </p:spPr>
        <p:txBody>
          <a:bodyPr lIns="0" rIns="0" tIns="0" bIns="0">
            <a:normAutofit/>
          </a:bodyPr>
          <a:p>
            <a:endParaRPr b="0" lang="en-CA" sz="3200" spc="-1" strike="noStrike">
              <a:latin typeface="Arial"/>
            </a:endParaRPr>
          </a:p>
        </p:txBody>
      </p:sp>
      <p:sp>
        <p:nvSpPr>
          <p:cNvPr id="15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CA" sz="3200" spc="-1" strike="noStrike">
              <a:latin typeface="Arial"/>
            </a:endParaRPr>
          </a:p>
        </p:txBody>
      </p:sp>
      <p:sp>
        <p:nvSpPr>
          <p:cNvPr id="15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CA" sz="3200" spc="-1" strike="noStrike">
              <a:latin typeface="Arial"/>
            </a:endParaRPr>
          </a:p>
        </p:txBody>
      </p:sp>
      <p:sp>
        <p:nvSpPr>
          <p:cNvPr id="153" name="PlaceHolder 5"/>
          <p:cNvSpPr>
            <a:spLocks noGrp="1"/>
          </p:cNvSpPr>
          <p:nvPr>
            <p:ph type="body"/>
          </p:nvPr>
        </p:nvSpPr>
        <p:spPr>
          <a:xfrm>
            <a:off x="609480" y="3682080"/>
            <a:ext cx="3533040" cy="1896840"/>
          </a:xfrm>
          <a:prstGeom prst="rect">
            <a:avLst/>
          </a:prstGeom>
        </p:spPr>
        <p:txBody>
          <a:bodyPr lIns="0" rIns="0" tIns="0" bIns="0">
            <a:normAutofit/>
          </a:bodyPr>
          <a:p>
            <a:endParaRPr b="0" lang="en-CA" sz="3200" spc="-1" strike="noStrike">
              <a:latin typeface="Arial"/>
            </a:endParaRPr>
          </a:p>
        </p:txBody>
      </p:sp>
      <p:sp>
        <p:nvSpPr>
          <p:cNvPr id="15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CA" sz="3200" spc="-1" strike="noStrike">
              <a:latin typeface="Arial"/>
            </a:endParaRPr>
          </a:p>
        </p:txBody>
      </p:sp>
      <p:sp>
        <p:nvSpPr>
          <p:cNvPr id="15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16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16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164" name="PlaceHolder 2"/>
          <p:cNvSpPr>
            <a:spLocks noGrp="1"/>
          </p:cNvSpPr>
          <p:nvPr>
            <p:ph type="body"/>
          </p:nvPr>
        </p:nvSpPr>
        <p:spPr>
          <a:xfrm>
            <a:off x="609480" y="1604520"/>
            <a:ext cx="5354280" cy="3977280"/>
          </a:xfrm>
          <a:prstGeom prst="rect">
            <a:avLst/>
          </a:prstGeom>
        </p:spPr>
        <p:txBody>
          <a:bodyPr lIns="0" rIns="0" tIns="0" bIns="0">
            <a:normAutofit/>
          </a:bodyPr>
          <a:p>
            <a:endParaRPr b="0" lang="en-CA" sz="3200" spc="-1" strike="noStrike">
              <a:latin typeface="Arial"/>
            </a:endParaRPr>
          </a:p>
        </p:txBody>
      </p:sp>
      <p:sp>
        <p:nvSpPr>
          <p:cNvPr id="16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169"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latin typeface="Arial"/>
            </a:endParaRPr>
          </a:p>
        </p:txBody>
      </p:sp>
      <p:sp>
        <p:nvSpPr>
          <p:cNvPr id="17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CA" sz="3200" spc="-1" strike="noStrike">
              <a:latin typeface="Arial"/>
            </a:endParaRPr>
          </a:p>
        </p:txBody>
      </p:sp>
      <p:sp>
        <p:nvSpPr>
          <p:cNvPr id="171" name="PlaceHolder 4"/>
          <p:cNvSpPr>
            <a:spLocks noGrp="1"/>
          </p:cNvSpPr>
          <p:nvPr>
            <p:ph type="body"/>
          </p:nvPr>
        </p:nvSpPr>
        <p:spPr>
          <a:xfrm>
            <a:off x="609480" y="3682080"/>
            <a:ext cx="535428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173" name="PlaceHolder 2"/>
          <p:cNvSpPr>
            <a:spLocks noGrp="1"/>
          </p:cNvSpPr>
          <p:nvPr>
            <p:ph type="body"/>
          </p:nvPr>
        </p:nvSpPr>
        <p:spPr>
          <a:xfrm>
            <a:off x="609480" y="1604520"/>
            <a:ext cx="5354280" cy="3977280"/>
          </a:xfrm>
          <a:prstGeom prst="rect">
            <a:avLst/>
          </a:prstGeom>
        </p:spPr>
        <p:txBody>
          <a:bodyPr lIns="0" rIns="0" tIns="0" bIns="0">
            <a:normAutofit/>
          </a:bodyPr>
          <a:p>
            <a:endParaRPr b="0" lang="en-CA" sz="3200" spc="-1" strike="noStrike">
              <a:latin typeface="Arial"/>
            </a:endParaRPr>
          </a:p>
        </p:txBody>
      </p:sp>
      <p:sp>
        <p:nvSpPr>
          <p:cNvPr id="17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latin typeface="Arial"/>
            </a:endParaRPr>
          </a:p>
        </p:txBody>
      </p:sp>
      <p:sp>
        <p:nvSpPr>
          <p:cNvPr id="17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1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latin typeface="Arial"/>
            </a:endParaRPr>
          </a:p>
        </p:txBody>
      </p:sp>
      <p:sp>
        <p:nvSpPr>
          <p:cNvPr id="1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latin typeface="Arial"/>
            </a:endParaRPr>
          </a:p>
        </p:txBody>
      </p:sp>
      <p:sp>
        <p:nvSpPr>
          <p:cNvPr id="17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18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CA" sz="3200" spc="-1" strike="noStrike">
              <a:latin typeface="Arial"/>
            </a:endParaRPr>
          </a:p>
        </p:txBody>
      </p:sp>
      <p:sp>
        <p:nvSpPr>
          <p:cNvPr id="18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184"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latin typeface="Arial"/>
            </a:endParaRPr>
          </a:p>
        </p:txBody>
      </p:sp>
      <p:sp>
        <p:nvSpPr>
          <p:cNvPr id="18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latin typeface="Arial"/>
            </a:endParaRPr>
          </a:p>
        </p:txBody>
      </p:sp>
      <p:sp>
        <p:nvSpPr>
          <p:cNvPr id="186" name="PlaceHolder 4"/>
          <p:cNvSpPr>
            <a:spLocks noGrp="1"/>
          </p:cNvSpPr>
          <p:nvPr>
            <p:ph type="body"/>
          </p:nvPr>
        </p:nvSpPr>
        <p:spPr>
          <a:xfrm>
            <a:off x="609480" y="3682080"/>
            <a:ext cx="5354280" cy="1896840"/>
          </a:xfrm>
          <a:prstGeom prst="rect">
            <a:avLst/>
          </a:prstGeom>
        </p:spPr>
        <p:txBody>
          <a:bodyPr lIns="0" rIns="0" tIns="0" bIns="0">
            <a:normAutofit/>
          </a:bodyPr>
          <a:p>
            <a:endParaRPr b="0" lang="en-CA" sz="3200" spc="-1" strike="noStrike">
              <a:latin typeface="Arial"/>
            </a:endParaRPr>
          </a:p>
        </p:txBody>
      </p:sp>
      <p:sp>
        <p:nvSpPr>
          <p:cNvPr id="18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189" name="PlaceHolder 2"/>
          <p:cNvSpPr>
            <a:spLocks noGrp="1"/>
          </p:cNvSpPr>
          <p:nvPr>
            <p:ph type="body"/>
          </p:nvPr>
        </p:nvSpPr>
        <p:spPr>
          <a:xfrm>
            <a:off x="609480" y="1604520"/>
            <a:ext cx="3533040" cy="1896840"/>
          </a:xfrm>
          <a:prstGeom prst="rect">
            <a:avLst/>
          </a:prstGeom>
        </p:spPr>
        <p:txBody>
          <a:bodyPr lIns="0" rIns="0" tIns="0" bIns="0">
            <a:normAutofit/>
          </a:bodyPr>
          <a:p>
            <a:endParaRPr b="0" lang="en-CA" sz="3200" spc="-1" strike="noStrike">
              <a:latin typeface="Arial"/>
            </a:endParaRPr>
          </a:p>
        </p:txBody>
      </p:sp>
      <p:sp>
        <p:nvSpPr>
          <p:cNvPr id="19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CA" sz="3200" spc="-1" strike="noStrike">
              <a:latin typeface="Arial"/>
            </a:endParaRPr>
          </a:p>
        </p:txBody>
      </p:sp>
      <p:sp>
        <p:nvSpPr>
          <p:cNvPr id="19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CA" sz="3200" spc="-1" strike="noStrike">
              <a:latin typeface="Arial"/>
            </a:endParaRPr>
          </a:p>
        </p:txBody>
      </p:sp>
      <p:sp>
        <p:nvSpPr>
          <p:cNvPr id="192" name="PlaceHolder 5"/>
          <p:cNvSpPr>
            <a:spLocks noGrp="1"/>
          </p:cNvSpPr>
          <p:nvPr>
            <p:ph type="body"/>
          </p:nvPr>
        </p:nvSpPr>
        <p:spPr>
          <a:xfrm>
            <a:off x="609480" y="3682080"/>
            <a:ext cx="3533040" cy="1896840"/>
          </a:xfrm>
          <a:prstGeom prst="rect">
            <a:avLst/>
          </a:prstGeom>
        </p:spPr>
        <p:txBody>
          <a:bodyPr lIns="0" rIns="0" tIns="0" bIns="0">
            <a:normAutofit/>
          </a:bodyPr>
          <a:p>
            <a:endParaRPr b="0" lang="en-CA" sz="3200" spc="-1" strike="noStrike">
              <a:latin typeface="Arial"/>
            </a:endParaRPr>
          </a:p>
        </p:txBody>
      </p:sp>
      <p:sp>
        <p:nvSpPr>
          <p:cNvPr id="19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CA" sz="3200" spc="-1" strike="noStrike">
              <a:latin typeface="Arial"/>
            </a:endParaRPr>
          </a:p>
        </p:txBody>
      </p:sp>
      <p:sp>
        <p:nvSpPr>
          <p:cNvPr id="19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CA" sz="3200" spc="-1" strike="noStrike">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CA" sz="3200" spc="-1" strike="noStrike">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CA" sz="4400" spc="-1" strike="noStrike">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CA"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CA" sz="3200" spc="-1" strike="noStrike">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CA"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114480" y="904320"/>
            <a:ext cx="3707640" cy="4717440"/>
          </a:xfrm>
          <a:prstGeom prst="rect">
            <a:avLst/>
          </a:prstGeom>
          <a:ln>
            <a:noFill/>
          </a:ln>
        </p:spPr>
      </p:pic>
      <p:sp>
        <p:nvSpPr>
          <p:cNvPr id="1" name="PlaceHolder 1"/>
          <p:cNvSpPr>
            <a:spLocks noGrp="1"/>
          </p:cNvSpPr>
          <p:nvPr>
            <p:ph type="title"/>
          </p:nvPr>
        </p:nvSpPr>
        <p:spPr>
          <a:xfrm>
            <a:off x="831960" y="1709640"/>
            <a:ext cx="10514880" cy="2851920"/>
          </a:xfrm>
          <a:prstGeom prst="rect">
            <a:avLst/>
          </a:prstGeom>
        </p:spPr>
        <p:txBody>
          <a:bodyPr lIns="0" rIns="0" tIns="0" bIns="0" anchor="ctr">
            <a:noAutofit/>
          </a:bodyPr>
          <a:p>
            <a:pPr algn="ctr"/>
            <a:r>
              <a:rPr b="0" lang="en-CA" sz="1800" spc="-1" strike="noStrike">
                <a:latin typeface="Arial"/>
              </a:rPr>
              <a:t>Click to edit the </a:t>
            </a:r>
            <a:r>
              <a:rPr b="0" lang="en-CA" sz="1800" spc="-1" strike="noStrike">
                <a:latin typeface="Arial"/>
              </a:rPr>
              <a:t>title text format</a:t>
            </a:r>
            <a:endParaRPr b="0" lang="en-CA" sz="1800" spc="-1" strike="noStrike">
              <a:latin typeface="Arial"/>
            </a:endParaRPr>
          </a:p>
        </p:txBody>
      </p:sp>
      <p:sp>
        <p:nvSpPr>
          <p:cNvPr id="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9" name="Picture 6" descr=""/>
          <p:cNvPicPr/>
          <p:nvPr/>
        </p:nvPicPr>
        <p:blipFill>
          <a:blip r:embed="rId2"/>
          <a:stretch/>
        </p:blipFill>
        <p:spPr>
          <a:xfrm>
            <a:off x="393840" y="-27360"/>
            <a:ext cx="2310840" cy="2940120"/>
          </a:xfrm>
          <a:prstGeom prst="rect">
            <a:avLst/>
          </a:prstGeom>
          <a:ln>
            <a:noFill/>
          </a:ln>
        </p:spPr>
      </p:pic>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CA" sz="4400" spc="-1" strike="noStrike">
                <a:latin typeface="Arial"/>
              </a:rPr>
              <a:t>Click </a:t>
            </a:r>
            <a:r>
              <a:rPr b="0" lang="en-CA" sz="4400" spc="-1" strike="noStrike">
                <a:latin typeface="Arial"/>
              </a:rPr>
              <a:t>to edit </a:t>
            </a:r>
            <a:r>
              <a:rPr b="0" lang="en-CA" sz="4400" spc="-1" strike="noStrike">
                <a:latin typeface="Arial"/>
              </a:rPr>
              <a:t>the </a:t>
            </a:r>
            <a:r>
              <a:rPr b="0" lang="en-CA" sz="4400" spc="-1" strike="noStrike">
                <a:latin typeface="Arial"/>
              </a:rPr>
              <a:t>title </a:t>
            </a:r>
            <a:r>
              <a:rPr b="0" lang="en-CA" sz="4400" spc="-1" strike="noStrike">
                <a:latin typeface="Arial"/>
              </a:rPr>
              <a:t>text </a:t>
            </a:r>
            <a:r>
              <a:rPr b="0" lang="en-CA" sz="4400" spc="-1" strike="noStrike">
                <a:latin typeface="Arial"/>
              </a:rPr>
              <a:t>format</a:t>
            </a:r>
            <a:endParaRPr b="0" lang="en-CA" sz="4400" spc="-1" strike="noStrike">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8" name="Picture 6" descr=""/>
          <p:cNvPicPr/>
          <p:nvPr/>
        </p:nvPicPr>
        <p:blipFill>
          <a:blip r:embed="rId2"/>
          <a:stretch/>
        </p:blipFill>
        <p:spPr>
          <a:xfrm>
            <a:off x="698400" y="6176880"/>
            <a:ext cx="1650240" cy="680400"/>
          </a:xfrm>
          <a:prstGeom prst="rect">
            <a:avLst/>
          </a:prstGeom>
          <a:ln>
            <a:noFill/>
          </a:ln>
        </p:spPr>
      </p:pic>
      <p:sp>
        <p:nvSpPr>
          <p:cNvPr id="7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CA" sz="4400" spc="-1" strike="noStrike">
                <a:latin typeface="Arial"/>
              </a:rPr>
              <a:t>Click to </a:t>
            </a:r>
            <a:r>
              <a:rPr b="0" lang="en-CA" sz="4400" spc="-1" strike="noStrike">
                <a:latin typeface="Arial"/>
              </a:rPr>
              <a:t>edit the </a:t>
            </a:r>
            <a:r>
              <a:rPr b="0" lang="en-CA" sz="4400" spc="-1" strike="noStrike">
                <a:latin typeface="Arial"/>
              </a:rPr>
              <a:t>title </a:t>
            </a:r>
            <a:r>
              <a:rPr b="0" lang="en-CA" sz="4400" spc="-1" strike="noStrike">
                <a:latin typeface="Arial"/>
              </a:rPr>
              <a:t>text </a:t>
            </a:r>
            <a:r>
              <a:rPr b="0" lang="en-CA" sz="4400" spc="-1" strike="noStrike">
                <a:latin typeface="Arial"/>
              </a:rPr>
              <a:t>format</a:t>
            </a:r>
            <a:endParaRPr b="0" lang="en-CA" sz="4400" spc="-1" strike="noStrike">
              <a:latin typeface="Arial"/>
            </a:endParaRPr>
          </a:p>
        </p:txBody>
      </p:sp>
      <p:sp>
        <p:nvSpPr>
          <p:cNvPr id="80"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5eb8"/>
        </a:solidFill>
      </p:bgPr>
    </p:bg>
    <p:spTree>
      <p:nvGrpSpPr>
        <p:cNvPr id="1" name=""/>
        <p:cNvGrpSpPr/>
        <p:nvPr/>
      </p:nvGrpSpPr>
      <p:grpSpPr>
        <a:xfrm>
          <a:off x="0" y="0"/>
          <a:ext cx="0" cy="0"/>
          <a:chOff x="0" y="0"/>
          <a:chExt cx="0" cy="0"/>
        </a:xfrm>
      </p:grpSpPr>
      <p:pic>
        <p:nvPicPr>
          <p:cNvPr id="117" name="Picture 5" descr=""/>
          <p:cNvPicPr/>
          <p:nvPr/>
        </p:nvPicPr>
        <p:blipFill>
          <a:blip r:embed="rId2"/>
          <a:srcRect l="0" t="28238" r="35723" b="0"/>
          <a:stretch/>
        </p:blipFill>
        <p:spPr>
          <a:xfrm>
            <a:off x="7118280" y="-21240"/>
            <a:ext cx="5065920" cy="5707440"/>
          </a:xfrm>
          <a:prstGeom prst="rect">
            <a:avLst/>
          </a:prstGeom>
          <a:ln>
            <a:noFill/>
          </a:ln>
        </p:spPr>
      </p:pic>
      <p:sp>
        <p:nvSpPr>
          <p:cNvPr id="1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CA" sz="4400" spc="-1" strike="noStrike">
                <a:latin typeface="Arial"/>
              </a:rPr>
              <a:t>Click to edit the title text format</a:t>
            </a:r>
            <a:endParaRPr b="0" lang="en-CA" sz="4400" spc="-1" strike="noStrike">
              <a:latin typeface="Arial"/>
            </a:endParaRPr>
          </a:p>
        </p:txBody>
      </p:sp>
      <p:sp>
        <p:nvSpPr>
          <p:cNvPr id="11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a291c"/>
        </a:solidFill>
      </p:bgPr>
    </p:bg>
    <p:spTree>
      <p:nvGrpSpPr>
        <p:cNvPr id="1" name=""/>
        <p:cNvGrpSpPr/>
        <p:nvPr/>
      </p:nvGrpSpPr>
      <p:grpSpPr>
        <a:xfrm>
          <a:off x="0" y="0"/>
          <a:ext cx="0" cy="0"/>
          <a:chOff x="0" y="0"/>
          <a:chExt cx="0" cy="0"/>
        </a:xfrm>
      </p:grpSpPr>
      <p:pic>
        <p:nvPicPr>
          <p:cNvPr id="156" name="Picture 1" descr=""/>
          <p:cNvPicPr/>
          <p:nvPr/>
        </p:nvPicPr>
        <p:blipFill>
          <a:blip r:embed="rId2"/>
          <a:srcRect l="0" t="28238" r="35723" b="0"/>
          <a:stretch/>
        </p:blipFill>
        <p:spPr>
          <a:xfrm>
            <a:off x="7118280" y="-21240"/>
            <a:ext cx="5065920" cy="5707440"/>
          </a:xfrm>
          <a:prstGeom prst="rect">
            <a:avLst/>
          </a:prstGeom>
          <a:ln>
            <a:noFill/>
          </a:ln>
        </p:spPr>
      </p:pic>
      <p:sp>
        <p:nvSpPr>
          <p:cNvPr id="1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CA" sz="4400" spc="-1" strike="noStrike">
                <a:latin typeface="Arial"/>
              </a:rPr>
              <a:t>Click to edit the title text format</a:t>
            </a:r>
            <a:endParaRPr b="0" lang="en-CA" sz="4400" spc="-1" strike="noStrike">
              <a:latin typeface="Arial"/>
            </a:endParaRPr>
          </a:p>
        </p:txBody>
      </p:sp>
      <p:sp>
        <p:nvSpPr>
          <p:cNvPr id="158"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hyperlink" Target="http://www.distrowatch.com/" TargetMode="External"/><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3822840" y="1122480"/>
            <a:ext cx="8063640" cy="2904480"/>
          </a:xfrm>
          <a:prstGeom prst="rect">
            <a:avLst/>
          </a:prstGeom>
          <a:noFill/>
          <a:ln>
            <a:noFill/>
          </a:ln>
        </p:spPr>
        <p:style>
          <a:lnRef idx="0"/>
          <a:fillRef idx="0"/>
          <a:effectRef idx="0"/>
          <a:fontRef idx="minor"/>
        </p:style>
        <p:txBody>
          <a:bodyPr lIns="90000" rIns="90000" tIns="45000" bIns="45000" anchor="b">
            <a:normAutofit fontScale="91000"/>
          </a:bodyPr>
          <a:p>
            <a:pPr>
              <a:lnSpc>
                <a:spcPct val="90000"/>
              </a:lnSpc>
            </a:pPr>
            <a:r>
              <a:rPr b="1" lang="en-US" sz="5400" spc="-1" strike="noStrike">
                <a:solidFill>
                  <a:srgbClr val="da291c"/>
                </a:solidFill>
                <a:latin typeface="Titillium"/>
                <a:ea typeface="Verdana"/>
              </a:rPr>
              <a:t>ITSC 200 – Network Protocols and Security</a:t>
            </a:r>
            <a:br/>
            <a:endParaRPr b="0" lang="en-CA" sz="5400" spc="-1" strike="noStrike">
              <a:latin typeface="Arial"/>
            </a:endParaRPr>
          </a:p>
        </p:txBody>
      </p:sp>
      <p:sp>
        <p:nvSpPr>
          <p:cNvPr id="202" name="CustomShape 2"/>
          <p:cNvSpPr/>
          <p:nvPr/>
        </p:nvSpPr>
        <p:spPr>
          <a:xfrm>
            <a:off x="3822840" y="4354200"/>
            <a:ext cx="6844680" cy="90288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lang="en-CA" sz="3000" spc="-1" strike="noStrike">
                <a:solidFill>
                  <a:srgbClr val="da291c"/>
                </a:solidFill>
                <a:latin typeface="Titillium"/>
                <a:ea typeface="Verdana"/>
              </a:rPr>
              <a:t>Operating Systems</a:t>
            </a:r>
            <a:endParaRPr b="0" lang="en-CA" sz="3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Verdana"/>
                <a:ea typeface="Verdana"/>
              </a:rPr>
              <a:t>Parts of the Computer Controlled by the Operating System</a:t>
            </a:r>
            <a:endParaRPr b="0" lang="en-CA" sz="4400" spc="-1" strike="noStrike">
              <a:latin typeface="Arial"/>
            </a:endParaRPr>
          </a:p>
        </p:txBody>
      </p:sp>
      <p:sp>
        <p:nvSpPr>
          <p:cNvPr id="224"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RAM (Random Access Memory) is the “working” memory of the computer. Contents are lost when the computer is turned off.</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Storage is the non-volatile (survives a computer reboot) memory and there are several that are used in computers.</a:t>
            </a:r>
            <a:endParaRPr b="0" lang="en-CA"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Verdana"/>
                <a:ea typeface="Verdana"/>
              </a:rPr>
              <a:t>ROM (Read Only Memory) contains programs that are in hardware and can’t be changed</a:t>
            </a:r>
            <a:endParaRPr b="0" lang="en-CA"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Verdana"/>
                <a:ea typeface="Verdana"/>
              </a:rPr>
              <a:t>BIOS (Basic In/Out System) usually stored in CMOS which is a type of chip. BIOS can only be accessed during (actually right after) the POST (Power On Self Test) </a:t>
            </a:r>
            <a:endParaRPr b="0" lang="en-CA"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Verdana"/>
                <a:ea typeface="Verdana"/>
              </a:rPr>
              <a:t>Parts of the Computer Controlled by the Operating System</a:t>
            </a:r>
            <a:endParaRPr b="0" lang="en-CA" sz="4400" spc="-1" strike="noStrike">
              <a:latin typeface="Arial"/>
            </a:endParaRPr>
          </a:p>
        </p:txBody>
      </p:sp>
      <p:sp>
        <p:nvSpPr>
          <p:cNvPr id="226"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Storage</a:t>
            </a:r>
            <a:endParaRPr b="0" lang="en-CA"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Verdana"/>
                <a:ea typeface="Verdana"/>
              </a:rPr>
              <a:t>Flash is non-volatile. This is what a small USB thumb drive is.  Be careful because to “flash” something in computers is to completely over-write what is already there.</a:t>
            </a:r>
            <a:endParaRPr b="0" lang="en-CA"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Verdana"/>
                <a:ea typeface="Verdana"/>
              </a:rPr>
              <a:t>Hard disk can be a conventional spinning platter disk, or can be solid state, or a combination of the two.</a:t>
            </a:r>
            <a:br/>
            <a:r>
              <a:rPr b="0" lang="en-US" sz="2400" spc="-1" strike="noStrike">
                <a:solidFill>
                  <a:srgbClr val="000000"/>
                </a:solidFill>
                <a:latin typeface="Verdana"/>
                <a:ea typeface="Verdana"/>
              </a:rPr>
              <a:t> </a:t>
            </a:r>
            <a:endParaRPr b="0" lang="en-CA"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Input / Output devices</a:t>
            </a:r>
            <a:endParaRPr b="0" lang="en-CA"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Verdana"/>
                <a:ea typeface="Verdana"/>
              </a:rPr>
              <a:t>Input : Keyboards, barcode scanners, touch screens, etc.</a:t>
            </a:r>
            <a:endParaRPr b="0" lang="en-CA"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Verdana"/>
                <a:ea typeface="Verdana"/>
              </a:rPr>
              <a:t>Output : Speakers, monitor, network card, etc.</a:t>
            </a:r>
            <a:endParaRPr b="0" lang="en-CA"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Verdana"/>
                <a:ea typeface="Verdana"/>
              </a:rPr>
              <a:t>Parts of the Computer Controlled by the Operating System</a:t>
            </a:r>
            <a:endParaRPr b="0" lang="en-CA" sz="4400" spc="-1" strike="noStrike">
              <a:latin typeface="Arial"/>
            </a:endParaRPr>
          </a:p>
        </p:txBody>
      </p:sp>
      <p:sp>
        <p:nvSpPr>
          <p:cNvPr id="228"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CPU (Central Processing Unit) is the “brains” of the computer and what will do almost all of the processing.</a:t>
            </a:r>
            <a:endParaRPr b="0" lang="en-CA"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Verdana"/>
                <a:ea typeface="Verdana"/>
              </a:rPr>
              <a:t>Many video cards also have a CPU that is called a GPU (Graphic Processing Unit) that is optimized for numerical processing which is the basis of computer graphics.</a:t>
            </a:r>
            <a:endParaRPr b="0" lang="en-CA"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Verdana"/>
                <a:ea typeface="Verdana"/>
              </a:rPr>
              <a:t>You will learn later how these can be used to speed up cryptographic calculations.</a:t>
            </a:r>
            <a:endParaRPr b="0" lang="en-CA"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Verdana"/>
                <a:ea typeface="Verdana"/>
              </a:rPr>
              <a:t>Interacting with the Operating System</a:t>
            </a:r>
            <a:endParaRPr b="0" lang="en-CA" sz="4400" spc="-1" strike="noStrike">
              <a:latin typeface="Arial"/>
            </a:endParaRPr>
          </a:p>
        </p:txBody>
      </p:sp>
      <p:sp>
        <p:nvSpPr>
          <p:cNvPr id="230"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All interaction with operating system is done through a “shell”</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A shell can be character-based or graphical.</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Most security tasks are done through character-based shells at the commandline.</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Businesses and individuals use two main operating systems :</a:t>
            </a:r>
            <a:endParaRPr b="0" lang="en-CA"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Verdana"/>
                <a:ea typeface="Verdana"/>
              </a:rPr>
              <a:t>Windows</a:t>
            </a:r>
            <a:endParaRPr b="0" lang="en-CA"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Verdana"/>
                <a:ea typeface="Verdana"/>
              </a:rPr>
              <a:t>UNIX/Linux</a:t>
            </a:r>
            <a:endParaRPr b="0" lang="en-CA" sz="2400" spc="-1" strike="noStrike">
              <a:latin typeface="Arial"/>
            </a:endParaRPr>
          </a:p>
          <a:p>
            <a:pPr lvl="2" marL="1143000" indent="-227880">
              <a:lnSpc>
                <a:spcPct val="90000"/>
              </a:lnSpc>
              <a:spcBef>
                <a:spcPts val="499"/>
              </a:spcBef>
              <a:buClr>
                <a:srgbClr val="000000"/>
              </a:buClr>
              <a:buFont typeface="Arial"/>
              <a:buChar char="•"/>
            </a:pPr>
            <a:r>
              <a:rPr b="0" lang="en-US" sz="2000" spc="-1" strike="noStrike">
                <a:solidFill>
                  <a:srgbClr val="000000"/>
                </a:solidFill>
                <a:latin typeface="Verdana"/>
                <a:ea typeface="Verdana"/>
              </a:rPr>
              <a:t>(the Mac OSX operating system is a UNIX variant)</a:t>
            </a:r>
            <a:endParaRPr b="0" lang="en-CA" sz="2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831960" y="1709640"/>
            <a:ext cx="10514880" cy="2851920"/>
          </a:xfrm>
          <a:prstGeom prst="rect">
            <a:avLst/>
          </a:prstGeom>
          <a:noFill/>
          <a:ln>
            <a:noFill/>
          </a:ln>
        </p:spPr>
        <p:style>
          <a:lnRef idx="0"/>
          <a:fillRef idx="0"/>
          <a:effectRef idx="0"/>
          <a:fontRef idx="minor"/>
        </p:style>
        <p:txBody>
          <a:bodyPr lIns="90000" rIns="90000" tIns="45000" bIns="45000" anchor="b">
            <a:noAutofit/>
          </a:bodyPr>
          <a:p>
            <a:pPr>
              <a:lnSpc>
                <a:spcPct val="90000"/>
              </a:lnSpc>
            </a:pPr>
            <a:r>
              <a:rPr b="0" lang="en-US" sz="6000" spc="-1" strike="noStrike">
                <a:solidFill>
                  <a:srgbClr val="ffffff"/>
                </a:solidFill>
                <a:latin typeface="Titillium Bd"/>
                <a:ea typeface="Verdana"/>
              </a:rPr>
              <a:t>Coffee Break!</a:t>
            </a:r>
            <a:endParaRPr b="0" lang="en-CA" sz="6000" spc="-1" strike="noStrike">
              <a:latin typeface="Arial"/>
            </a:endParaRPr>
          </a:p>
        </p:txBody>
      </p:sp>
      <p:pic>
        <p:nvPicPr>
          <p:cNvPr id="232" name="Picture 11" descr=""/>
          <p:cNvPicPr/>
          <p:nvPr/>
        </p:nvPicPr>
        <p:blipFill>
          <a:blip r:embed="rId1"/>
          <a:stretch/>
        </p:blipFill>
        <p:spPr>
          <a:xfrm>
            <a:off x="1338120" y="867960"/>
            <a:ext cx="3555360" cy="2387880"/>
          </a:xfrm>
          <a:prstGeom prst="rect">
            <a:avLst/>
          </a:prstGeom>
          <a:ln w="936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Verdana"/>
                <a:ea typeface="Verdana"/>
              </a:rPr>
              <a:t>UNIX</a:t>
            </a:r>
            <a:endParaRPr b="0" lang="en-CA" sz="4400" spc="-1" strike="noStrike">
              <a:latin typeface="Arial"/>
            </a:endParaRPr>
          </a:p>
        </p:txBody>
      </p:sp>
      <p:sp>
        <p:nvSpPr>
          <p:cNvPr id="234"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First developed and used inside Bell Labs starting about 1970, but started to be distributed by AT&amp;T about 1973.</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It was originally distributed with source code so several universities started using it to teach higher-level computer science courses.</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By 1980 UNIX was available for Intel-based PC’s</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AT&amp;T tried to commercialize UNIX and almost destroyed it in the process.</a:t>
            </a:r>
            <a:endParaRPr b="0" lang="en-CA" sz="2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Verdana"/>
                <a:ea typeface="Verdana"/>
              </a:rPr>
              <a:t>UNIX</a:t>
            </a:r>
            <a:endParaRPr b="0" lang="en-CA" sz="4400" spc="-1" strike="noStrike">
              <a:latin typeface="Arial"/>
            </a:endParaRPr>
          </a:p>
        </p:txBody>
      </p:sp>
      <p:sp>
        <p:nvSpPr>
          <p:cNvPr id="236"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The University of California, Berkeley started improving the UNIX code and distributing it. They called it Berkeley Software Distribution (BSD UNIX).</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Their greatest contribution was the inclusion of the TCP/IP protocol in UNIX. Other UNIX’s did not support TCP/IP at the time.</a:t>
            </a:r>
            <a:endParaRPr b="0" lang="en-CA" sz="2800" spc="-1" strike="noStrike">
              <a:latin typeface="Arial"/>
            </a:endParaRPr>
          </a:p>
        </p:txBody>
      </p:sp>
      <p:pic>
        <p:nvPicPr>
          <p:cNvPr id="237" name="Picture 3" descr=""/>
          <p:cNvPicPr/>
          <p:nvPr/>
        </p:nvPicPr>
        <p:blipFill>
          <a:blip r:embed="rId1"/>
          <a:stretch/>
        </p:blipFill>
        <p:spPr>
          <a:xfrm>
            <a:off x="8417520" y="4235400"/>
            <a:ext cx="2028240" cy="2247120"/>
          </a:xfrm>
          <a:prstGeom prst="rect">
            <a:avLst/>
          </a:prstGeom>
          <a:ln>
            <a:noFill/>
          </a:ln>
        </p:spPr>
      </p:pic>
      <p:sp>
        <p:nvSpPr>
          <p:cNvPr id="238" name="CustomShape 3"/>
          <p:cNvSpPr/>
          <p:nvPr/>
        </p:nvSpPr>
        <p:spPr>
          <a:xfrm>
            <a:off x="5859000" y="6113880"/>
            <a:ext cx="2810160" cy="637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CA" sz="1800" spc="-1" strike="noStrike">
                <a:solidFill>
                  <a:srgbClr val="000000"/>
                </a:solidFill>
                <a:latin typeface="Calibri"/>
                <a:ea typeface="DejaVu Sans"/>
              </a:rPr>
              <a:t>Beastie, the BSD mascot</a:t>
            </a:r>
            <a:endParaRPr b="0" lang="en-CA"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Verdana"/>
                <a:ea typeface="Verdana"/>
              </a:rPr>
              <a:t>UNIX</a:t>
            </a:r>
            <a:endParaRPr b="0" lang="en-CA" sz="4400" spc="-1" strike="noStrike">
              <a:latin typeface="Arial"/>
            </a:endParaRPr>
          </a:p>
        </p:txBody>
      </p:sp>
      <p:sp>
        <p:nvSpPr>
          <p:cNvPr id="240"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Richard Stallman of MIT formed the GNU project which tried to give users freedom to control their own computers. The word “free” in this context always refers to freedom.</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UNIX is still popular today but most commercial variants (ie: HP-UX) cannot call their product “UNIX” since the word is trademarked.</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Everything started to change in the early 1990’s when Linux was released.  It is a UNIX-like clone that uses no UNIX source code. Like all GNU software, it is free.</a:t>
            </a:r>
            <a:endParaRPr b="0" lang="en-CA" sz="2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Verdana"/>
                <a:ea typeface="Verdana"/>
              </a:rPr>
              <a:t>Linux</a:t>
            </a:r>
            <a:endParaRPr b="0" lang="en-CA" sz="4400" spc="-1" strike="noStrike">
              <a:latin typeface="Arial"/>
            </a:endParaRPr>
          </a:p>
        </p:txBody>
      </p:sp>
      <p:sp>
        <p:nvSpPr>
          <p:cNvPr id="242"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94000"/>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The use  of Linux grew rapidly as it was not only free but allowed anyone with a UNIX background to seamlessly start using Linux.</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If you know Linux, you are well on your way to learning UNIX.</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Today, there are many variants of Linux (called “distributions”) but most come from three original distributions:</a:t>
            </a:r>
            <a:endParaRPr b="0" lang="en-CA"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Verdana"/>
                <a:ea typeface="Verdana"/>
              </a:rPr>
              <a:t>Redhat Linux</a:t>
            </a:r>
            <a:endParaRPr b="0" lang="en-CA"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Verdana"/>
                <a:ea typeface="Verdana"/>
              </a:rPr>
              <a:t>Debian Linux</a:t>
            </a:r>
            <a:endParaRPr b="0" lang="en-CA"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Verdana"/>
                <a:ea typeface="Verdana"/>
              </a:rPr>
              <a:t>Slackware Linux</a:t>
            </a:r>
            <a:endParaRPr b="0" lang="en-CA" sz="2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Verdana"/>
                <a:ea typeface="Verdana"/>
              </a:rPr>
              <a:t>Linux</a:t>
            </a:r>
            <a:endParaRPr b="0" lang="en-CA" sz="4400" spc="-1" strike="noStrike">
              <a:latin typeface="Arial"/>
            </a:endParaRPr>
          </a:p>
        </p:txBody>
      </p:sp>
      <p:sp>
        <p:nvSpPr>
          <p:cNvPr id="244"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Because of the original three distributions, you will often hear people say things like “CentOS Linux is a Redhat-based distro” , meaning that the CentOS distribution derives from Redhat.</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This is important because when you have a job interview and the interviewer asks you if you are familiar with say, Mint Linux, you can say “I’m comfortable with Ubuntu Linux and both Mint are Ubuntu are Debian-based distros.”</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Check out </a:t>
            </a:r>
            <a:r>
              <a:rPr b="0" lang="en-US" sz="2800" spc="-1" strike="noStrike" u="sng">
                <a:solidFill>
                  <a:srgbClr val="515151"/>
                </a:solidFill>
                <a:uFillTx/>
                <a:latin typeface="Verdana"/>
                <a:ea typeface="Verdana"/>
                <a:hlinkClick r:id="rId1"/>
              </a:rPr>
              <a:t>http://www.distrowatch.com</a:t>
            </a:r>
            <a:r>
              <a:rPr b="0" lang="en-US" sz="2800" spc="-1" strike="noStrike">
                <a:solidFill>
                  <a:srgbClr val="000000"/>
                </a:solidFill>
                <a:latin typeface="Verdana"/>
                <a:ea typeface="Verdana"/>
              </a:rPr>
              <a:t> </a:t>
            </a:r>
            <a:endParaRPr b="0" lang="en-CA"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831960" y="1709640"/>
            <a:ext cx="10514880" cy="2040480"/>
          </a:xfrm>
          <a:prstGeom prst="rect">
            <a:avLst/>
          </a:prstGeom>
          <a:noFill/>
          <a:ln>
            <a:noFill/>
          </a:ln>
        </p:spPr>
        <p:style>
          <a:lnRef idx="0"/>
          <a:fillRef idx="0"/>
          <a:effectRef idx="0"/>
          <a:fontRef idx="minor"/>
        </p:style>
        <p:txBody>
          <a:bodyPr lIns="90000" rIns="90000" tIns="45000" bIns="45000" anchor="b">
            <a:noAutofit/>
          </a:bodyPr>
          <a:p>
            <a:pPr>
              <a:lnSpc>
                <a:spcPct val="90000"/>
              </a:lnSpc>
            </a:pPr>
            <a:r>
              <a:rPr b="1" lang="en-US" sz="5400" spc="-1" strike="noStrike">
                <a:solidFill>
                  <a:srgbClr val="da291c"/>
                </a:solidFill>
                <a:latin typeface="Titillium Bd"/>
                <a:ea typeface="Verdana"/>
              </a:rPr>
              <a:t>Today’s Objectives</a:t>
            </a:r>
            <a:endParaRPr b="0" lang="en-CA" sz="5400" spc="-1" strike="noStrike">
              <a:latin typeface="Arial"/>
            </a:endParaRPr>
          </a:p>
        </p:txBody>
      </p:sp>
      <p:sp>
        <p:nvSpPr>
          <p:cNvPr id="204" name="CustomShape 2"/>
          <p:cNvSpPr/>
          <p:nvPr/>
        </p:nvSpPr>
        <p:spPr>
          <a:xfrm>
            <a:off x="831960" y="3900240"/>
            <a:ext cx="11110680" cy="2188800"/>
          </a:xfrm>
          <a:prstGeom prst="rect">
            <a:avLst/>
          </a:prstGeom>
          <a:noFill/>
          <a:ln>
            <a:noFill/>
          </a:ln>
        </p:spPr>
        <p:style>
          <a:lnRef idx="0"/>
          <a:fillRef idx="0"/>
          <a:effectRef idx="0"/>
          <a:fontRef idx="minor"/>
        </p:style>
        <p:txBody>
          <a:bodyPr lIns="90000" rIns="90000" tIns="45000" bIns="45000">
            <a:normAutofit fontScale="30000"/>
          </a:bodyPr>
          <a:p>
            <a:pPr lvl="1" marL="342000" indent="-285120">
              <a:lnSpc>
                <a:spcPct val="100000"/>
              </a:lnSpc>
              <a:spcBef>
                <a:spcPts val="768"/>
              </a:spcBef>
              <a:buClr>
                <a:srgbClr val="000000"/>
              </a:buClr>
              <a:buFont typeface="Arial"/>
              <a:buChar char="•"/>
            </a:pPr>
            <a:r>
              <a:rPr b="1" lang="en-US" sz="2800" spc="-1" strike="noStrike">
                <a:solidFill>
                  <a:srgbClr val="000000"/>
                </a:solidFill>
                <a:latin typeface="Titillium"/>
                <a:ea typeface="Verdana"/>
              </a:rPr>
              <a:t>Understand the purpose of an operating system</a:t>
            </a:r>
            <a:endParaRPr b="0" lang="en-CA" sz="2800" spc="-1" strike="noStrike">
              <a:latin typeface="Arial"/>
            </a:endParaRPr>
          </a:p>
          <a:p>
            <a:pPr lvl="1" marL="342000" indent="-285120">
              <a:lnSpc>
                <a:spcPct val="100000"/>
              </a:lnSpc>
              <a:spcBef>
                <a:spcPts val="768"/>
              </a:spcBef>
              <a:buClr>
                <a:srgbClr val="000000"/>
              </a:buClr>
              <a:buFont typeface="Arial"/>
              <a:buChar char="•"/>
            </a:pPr>
            <a:r>
              <a:rPr b="1" lang="en-US" sz="2800" spc="-1" strike="noStrike">
                <a:solidFill>
                  <a:srgbClr val="000000"/>
                </a:solidFill>
                <a:latin typeface="Titillium"/>
                <a:ea typeface="Verdana"/>
              </a:rPr>
              <a:t>Become familiar with the major operating systems</a:t>
            </a:r>
            <a:endParaRPr b="0" lang="en-CA" sz="2800" spc="-1" strike="noStrike">
              <a:latin typeface="Arial"/>
            </a:endParaRPr>
          </a:p>
          <a:p>
            <a:pPr lvl="1" marL="342000" indent="-285120">
              <a:lnSpc>
                <a:spcPct val="100000"/>
              </a:lnSpc>
              <a:spcBef>
                <a:spcPts val="768"/>
              </a:spcBef>
              <a:buClr>
                <a:srgbClr val="000000"/>
              </a:buClr>
              <a:buFont typeface="Arial"/>
              <a:buChar char="•"/>
            </a:pPr>
            <a:r>
              <a:rPr b="1" lang="en-US" sz="2800" spc="-1" strike="noStrike">
                <a:solidFill>
                  <a:srgbClr val="000000"/>
                </a:solidFill>
                <a:latin typeface="Titillium"/>
                <a:ea typeface="Verdana"/>
              </a:rPr>
              <a:t>Be able to distinguish the different types of operating systems</a:t>
            </a:r>
            <a:endParaRPr b="0" lang="en-CA" sz="2800" spc="-1" strike="noStrike">
              <a:latin typeface="Arial"/>
            </a:endParaRPr>
          </a:p>
          <a:p>
            <a:pPr lvl="1" marL="342000" indent="-285120">
              <a:lnSpc>
                <a:spcPct val="100000"/>
              </a:lnSpc>
              <a:spcBef>
                <a:spcPts val="768"/>
              </a:spcBef>
              <a:buClr>
                <a:srgbClr val="000000"/>
              </a:buClr>
              <a:buFont typeface="Arial"/>
              <a:buChar char="•"/>
            </a:pPr>
            <a:r>
              <a:rPr b="1" lang="en-US" sz="2800" spc="-1" strike="noStrike">
                <a:solidFill>
                  <a:srgbClr val="000000"/>
                </a:solidFill>
                <a:latin typeface="Titillium"/>
                <a:ea typeface="Verdana"/>
              </a:rPr>
              <a:t>Understand the history of Windows operating system</a:t>
            </a:r>
            <a:endParaRPr b="0" lang="en-CA" sz="2800" spc="-1" strike="noStrike">
              <a:latin typeface="Arial"/>
            </a:endParaRPr>
          </a:p>
          <a:p>
            <a:pPr lvl="1" marL="342000" indent="-285120">
              <a:lnSpc>
                <a:spcPct val="100000"/>
              </a:lnSpc>
              <a:spcBef>
                <a:spcPts val="768"/>
              </a:spcBef>
              <a:buClr>
                <a:srgbClr val="000000"/>
              </a:buClr>
              <a:buFont typeface="Arial"/>
              <a:buChar char="•"/>
            </a:pPr>
            <a:r>
              <a:rPr b="1" lang="en-US" sz="2800" spc="-1" strike="noStrike">
                <a:solidFill>
                  <a:srgbClr val="000000"/>
                </a:solidFill>
                <a:latin typeface="Titillium"/>
                <a:ea typeface="Verdana"/>
              </a:rPr>
              <a:t>Understand the history of the UNIX and Linux operating systems</a:t>
            </a:r>
            <a:endParaRPr b="0" lang="en-CA" sz="2800" spc="-1" strike="noStrike">
              <a:latin typeface="Arial"/>
            </a:endParaRPr>
          </a:p>
          <a:p>
            <a:pPr lvl="1" marL="342000" indent="-285120">
              <a:lnSpc>
                <a:spcPct val="100000"/>
              </a:lnSpc>
              <a:spcBef>
                <a:spcPts val="768"/>
              </a:spcBef>
              <a:buClr>
                <a:srgbClr val="000000"/>
              </a:buClr>
              <a:buFont typeface="Arial"/>
              <a:buChar char="•"/>
            </a:pPr>
            <a:r>
              <a:rPr b="1" lang="en-US" sz="2800" spc="-1" strike="noStrike">
                <a:solidFill>
                  <a:srgbClr val="000000"/>
                </a:solidFill>
                <a:latin typeface="Titillium"/>
                <a:ea typeface="Verdana"/>
              </a:rPr>
              <a:t>Complete some basic operations in a virtual Linux machine</a:t>
            </a:r>
            <a:endParaRPr b="0" lang="en-CA" sz="2800" spc="-1" strike="noStrike">
              <a:latin typeface="Arial"/>
            </a:endParaRPr>
          </a:p>
          <a:p>
            <a:pPr>
              <a:lnSpc>
                <a:spcPct val="90000"/>
              </a:lnSpc>
              <a:spcBef>
                <a:spcPts val="1001"/>
              </a:spcBef>
            </a:pPr>
            <a:endParaRPr b="0" lang="en-CA" sz="2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Verdana"/>
                <a:ea typeface="Verdana"/>
              </a:rPr>
              <a:t>Linux</a:t>
            </a:r>
            <a:endParaRPr b="0" lang="en-CA" sz="4400" spc="-1" strike="noStrike">
              <a:latin typeface="Arial"/>
            </a:endParaRPr>
          </a:p>
        </p:txBody>
      </p:sp>
      <p:sp>
        <p:nvSpPr>
          <p:cNvPr id="246"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Most of the commands in the various Linux distributions are identical regardless of the distribution.</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The one area of difference is in the package managers.</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The package managers are used to install, update, and remove software applications.</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In Linux, you rarely have to manually download and install a package. You simply ask to install it and the package manager downloads it, checks for other required packages (dependencies), and installs it.</a:t>
            </a:r>
            <a:endParaRPr b="0" lang="en-CA" sz="2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Verdana"/>
                <a:ea typeface="Verdana"/>
              </a:rPr>
              <a:t>Linux Package Managers</a:t>
            </a:r>
            <a:endParaRPr b="0" lang="en-CA" sz="4400" spc="-1" strike="noStrike">
              <a:latin typeface="Arial"/>
            </a:endParaRPr>
          </a:p>
        </p:txBody>
      </p:sp>
      <p:sp>
        <p:nvSpPr>
          <p:cNvPr id="248"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Wireshark is a software package that you will use extensively in this course. Below are the commands that you would use to install it on two different distributions :</a:t>
            </a:r>
            <a:endParaRPr b="0" lang="en-CA"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Verdana"/>
                <a:ea typeface="Verdana"/>
              </a:rPr>
              <a:t>Redhat or CentOS Linux</a:t>
            </a:r>
            <a:endParaRPr b="0" lang="en-CA" sz="2400" spc="-1" strike="noStrike">
              <a:latin typeface="Arial"/>
            </a:endParaRPr>
          </a:p>
          <a:p>
            <a:pPr lvl="2" marL="1143000" indent="-227880">
              <a:lnSpc>
                <a:spcPct val="90000"/>
              </a:lnSpc>
              <a:spcBef>
                <a:spcPts val="499"/>
              </a:spcBef>
              <a:buClr>
                <a:srgbClr val="000000"/>
              </a:buClr>
              <a:buFont typeface="Arial"/>
              <a:buChar char="•"/>
            </a:pPr>
            <a:r>
              <a:rPr b="0" lang="en-US" sz="2000" spc="-1" strike="noStrike">
                <a:solidFill>
                  <a:srgbClr val="000000"/>
                </a:solidFill>
                <a:latin typeface="Verdana"/>
                <a:ea typeface="Verdana"/>
              </a:rPr>
              <a:t>S</a:t>
            </a:r>
            <a:r>
              <a:rPr b="0" lang="en-US" sz="2000" spc="-1" strike="noStrike">
                <a:solidFill>
                  <a:srgbClr val="000000"/>
                </a:solidFill>
                <a:latin typeface="Verdana"/>
                <a:ea typeface="Verdana"/>
              </a:rPr>
              <a:t>udo yum install wireshark</a:t>
            </a:r>
            <a:endParaRPr b="0" lang="en-CA" sz="2000" spc="-1" strike="noStrike">
              <a:latin typeface="Arial"/>
            </a:endParaRPr>
          </a:p>
          <a:p>
            <a:pPr>
              <a:lnSpc>
                <a:spcPct val="100000"/>
              </a:lnSpc>
            </a:pPr>
            <a:endParaRPr b="0" lang="en-CA" sz="20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Verdana"/>
                <a:ea typeface="Verdana"/>
              </a:rPr>
              <a:t>Debian, Ubuntu, or Mint Linux</a:t>
            </a:r>
            <a:endParaRPr b="0" lang="en-CA" sz="2400" spc="-1" strike="noStrike">
              <a:latin typeface="Arial"/>
            </a:endParaRPr>
          </a:p>
          <a:p>
            <a:pPr lvl="2" marL="1143000" indent="-227880">
              <a:lnSpc>
                <a:spcPct val="90000"/>
              </a:lnSpc>
              <a:spcBef>
                <a:spcPts val="499"/>
              </a:spcBef>
              <a:buClr>
                <a:srgbClr val="000000"/>
              </a:buClr>
              <a:buFont typeface="Arial"/>
              <a:buChar char="•"/>
            </a:pPr>
            <a:r>
              <a:rPr b="0" lang="en-US" sz="2000" spc="-1" strike="noStrike">
                <a:solidFill>
                  <a:srgbClr val="000000"/>
                </a:solidFill>
                <a:latin typeface="Verdana"/>
                <a:ea typeface="Verdana"/>
              </a:rPr>
              <a:t>S</a:t>
            </a:r>
            <a:r>
              <a:rPr b="0" lang="en-US" sz="2000" spc="-1" strike="noStrike">
                <a:solidFill>
                  <a:srgbClr val="000000"/>
                </a:solidFill>
                <a:latin typeface="Verdana"/>
                <a:ea typeface="Verdana"/>
              </a:rPr>
              <a:t>udo apt-get install wireshark</a:t>
            </a:r>
            <a:br/>
            <a:r>
              <a:rPr b="0" lang="en-US" sz="2000" spc="-1" strike="noStrike">
                <a:solidFill>
                  <a:srgbClr val="000000"/>
                </a:solidFill>
                <a:latin typeface="Verdana"/>
              </a:rPr>
              <a:t> </a:t>
            </a:r>
            <a:endParaRPr b="0" lang="en-CA" sz="2000" spc="-1" strike="noStrike">
              <a:latin typeface="Arial"/>
            </a:endParaRPr>
          </a:p>
          <a:p>
            <a:pPr lvl="1" marL="685800" indent="-227880">
              <a:lnSpc>
                <a:spcPct val="90000"/>
              </a:lnSpc>
              <a:spcBef>
                <a:spcPts val="499"/>
              </a:spcBef>
              <a:buClr>
                <a:srgbClr val="000000"/>
              </a:buClr>
              <a:buFont typeface="Arial"/>
              <a:buChar char="•"/>
            </a:pPr>
            <a:r>
              <a:rPr b="0" lang="en-US" sz="2000" spc="-1" strike="noStrike">
                <a:solidFill>
                  <a:srgbClr val="000000"/>
                </a:solidFill>
                <a:latin typeface="Verdana"/>
                <a:ea typeface="Verdana"/>
              </a:rPr>
              <a:t>We have to preface both commands with “sudo” because we are not normally logged in as administrator (root). The sudo command allows us to invoke root privileges for the one command.</a:t>
            </a:r>
            <a:endParaRPr b="0" lang="en-CA" sz="20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Verdana"/>
                <a:ea typeface="Verdana"/>
              </a:rPr>
              <a:t>MS-DOS/Windows</a:t>
            </a:r>
            <a:endParaRPr b="0" lang="en-CA" sz="4400" spc="-1" strike="noStrike">
              <a:latin typeface="Arial"/>
            </a:endParaRPr>
          </a:p>
        </p:txBody>
      </p:sp>
      <p:sp>
        <p:nvSpPr>
          <p:cNvPr id="250" name="CustomShape 2"/>
          <p:cNvSpPr/>
          <p:nvPr/>
        </p:nvSpPr>
        <p:spPr>
          <a:xfrm>
            <a:off x="838080" y="1956600"/>
            <a:ext cx="10596600" cy="490068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MS-DOS (Microsoft Disk Operating System)</a:t>
            </a:r>
            <a:endParaRPr b="0" lang="en-CA"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Verdana"/>
                <a:ea typeface="Verdana"/>
              </a:rPr>
              <a:t>Single user</a:t>
            </a:r>
            <a:endParaRPr b="0" lang="en-CA"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Verdana"/>
                <a:ea typeface="Verdana"/>
              </a:rPr>
              <a:t>Single tasking</a:t>
            </a:r>
            <a:endParaRPr b="0" lang="en-CA"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Verdana"/>
                <a:ea typeface="Verdana"/>
              </a:rPr>
              <a:t>Initially released in 1981 and development stopped in 2000</a:t>
            </a:r>
            <a:endParaRPr b="0" lang="en-CA"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Verdana"/>
                <a:ea typeface="Verdana"/>
              </a:rPr>
              <a:t>Microsoft already had a full multi-user, UNIX-based operating system called Xenix which they eventually sold to Santa Cruz Operation (SCO).</a:t>
            </a:r>
            <a:endParaRPr b="0" lang="en-CA" sz="2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Verdana"/>
                <a:ea typeface="Verdana"/>
              </a:rPr>
              <a:t>MS-DOS/Windows</a:t>
            </a:r>
            <a:endParaRPr b="0" lang="en-CA" sz="4400" spc="-1" strike="noStrike">
              <a:latin typeface="Arial"/>
            </a:endParaRPr>
          </a:p>
        </p:txBody>
      </p:sp>
      <p:sp>
        <p:nvSpPr>
          <p:cNvPr id="252"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MS-DOS and versions of Windows up to, but not including, Windows NT were 16 bit.</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MS-DOS had a command-line interface (CLI)</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Starting with Windows, a Graphical User Interface (GUI) was added</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If you want to feel the power of MS-DOS, DOSBox is a free program that runs under Linux or Windows.</a:t>
            </a:r>
            <a:endParaRPr b="0" lang="en-CA" sz="2800" spc="-1" strike="noStrike">
              <a:latin typeface="Arial"/>
            </a:endParaRPr>
          </a:p>
          <a:p>
            <a:pPr>
              <a:lnSpc>
                <a:spcPct val="90000"/>
              </a:lnSpc>
              <a:spcBef>
                <a:spcPts val="1001"/>
              </a:spcBef>
            </a:pPr>
            <a:endParaRPr b="0" lang="en-CA" sz="2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Verdana"/>
                <a:ea typeface="Verdana"/>
              </a:rPr>
              <a:t>Windows</a:t>
            </a:r>
            <a:endParaRPr b="0" lang="en-CA" sz="4400" spc="-1" strike="noStrike">
              <a:latin typeface="Arial"/>
            </a:endParaRPr>
          </a:p>
        </p:txBody>
      </p:sp>
      <p:sp>
        <p:nvSpPr>
          <p:cNvPr id="254" name="CustomShape 2"/>
          <p:cNvSpPr/>
          <p:nvPr/>
        </p:nvSpPr>
        <p:spPr>
          <a:xfrm>
            <a:off x="421560" y="1506960"/>
            <a:ext cx="5841360" cy="46692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Initial release in 1985</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Networking capabilities weren’t added until Windows for Workgroups in 1993</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Windows NT 3.1, the first 32 bit Windows OS was released in 1993.</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Successive releases competed with Novell Netware, the dominant network operating system.</a:t>
            </a:r>
            <a:endParaRPr b="0" lang="en-CA" sz="2800" spc="-1" strike="noStrike">
              <a:latin typeface="Arial"/>
            </a:endParaRPr>
          </a:p>
          <a:p>
            <a:pPr>
              <a:lnSpc>
                <a:spcPct val="90000"/>
              </a:lnSpc>
              <a:spcBef>
                <a:spcPts val="1001"/>
              </a:spcBef>
            </a:pPr>
            <a:endParaRPr b="0" lang="en-CA" sz="2800" spc="-1" strike="noStrike">
              <a:latin typeface="Arial"/>
            </a:endParaRPr>
          </a:p>
        </p:txBody>
      </p:sp>
      <p:pic>
        <p:nvPicPr>
          <p:cNvPr id="255" name="Picture 3" descr=""/>
          <p:cNvPicPr/>
          <p:nvPr/>
        </p:nvPicPr>
        <p:blipFill>
          <a:blip r:embed="rId1"/>
          <a:stretch/>
        </p:blipFill>
        <p:spPr>
          <a:xfrm>
            <a:off x="6263640" y="626400"/>
            <a:ext cx="5927760" cy="4433400"/>
          </a:xfrm>
          <a:prstGeom prst="rect">
            <a:avLst/>
          </a:prstGeom>
          <a:ln>
            <a:noFill/>
          </a:ln>
        </p:spPr>
      </p:pic>
      <p:sp>
        <p:nvSpPr>
          <p:cNvPr id="256" name="CustomShape 3"/>
          <p:cNvSpPr/>
          <p:nvPr/>
        </p:nvSpPr>
        <p:spPr>
          <a:xfrm>
            <a:off x="7731000" y="5305320"/>
            <a:ext cx="2149920" cy="637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CA" sz="1800" spc="-1" strike="noStrike">
                <a:solidFill>
                  <a:srgbClr val="000000"/>
                </a:solidFill>
                <a:latin typeface="Calibri"/>
                <a:ea typeface="DejaVu Sans"/>
              </a:rPr>
              <a:t>Windows 1.0 1985</a:t>
            </a:r>
            <a:endParaRPr b="0" lang="en-CA"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Verdana"/>
                <a:ea typeface="Verdana"/>
              </a:rPr>
              <a:t>Windows</a:t>
            </a:r>
            <a:endParaRPr b="0" lang="en-CA" sz="4400" spc="-1" strike="noStrike">
              <a:latin typeface="Arial"/>
            </a:endParaRPr>
          </a:p>
        </p:txBody>
      </p:sp>
      <p:sp>
        <p:nvSpPr>
          <p:cNvPr id="258"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Windows is now available for the Intel 64 CPU architecture and the ARM CPU architecture. It also runs on the Xbox.</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As of December 2020, Windows accounted for 76.6% of desktop PC’s connected to the Internet.  Mac OS accounted for about 17% and Linux accounted for about 2%.</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As of November 2020, however, Linux ran on about 40% of Internet servers while Windows ran on about 28%.  Most of the remaining (about 32%) “hid” the identification of their operating system.</a:t>
            </a:r>
            <a:endParaRPr b="0" lang="en-CA" sz="2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Verdana"/>
                <a:ea typeface="Verdana"/>
              </a:rPr>
              <a:t>Using Operating Systems</a:t>
            </a:r>
            <a:endParaRPr b="0" lang="en-CA" sz="4400" spc="-1" strike="noStrike">
              <a:latin typeface="Arial"/>
            </a:endParaRPr>
          </a:p>
        </p:txBody>
      </p:sp>
      <p:sp>
        <p:nvSpPr>
          <p:cNvPr id="260"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514440" indent="-513720">
              <a:lnSpc>
                <a:spcPct val="90000"/>
              </a:lnSpc>
              <a:spcBef>
                <a:spcPts val="1001"/>
              </a:spcBef>
              <a:buClr>
                <a:srgbClr val="000000"/>
              </a:buClr>
              <a:buFont typeface="Calibri Light"/>
              <a:buAutoNum type="arabicPeriod"/>
            </a:pPr>
            <a:r>
              <a:rPr b="0" lang="en-US" sz="2800" spc="-1" strike="noStrike">
                <a:solidFill>
                  <a:srgbClr val="000000"/>
                </a:solidFill>
                <a:latin typeface="Verdana"/>
                <a:ea typeface="Verdana"/>
              </a:rPr>
              <a:t>Where am I ?</a:t>
            </a:r>
            <a:endParaRPr b="0" lang="en-CA" sz="2800" spc="-1" strike="noStrike">
              <a:latin typeface="Arial"/>
            </a:endParaRPr>
          </a:p>
          <a:p>
            <a:pPr marL="514440" indent="-513720">
              <a:lnSpc>
                <a:spcPct val="90000"/>
              </a:lnSpc>
              <a:spcBef>
                <a:spcPts val="1001"/>
              </a:spcBef>
              <a:buClr>
                <a:srgbClr val="000000"/>
              </a:buClr>
              <a:buFont typeface="Calibri Light"/>
              <a:buAutoNum type="arabicPeriod"/>
            </a:pPr>
            <a:r>
              <a:rPr b="0" lang="en-US" sz="2800" spc="-1" strike="noStrike">
                <a:solidFill>
                  <a:srgbClr val="000000"/>
                </a:solidFill>
                <a:latin typeface="Verdana"/>
                <a:ea typeface="Verdana"/>
              </a:rPr>
              <a:t>Who am I ?</a:t>
            </a:r>
            <a:endParaRPr b="0" lang="en-CA" sz="2800" spc="-1" strike="noStrike">
              <a:latin typeface="Arial"/>
            </a:endParaRPr>
          </a:p>
          <a:p>
            <a:pPr marL="514440" indent="-513720">
              <a:lnSpc>
                <a:spcPct val="90000"/>
              </a:lnSpc>
              <a:spcBef>
                <a:spcPts val="1001"/>
              </a:spcBef>
              <a:buClr>
                <a:srgbClr val="000000"/>
              </a:buClr>
              <a:buFont typeface="Calibri Light"/>
              <a:buAutoNum type="arabicPeriod"/>
            </a:pPr>
            <a:r>
              <a:rPr b="0" lang="en-US" sz="2800" spc="-1" strike="noStrike">
                <a:solidFill>
                  <a:srgbClr val="000000"/>
                </a:solidFill>
                <a:latin typeface="Verdana"/>
                <a:ea typeface="Verdana"/>
              </a:rPr>
              <a:t>How can I read / store / modify files ?</a:t>
            </a:r>
            <a:endParaRPr b="0" lang="en-CA" sz="2800" spc="-1" strike="noStrike">
              <a:latin typeface="Arial"/>
            </a:endParaRPr>
          </a:p>
          <a:p>
            <a:pPr marL="514440" indent="-513720">
              <a:lnSpc>
                <a:spcPct val="90000"/>
              </a:lnSpc>
              <a:spcBef>
                <a:spcPts val="1001"/>
              </a:spcBef>
              <a:buClr>
                <a:srgbClr val="000000"/>
              </a:buClr>
              <a:buFont typeface="Calibri Light"/>
              <a:buAutoNum type="arabicPeriod"/>
            </a:pPr>
            <a:r>
              <a:rPr b="0" lang="en-US" sz="2800" spc="-1" strike="noStrike">
                <a:solidFill>
                  <a:srgbClr val="000000"/>
                </a:solidFill>
                <a:latin typeface="Verdana"/>
                <a:ea typeface="Verdana"/>
              </a:rPr>
              <a:t>How are the operating system files arranged ?</a:t>
            </a:r>
            <a:endParaRPr b="0" lang="en-CA" sz="2800" spc="-1" strike="noStrike">
              <a:latin typeface="Arial"/>
            </a:endParaRPr>
          </a:p>
          <a:p>
            <a:pPr marL="514440" indent="-513720">
              <a:lnSpc>
                <a:spcPct val="90000"/>
              </a:lnSpc>
              <a:spcBef>
                <a:spcPts val="1001"/>
              </a:spcBef>
              <a:buClr>
                <a:srgbClr val="000000"/>
              </a:buClr>
              <a:buFont typeface="Calibri Light"/>
              <a:buAutoNum type="arabicPeriod"/>
            </a:pPr>
            <a:r>
              <a:rPr b="0" lang="en-US" sz="2800" spc="-1" strike="noStrike">
                <a:solidFill>
                  <a:srgbClr val="000000"/>
                </a:solidFill>
                <a:latin typeface="Verdana"/>
                <a:ea typeface="Verdana"/>
              </a:rPr>
              <a:t>How can I run a program / command ?</a:t>
            </a:r>
            <a:endParaRPr b="0" lang="en-CA" sz="2800" spc="-1" strike="noStrike">
              <a:latin typeface="Arial"/>
            </a:endParaRPr>
          </a:p>
          <a:p>
            <a:pPr marL="514440" indent="-513720">
              <a:lnSpc>
                <a:spcPct val="90000"/>
              </a:lnSpc>
              <a:spcBef>
                <a:spcPts val="1001"/>
              </a:spcBef>
              <a:buClr>
                <a:srgbClr val="000000"/>
              </a:buClr>
              <a:buFont typeface="Calibri Light"/>
              <a:buAutoNum type="arabicPeriod"/>
            </a:pPr>
            <a:r>
              <a:rPr b="0" lang="en-US" sz="2800" spc="-1" strike="noStrike">
                <a:solidFill>
                  <a:srgbClr val="000000"/>
                </a:solidFill>
                <a:latin typeface="Verdana"/>
                <a:ea typeface="Verdana"/>
              </a:rPr>
              <a:t>How can I organize my own files</a:t>
            </a:r>
            <a:endParaRPr b="0" lang="en-CA" sz="2800" spc="-1" strike="noStrike">
              <a:latin typeface="Arial"/>
            </a:endParaRPr>
          </a:p>
          <a:p>
            <a:pPr marL="514440" indent="-513720">
              <a:lnSpc>
                <a:spcPct val="90000"/>
              </a:lnSpc>
              <a:spcBef>
                <a:spcPts val="1001"/>
              </a:spcBef>
              <a:buClr>
                <a:srgbClr val="000000"/>
              </a:buClr>
              <a:buFont typeface="Calibri Light"/>
              <a:buAutoNum type="arabicPeriod"/>
            </a:pPr>
            <a:r>
              <a:rPr b="0" lang="en-US" sz="2800" spc="-1" strike="noStrike">
                <a:solidFill>
                  <a:srgbClr val="000000"/>
                </a:solidFill>
                <a:latin typeface="Verdana"/>
                <a:ea typeface="Verdana"/>
              </a:rPr>
              <a:t>How can I install programs ?</a:t>
            </a:r>
            <a:endParaRPr b="0" lang="en-CA" sz="2800" spc="-1" strike="noStrike">
              <a:latin typeface="Arial"/>
            </a:endParaRPr>
          </a:p>
          <a:p>
            <a:pPr marL="514440" indent="-513720">
              <a:lnSpc>
                <a:spcPct val="90000"/>
              </a:lnSpc>
              <a:spcBef>
                <a:spcPts val="1001"/>
              </a:spcBef>
              <a:buClr>
                <a:srgbClr val="000000"/>
              </a:buClr>
              <a:buFont typeface="Calibri Light"/>
              <a:buAutoNum type="arabicPeriod"/>
            </a:pPr>
            <a:r>
              <a:rPr b="0" lang="en-US" sz="2800" spc="-1" strike="noStrike">
                <a:solidFill>
                  <a:srgbClr val="000000"/>
                </a:solidFill>
                <a:latin typeface="Verdana"/>
                <a:ea typeface="Verdana"/>
              </a:rPr>
              <a:t>How can I find help and log files ?</a:t>
            </a:r>
            <a:endParaRPr b="0" lang="en-CA" sz="2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Verdana"/>
                <a:ea typeface="Verdana"/>
              </a:rPr>
              <a:t>Virtualbox on your Laptop</a:t>
            </a:r>
            <a:endParaRPr b="0" lang="en-CA" sz="4400" spc="-1" strike="noStrike">
              <a:latin typeface="Arial"/>
            </a:endParaRPr>
          </a:p>
        </p:txBody>
      </p:sp>
      <p:sp>
        <p:nvSpPr>
          <p:cNvPr id="262"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SzPct val="45000"/>
              <a:buFont typeface="Wingdings" charset="2"/>
              <a:buChar char=""/>
            </a:pPr>
            <a:r>
              <a:rPr b="0" lang="en-US" sz="2800" spc="-1" strike="noStrike">
                <a:solidFill>
                  <a:srgbClr val="000000"/>
                </a:solidFill>
                <a:latin typeface="Verdana"/>
                <a:ea typeface="Verdana"/>
              </a:rPr>
              <a:t>Verify that everyone has Virtualbox on their computer</a:t>
            </a:r>
            <a:br/>
            <a:r>
              <a:rPr b="0" lang="en-US" sz="2800" spc="-1" strike="noStrike">
                <a:solidFill>
                  <a:srgbClr val="000000"/>
                </a:solidFill>
                <a:latin typeface="Verdana"/>
                <a:ea typeface="Verdana"/>
              </a:rPr>
              <a:t> </a:t>
            </a:r>
            <a:endParaRPr b="0" lang="en-CA" sz="2800" spc="-1" strike="noStrike">
              <a:latin typeface="Arial"/>
            </a:endParaRPr>
          </a:p>
          <a:p>
            <a:pPr marL="228600" indent="-227880">
              <a:lnSpc>
                <a:spcPct val="90000"/>
              </a:lnSpc>
              <a:spcBef>
                <a:spcPts val="1001"/>
              </a:spcBef>
              <a:buClr>
                <a:srgbClr val="000000"/>
              </a:buClr>
              <a:buSzPct val="45000"/>
              <a:buFont typeface="Wingdings" charset="2"/>
              <a:buChar char=""/>
            </a:pPr>
            <a:r>
              <a:rPr b="0" lang="en-US" sz="2800" spc="-1" strike="noStrike">
                <a:solidFill>
                  <a:srgbClr val="000000"/>
                </a:solidFill>
                <a:latin typeface="Verdana"/>
                <a:ea typeface="Verdana"/>
              </a:rPr>
              <a:t>Instructor demonstration of creating a new virtual Linux computer in Virtualbox.</a:t>
            </a:r>
            <a:endParaRPr b="0" lang="en-CA" sz="2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726840" y="313920"/>
            <a:ext cx="8228160" cy="1062000"/>
          </a:xfrm>
          <a:prstGeom prst="rect">
            <a:avLst/>
          </a:prstGeom>
          <a:noFill/>
          <a:ln>
            <a:noFill/>
          </a:ln>
        </p:spPr>
        <p:style>
          <a:lnRef idx="0"/>
          <a:fillRef idx="0"/>
          <a:effectRef idx="0"/>
          <a:fontRef idx="minor"/>
        </p:style>
        <p:txBody>
          <a:bodyPr lIns="90000" rIns="90000" tIns="35280" bIns="45000" anchor="ctr">
            <a:normAutofit fontScale="75000"/>
          </a:bodyPr>
          <a:p>
            <a:pPr>
              <a:lnSpc>
                <a:spcPct val="90000"/>
              </a:lnSpc>
            </a:pPr>
            <a:r>
              <a:rPr b="0" lang="en-US" sz="4400" spc="-1" strike="noStrike">
                <a:solidFill>
                  <a:srgbClr val="000000"/>
                </a:solidFill>
                <a:latin typeface="Verdana"/>
                <a:ea typeface="Verdana"/>
              </a:rPr>
              <a:t>Important Linux/UNIX Concepts</a:t>
            </a:r>
            <a:endParaRPr b="0" lang="en-CA" sz="4400" spc="-1" strike="noStrike">
              <a:latin typeface="Arial"/>
            </a:endParaRPr>
          </a:p>
        </p:txBody>
      </p:sp>
      <p:sp>
        <p:nvSpPr>
          <p:cNvPr id="264" name="CustomShape 2"/>
          <p:cNvSpPr/>
          <p:nvPr/>
        </p:nvSpPr>
        <p:spPr>
          <a:xfrm>
            <a:off x="321840" y="1604160"/>
            <a:ext cx="11209320" cy="4443480"/>
          </a:xfrm>
          <a:prstGeom prst="rect">
            <a:avLst/>
          </a:prstGeom>
          <a:noFill/>
          <a:ln>
            <a:noFill/>
          </a:ln>
        </p:spPr>
        <p:style>
          <a:lnRef idx="0"/>
          <a:fillRef idx="0"/>
          <a:effectRef idx="0"/>
          <a:fontRef idx="minor"/>
        </p:style>
        <p:txBody>
          <a:bodyPr lIns="90000" rIns="90000" tIns="45000" bIns="45000">
            <a:normAutofit/>
          </a:bodyPr>
          <a:p>
            <a:pPr marL="780480" indent="-582480">
              <a:lnSpc>
                <a:spcPct val="90000"/>
              </a:lnSpc>
              <a:spcBef>
                <a:spcPts val="1001"/>
              </a:spcBef>
              <a:buClr>
                <a:srgbClr val="cccccc"/>
              </a:buClr>
              <a:buSzPct val="45000"/>
              <a:buFont typeface="Wingdings" charset="2"/>
              <a:buChar char=""/>
            </a:pPr>
            <a:r>
              <a:rPr b="0" lang="en-US" sz="3200" spc="-1" strike="noStrike">
                <a:solidFill>
                  <a:srgbClr val="000000"/>
                </a:solidFill>
                <a:latin typeface="Verdana"/>
                <a:ea typeface="Verdana"/>
              </a:rPr>
              <a:t>Everything is a file.</a:t>
            </a:r>
            <a:endParaRPr b="0" lang="en-CA" sz="3200" spc="-1" strike="noStrike">
              <a:latin typeface="Arial"/>
            </a:endParaRPr>
          </a:p>
          <a:p>
            <a:pPr lvl="1" marL="1564200" indent="-519120">
              <a:lnSpc>
                <a:spcPct val="90000"/>
              </a:lnSpc>
              <a:spcBef>
                <a:spcPts val="499"/>
              </a:spcBef>
              <a:buClr>
                <a:srgbClr val="cccccc"/>
              </a:buClr>
              <a:buSzPct val="45000"/>
              <a:buFont typeface="Wingdings" charset="2"/>
              <a:buChar char=""/>
            </a:pPr>
            <a:r>
              <a:rPr b="0" lang="en-US" sz="3200" spc="-1" strike="noStrike">
                <a:solidFill>
                  <a:srgbClr val="000000"/>
                </a:solidFill>
                <a:latin typeface="Verdana"/>
                <a:ea typeface="Verdana"/>
              </a:rPr>
              <a:t>All input and output is to / from files</a:t>
            </a:r>
            <a:endParaRPr b="0" lang="en-CA" sz="3200" spc="-1" strike="noStrike">
              <a:latin typeface="Arial"/>
            </a:endParaRPr>
          </a:p>
          <a:p>
            <a:pPr lvl="1" marL="1564200" indent="-519120">
              <a:lnSpc>
                <a:spcPct val="90000"/>
              </a:lnSpc>
              <a:spcBef>
                <a:spcPts val="499"/>
              </a:spcBef>
              <a:buClr>
                <a:srgbClr val="cccccc"/>
              </a:buClr>
              <a:buSzPct val="45000"/>
              <a:buFont typeface="Wingdings" charset="2"/>
              <a:buChar char=""/>
            </a:pPr>
            <a:r>
              <a:rPr b="0" lang="en-US" sz="3200" spc="-1" strike="noStrike">
                <a:solidFill>
                  <a:srgbClr val="000000"/>
                </a:solidFill>
                <a:latin typeface="Verdana"/>
                <a:ea typeface="Verdana"/>
              </a:rPr>
              <a:t>All devices are treated as files</a:t>
            </a:r>
            <a:endParaRPr b="0" lang="en-CA" sz="3200" spc="-1" strike="noStrike">
              <a:latin typeface="Arial"/>
            </a:endParaRPr>
          </a:p>
          <a:p>
            <a:pPr marL="780480" indent="-582480">
              <a:lnSpc>
                <a:spcPct val="90000"/>
              </a:lnSpc>
              <a:spcBef>
                <a:spcPts val="1001"/>
              </a:spcBef>
              <a:buClr>
                <a:srgbClr val="cccccc"/>
              </a:buClr>
              <a:buSzPct val="45000"/>
              <a:buFont typeface="Wingdings" charset="2"/>
              <a:buChar char=""/>
            </a:pPr>
            <a:r>
              <a:rPr b="0" lang="en-US" sz="3200" spc="-1" strike="noStrike">
                <a:solidFill>
                  <a:srgbClr val="000000"/>
                </a:solidFill>
                <a:latin typeface="Verdana"/>
                <a:ea typeface="Verdana"/>
              </a:rPr>
              <a:t>A “Lego” approach to managing the system.</a:t>
            </a:r>
            <a:endParaRPr b="0" lang="en-CA" sz="3200" spc="-1" strike="noStrike">
              <a:latin typeface="Arial"/>
            </a:endParaRPr>
          </a:p>
          <a:p>
            <a:pPr lvl="1" marL="1564200" indent="-519120">
              <a:lnSpc>
                <a:spcPct val="90000"/>
              </a:lnSpc>
              <a:spcBef>
                <a:spcPts val="499"/>
              </a:spcBef>
              <a:buClr>
                <a:srgbClr val="cccccc"/>
              </a:buClr>
              <a:buSzPct val="45000"/>
              <a:buFont typeface="Wingdings" charset="2"/>
              <a:buChar char=""/>
            </a:pPr>
            <a:r>
              <a:rPr b="0" lang="en-US" sz="3200" spc="-1" strike="noStrike">
                <a:solidFill>
                  <a:srgbClr val="000000"/>
                </a:solidFill>
                <a:latin typeface="Verdana"/>
                <a:ea typeface="Verdana"/>
              </a:rPr>
              <a:t>Small, special purpose programs are preferred over large, monolithic programs</a:t>
            </a:r>
            <a:endParaRPr b="0" lang="en-CA" sz="3200" spc="-1" strike="noStrike">
              <a:latin typeface="Arial"/>
            </a:endParaRPr>
          </a:p>
          <a:p>
            <a:pPr lvl="1" marL="1564200" indent="-519120">
              <a:lnSpc>
                <a:spcPct val="90000"/>
              </a:lnSpc>
              <a:spcBef>
                <a:spcPts val="499"/>
              </a:spcBef>
              <a:buClr>
                <a:srgbClr val="cccccc"/>
              </a:buClr>
              <a:buSzPct val="45000"/>
              <a:buFont typeface="Wingdings" charset="2"/>
              <a:buChar char=""/>
            </a:pPr>
            <a:r>
              <a:rPr b="0" lang="en-US" sz="3200" spc="-1" strike="noStrike">
                <a:solidFill>
                  <a:srgbClr val="000000"/>
                </a:solidFill>
                <a:latin typeface="Verdana"/>
                <a:ea typeface="Verdana"/>
              </a:rPr>
              <a:t>Using several small programs together allows us to customize our commands as needed.</a:t>
            </a:r>
            <a:endParaRPr b="0" lang="en-CA" sz="32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363960" y="365040"/>
            <a:ext cx="359604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Verdana"/>
                <a:ea typeface="Verdana"/>
              </a:rPr>
              <a:t>File System</a:t>
            </a:r>
            <a:endParaRPr b="0" lang="en-CA" sz="4400" spc="-1" strike="noStrike">
              <a:latin typeface="Arial"/>
            </a:endParaRPr>
          </a:p>
        </p:txBody>
      </p:sp>
      <p:pic>
        <p:nvPicPr>
          <p:cNvPr id="266" name="Picture 2" descr=""/>
          <p:cNvPicPr/>
          <p:nvPr/>
        </p:nvPicPr>
        <p:blipFill>
          <a:blip r:embed="rId1"/>
          <a:stretch/>
        </p:blipFill>
        <p:spPr>
          <a:xfrm>
            <a:off x="2612880" y="365040"/>
            <a:ext cx="9267840" cy="6285240"/>
          </a:xfrm>
          <a:prstGeom prst="rect">
            <a:avLst/>
          </a:prstGeom>
          <a:ln>
            <a:noFill/>
          </a:ln>
        </p:spPr>
      </p:pic>
      <p:sp>
        <p:nvSpPr>
          <p:cNvPr id="267" name="CustomShape 2"/>
          <p:cNvSpPr/>
          <p:nvPr/>
        </p:nvSpPr>
        <p:spPr>
          <a:xfrm>
            <a:off x="186120" y="5113800"/>
            <a:ext cx="3572280" cy="912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CA" sz="1800" spc="-1" strike="noStrike">
                <a:solidFill>
                  <a:srgbClr val="000000"/>
                </a:solidFill>
                <a:latin typeface="Calibri"/>
                <a:ea typeface="DejaVu Sans"/>
              </a:rPr>
              <a:t>Graphic from https://linuxconfig.org/filesystem-basics</a:t>
            </a:r>
            <a:endParaRPr b="0" lang="en-CA"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Verdana"/>
                <a:ea typeface="Verdana"/>
              </a:rPr>
              <a:t>Operating Systems</a:t>
            </a:r>
            <a:endParaRPr b="0" lang="en-CA" sz="4400" spc="-1" strike="noStrike">
              <a:latin typeface="Arial"/>
            </a:endParaRPr>
          </a:p>
        </p:txBody>
      </p:sp>
      <p:sp>
        <p:nvSpPr>
          <p:cNvPr id="206"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Operating Systems</a:t>
            </a:r>
            <a:endParaRPr b="0" lang="en-CA"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Verdana"/>
                <a:ea typeface="Verdana"/>
              </a:rPr>
              <a:t>Give the computer hardware “intelligence” to perform tasks.</a:t>
            </a:r>
            <a:endParaRPr b="0" lang="en-CA" sz="2400" spc="-1" strike="noStrike">
              <a:latin typeface="Arial"/>
            </a:endParaRPr>
          </a:p>
          <a:p>
            <a:pPr lvl="2" marL="1143000" indent="-227880">
              <a:lnSpc>
                <a:spcPct val="90000"/>
              </a:lnSpc>
              <a:spcBef>
                <a:spcPts val="499"/>
              </a:spcBef>
              <a:buClr>
                <a:srgbClr val="000000"/>
              </a:buClr>
              <a:buFont typeface="Arial"/>
              <a:buChar char="•"/>
            </a:pPr>
            <a:r>
              <a:rPr b="0" lang="en-US" sz="2000" spc="-1" strike="noStrike">
                <a:solidFill>
                  <a:srgbClr val="000000"/>
                </a:solidFill>
                <a:latin typeface="Verdana"/>
                <a:ea typeface="Verdana"/>
              </a:rPr>
              <a:t>Store files</a:t>
            </a:r>
            <a:endParaRPr b="0" lang="en-CA" sz="2000" spc="-1" strike="noStrike">
              <a:latin typeface="Arial"/>
            </a:endParaRPr>
          </a:p>
          <a:p>
            <a:pPr lvl="2" marL="1143000" indent="-227880">
              <a:lnSpc>
                <a:spcPct val="90000"/>
              </a:lnSpc>
              <a:spcBef>
                <a:spcPts val="499"/>
              </a:spcBef>
              <a:buClr>
                <a:srgbClr val="000000"/>
              </a:buClr>
              <a:buFont typeface="Arial"/>
              <a:buChar char="•"/>
            </a:pPr>
            <a:r>
              <a:rPr b="0" lang="en-US" sz="2000" spc="-1" strike="noStrike">
                <a:solidFill>
                  <a:srgbClr val="000000"/>
                </a:solidFill>
                <a:latin typeface="Verdana"/>
                <a:ea typeface="Verdana"/>
              </a:rPr>
              <a:t>“</a:t>
            </a:r>
            <a:r>
              <a:rPr b="0" lang="en-US" sz="2000" spc="-1" strike="noStrike">
                <a:solidFill>
                  <a:srgbClr val="000000"/>
                </a:solidFill>
                <a:latin typeface="Verdana"/>
                <a:ea typeface="Verdana"/>
              </a:rPr>
              <a:t>talk” to other computers through a network</a:t>
            </a:r>
            <a:endParaRPr b="0" lang="en-CA" sz="2000" spc="-1" strike="noStrike">
              <a:latin typeface="Arial"/>
            </a:endParaRPr>
          </a:p>
          <a:p>
            <a:pPr lvl="2" marL="1143000" indent="-227880">
              <a:lnSpc>
                <a:spcPct val="90000"/>
              </a:lnSpc>
              <a:spcBef>
                <a:spcPts val="499"/>
              </a:spcBef>
              <a:buClr>
                <a:srgbClr val="000000"/>
              </a:buClr>
              <a:buFont typeface="Arial"/>
              <a:buChar char="•"/>
            </a:pPr>
            <a:r>
              <a:rPr b="0" lang="en-US" sz="2000" spc="-1" strike="noStrike">
                <a:solidFill>
                  <a:srgbClr val="000000"/>
                </a:solidFill>
                <a:latin typeface="Verdana"/>
                <a:ea typeface="Verdana"/>
              </a:rPr>
              <a:t>Keep track of different users</a:t>
            </a:r>
            <a:endParaRPr b="0" lang="en-CA" sz="2000" spc="-1" strike="noStrike">
              <a:latin typeface="Arial"/>
            </a:endParaRPr>
          </a:p>
          <a:p>
            <a:pPr lvl="2" marL="1143000" indent="-227880">
              <a:lnSpc>
                <a:spcPct val="90000"/>
              </a:lnSpc>
              <a:spcBef>
                <a:spcPts val="499"/>
              </a:spcBef>
              <a:buClr>
                <a:srgbClr val="000000"/>
              </a:buClr>
              <a:buFont typeface="Arial"/>
              <a:buChar char="•"/>
            </a:pPr>
            <a:r>
              <a:rPr b="0" lang="en-US" sz="2000" spc="-1" strike="noStrike">
                <a:solidFill>
                  <a:srgbClr val="000000"/>
                </a:solidFill>
                <a:latin typeface="Verdana"/>
                <a:ea typeface="Verdana"/>
              </a:rPr>
              <a:t>Allow users to input data and get data out</a:t>
            </a:r>
            <a:endParaRPr b="0" lang="en-CA" sz="2000" spc="-1" strike="noStrike">
              <a:latin typeface="Arial"/>
            </a:endParaRPr>
          </a:p>
          <a:p>
            <a:pPr lvl="2" marL="1143000" indent="-227880">
              <a:lnSpc>
                <a:spcPct val="90000"/>
              </a:lnSpc>
              <a:spcBef>
                <a:spcPts val="499"/>
              </a:spcBef>
              <a:buClr>
                <a:srgbClr val="000000"/>
              </a:buClr>
              <a:buFont typeface="Arial"/>
              <a:buChar char="•"/>
            </a:pPr>
            <a:r>
              <a:rPr b="0" lang="en-US" sz="2000" spc="-1" strike="noStrike">
                <a:solidFill>
                  <a:srgbClr val="000000"/>
                </a:solidFill>
                <a:latin typeface="Verdana"/>
                <a:ea typeface="Verdana"/>
              </a:rPr>
              <a:t>Apply some security so only authorized users can access files they should have access to.</a:t>
            </a:r>
            <a:endParaRPr b="0" lang="en-CA" sz="2000" spc="-1" strike="noStrike">
              <a:latin typeface="Arial"/>
            </a:endParaRPr>
          </a:p>
          <a:p>
            <a:pPr lvl="2" marL="1143000" indent="-227880">
              <a:lnSpc>
                <a:spcPct val="90000"/>
              </a:lnSpc>
              <a:spcBef>
                <a:spcPts val="499"/>
              </a:spcBef>
              <a:buClr>
                <a:srgbClr val="000000"/>
              </a:buClr>
              <a:buFont typeface="Arial"/>
              <a:buChar char="•"/>
            </a:pPr>
            <a:r>
              <a:rPr b="0" lang="en-US" sz="2000" spc="-1" strike="noStrike">
                <a:solidFill>
                  <a:srgbClr val="000000"/>
                </a:solidFill>
                <a:latin typeface="Verdana"/>
                <a:ea typeface="Verdana"/>
              </a:rPr>
              <a:t>Manage the hardware resources like memory (RAM), hard disk space, and input/output devices.</a:t>
            </a:r>
            <a:endParaRPr b="0" lang="en-CA" sz="2000" spc="-1" strike="noStrike">
              <a:latin typeface="Arial"/>
            </a:endParaRPr>
          </a:p>
          <a:p>
            <a:pPr lvl="2" marL="1143000" indent="-227880">
              <a:lnSpc>
                <a:spcPct val="90000"/>
              </a:lnSpc>
              <a:spcBef>
                <a:spcPts val="499"/>
              </a:spcBef>
              <a:buClr>
                <a:srgbClr val="000000"/>
              </a:buClr>
              <a:buFont typeface="Arial"/>
              <a:buChar char="•"/>
            </a:pPr>
            <a:r>
              <a:rPr b="0" lang="en-US" sz="2000" spc="-1" strike="noStrike">
                <a:solidFill>
                  <a:srgbClr val="000000"/>
                </a:solidFill>
                <a:latin typeface="Verdana"/>
                <a:ea typeface="Verdana"/>
              </a:rPr>
              <a:t>Run user programs to perform specific tasks</a:t>
            </a:r>
            <a:endParaRPr b="0" lang="en-CA" sz="2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Verdana"/>
                <a:ea typeface="Verdana"/>
              </a:rPr>
              <a:t>Linux Filesystem</a:t>
            </a:r>
            <a:endParaRPr b="0" lang="en-CA" sz="4400" spc="-1" strike="noStrike">
              <a:latin typeface="Arial"/>
            </a:endParaRPr>
          </a:p>
        </p:txBody>
      </p:sp>
      <p:sp>
        <p:nvSpPr>
          <p:cNvPr id="26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/bin contains binary (program) files belonging to the operating system</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/sbin contains binary (program) files belonging to the operating system but for use by the system and the administrator</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/boot contains the files needed to boot the OS</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/dev contains the files representing devices in the system (DVD, hard drive, keyboard, etc.</a:t>
            </a:r>
            <a:endParaRPr b="0" lang="en-CA" sz="2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Verdana"/>
                <a:ea typeface="Verdana"/>
              </a:rPr>
              <a:t>Linux Filesystem</a:t>
            </a:r>
            <a:endParaRPr b="0" lang="en-CA" sz="4400" spc="-1" strike="noStrike">
              <a:latin typeface="Arial"/>
            </a:endParaRPr>
          </a:p>
        </p:txBody>
      </p:sp>
      <p:sp>
        <p:nvSpPr>
          <p:cNvPr id="27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/etc is important directory for us because it contains the configuration files and daemon boot scripts</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/home is where user home directories are kept (except the root user)</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/lib contains libraries that are needed by executables</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/tmp contains temporary files like lock files and print jobs</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/var contains files that change frequently, but most importantly for us, it contains log files</a:t>
            </a:r>
            <a:endParaRPr b="0" lang="en-CA" sz="2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Verdana"/>
                <a:ea typeface="Verdana"/>
              </a:rPr>
              <a:t>Linux Filesystem</a:t>
            </a:r>
            <a:endParaRPr b="0" lang="en-CA" sz="4400" spc="-1" strike="noStrike">
              <a:latin typeface="Arial"/>
            </a:endParaRPr>
          </a:p>
        </p:txBody>
      </p:sp>
      <p:sp>
        <p:nvSpPr>
          <p:cNvPr id="27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/root is the root user’s home directory</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/proc is a virtual directory created when the system boots and contains files and directories that represent running processes</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/usr is a special directory that often has many of the same directories as the root in it ( /usr/bin and /usr/sbin ) and serves to separate operating system binaries and files from server application files added later</a:t>
            </a:r>
            <a:endParaRPr b="0" lang="en-CA" sz="2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Verdana"/>
                <a:ea typeface="Verdana"/>
              </a:rPr>
              <a:t>Linux Filesystem Commands</a:t>
            </a:r>
            <a:endParaRPr b="0" lang="en-CA" sz="4400" spc="-1" strike="noStrike">
              <a:latin typeface="Arial"/>
            </a:endParaRPr>
          </a:p>
        </p:txBody>
      </p:sp>
      <p:sp>
        <p:nvSpPr>
          <p:cNvPr id="27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Before we can use the filesystem, we need to be able to determine where in the filesystem we are, and be able to specify exactly where we want to go in the file system.</a:t>
            </a:r>
            <a:endParaRPr b="0" lang="en-CA" sz="2800" spc="-1" strike="noStrike">
              <a:latin typeface="Arial"/>
            </a:endParaRPr>
          </a:p>
          <a:p>
            <a:pPr>
              <a:lnSpc>
                <a:spcPct val="90000"/>
              </a:lnSpc>
              <a:spcBef>
                <a:spcPts val="1001"/>
              </a:spcBef>
            </a:pPr>
            <a:endParaRPr b="0" lang="en-CA" sz="2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1980000" y="182880"/>
            <a:ext cx="8228160" cy="1324080"/>
          </a:xfrm>
          <a:prstGeom prst="rect">
            <a:avLst/>
          </a:prstGeom>
          <a:noFill/>
          <a:ln>
            <a:noFill/>
          </a:ln>
        </p:spPr>
        <p:style>
          <a:lnRef idx="0"/>
          <a:fillRef idx="0"/>
          <a:effectRef idx="0"/>
          <a:fontRef idx="minor"/>
        </p:style>
        <p:txBody>
          <a:bodyPr lIns="90000" rIns="90000" tIns="35280" bIns="45000" anchor="ctr">
            <a:normAutofit fontScale="70000"/>
          </a:bodyPr>
          <a:p>
            <a:pPr>
              <a:lnSpc>
                <a:spcPct val="90000"/>
              </a:lnSpc>
            </a:pPr>
            <a:r>
              <a:rPr b="0" lang="en-US" sz="4400" spc="-1" strike="noStrike">
                <a:solidFill>
                  <a:srgbClr val="000000"/>
                </a:solidFill>
                <a:latin typeface="Verdana"/>
                <a:ea typeface="Verdana"/>
              </a:rPr>
              <a:t>Basic Filesystem Commands</a:t>
            </a:r>
            <a:br/>
            <a:r>
              <a:rPr b="0" lang="en-US" sz="3600" spc="-1" strike="noStrike">
                <a:solidFill>
                  <a:srgbClr val="000000"/>
                </a:solidFill>
                <a:latin typeface="Verdana"/>
                <a:ea typeface="Verdana"/>
              </a:rPr>
              <a:t>(remember : Linux is case-sensitive)</a:t>
            </a:r>
            <a:endParaRPr b="0" lang="en-CA" sz="3600" spc="-1" strike="noStrike">
              <a:latin typeface="Arial"/>
            </a:endParaRPr>
          </a:p>
        </p:txBody>
      </p:sp>
      <p:sp>
        <p:nvSpPr>
          <p:cNvPr id="277" name="CustomShape 2"/>
          <p:cNvSpPr/>
          <p:nvPr/>
        </p:nvSpPr>
        <p:spPr>
          <a:xfrm>
            <a:off x="1980000" y="1604160"/>
            <a:ext cx="8228160" cy="4538520"/>
          </a:xfrm>
          <a:prstGeom prst="rect">
            <a:avLst/>
          </a:prstGeom>
          <a:noFill/>
          <a:ln>
            <a:noFill/>
          </a:ln>
        </p:spPr>
        <p:style>
          <a:lnRef idx="0"/>
          <a:fillRef idx="0"/>
          <a:effectRef idx="0"/>
          <a:fontRef idx="minor"/>
        </p:style>
        <p:txBody>
          <a:bodyPr lIns="90000" rIns="90000" tIns="17640" bIns="45000">
            <a:normAutofit fontScale="94000"/>
          </a:bodyPr>
          <a:p>
            <a:pPr marL="780480" indent="-582480">
              <a:lnSpc>
                <a:spcPct val="90000"/>
              </a:lnSpc>
              <a:spcBef>
                <a:spcPts val="1001"/>
              </a:spcBef>
              <a:buClr>
                <a:srgbClr val="cccccc"/>
              </a:buClr>
              <a:buSzPct val="45000"/>
              <a:buFont typeface="Wingdings" charset="2"/>
              <a:buChar char=""/>
            </a:pPr>
            <a:r>
              <a:rPr b="1" lang="en-US" sz="2000" spc="-1" strike="noStrike">
                <a:solidFill>
                  <a:srgbClr val="000000"/>
                </a:solidFill>
                <a:latin typeface="Verdana"/>
                <a:ea typeface="Verdana"/>
              </a:rPr>
              <a:t>mkdir</a:t>
            </a:r>
            <a:r>
              <a:rPr b="0" lang="en-US" sz="2000" spc="-1" strike="noStrike">
                <a:solidFill>
                  <a:srgbClr val="000000"/>
                </a:solidFill>
                <a:latin typeface="Verdana"/>
                <a:ea typeface="Verdana"/>
              </a:rPr>
              <a:t> : make a directory</a:t>
            </a:r>
            <a:endParaRPr b="0" lang="en-CA" sz="2000" spc="-1" strike="noStrike">
              <a:latin typeface="Arial"/>
            </a:endParaRPr>
          </a:p>
          <a:p>
            <a:pPr marL="780480" indent="-582480">
              <a:lnSpc>
                <a:spcPct val="90000"/>
              </a:lnSpc>
              <a:spcBef>
                <a:spcPts val="1001"/>
              </a:spcBef>
              <a:buClr>
                <a:srgbClr val="cccccc"/>
              </a:buClr>
              <a:buSzPct val="45000"/>
              <a:buFont typeface="Wingdings" charset="2"/>
              <a:buChar char=""/>
            </a:pPr>
            <a:r>
              <a:rPr b="1" lang="en-US" sz="2000" spc="-1" strike="noStrike">
                <a:solidFill>
                  <a:srgbClr val="000000"/>
                </a:solidFill>
                <a:latin typeface="Verdana"/>
                <a:ea typeface="Verdana"/>
              </a:rPr>
              <a:t>rm</a:t>
            </a:r>
            <a:r>
              <a:rPr b="0" lang="en-US" sz="2000" spc="-1" strike="noStrike">
                <a:solidFill>
                  <a:srgbClr val="000000"/>
                </a:solidFill>
                <a:latin typeface="Verdana"/>
                <a:ea typeface="Verdana"/>
              </a:rPr>
              <a:t> : remove a file (delete)</a:t>
            </a:r>
            <a:endParaRPr b="0" lang="en-CA" sz="2000" spc="-1" strike="noStrike">
              <a:latin typeface="Arial"/>
            </a:endParaRPr>
          </a:p>
          <a:p>
            <a:pPr marL="780480" indent="-582480">
              <a:lnSpc>
                <a:spcPct val="90000"/>
              </a:lnSpc>
              <a:spcBef>
                <a:spcPts val="1001"/>
              </a:spcBef>
              <a:buClr>
                <a:srgbClr val="cccccc"/>
              </a:buClr>
              <a:buSzPct val="45000"/>
              <a:buFont typeface="Wingdings" charset="2"/>
              <a:buChar char=""/>
            </a:pPr>
            <a:r>
              <a:rPr b="1" lang="en-US" sz="2000" spc="-1" strike="noStrike">
                <a:solidFill>
                  <a:srgbClr val="000000"/>
                </a:solidFill>
                <a:latin typeface="Verdana"/>
                <a:ea typeface="Verdana"/>
              </a:rPr>
              <a:t>rmdir</a:t>
            </a:r>
            <a:r>
              <a:rPr b="0" lang="en-US" sz="2000" spc="-1" strike="noStrike">
                <a:solidFill>
                  <a:srgbClr val="000000"/>
                </a:solidFill>
                <a:latin typeface="Verdana"/>
                <a:ea typeface="Verdana"/>
              </a:rPr>
              <a:t> : remove a directory and all contents and subdirectories</a:t>
            </a:r>
            <a:endParaRPr b="0" lang="en-CA" sz="2000" spc="-1" strike="noStrike">
              <a:latin typeface="Arial"/>
            </a:endParaRPr>
          </a:p>
          <a:p>
            <a:pPr marL="780480" indent="-582480">
              <a:lnSpc>
                <a:spcPct val="90000"/>
              </a:lnSpc>
              <a:spcBef>
                <a:spcPts val="1001"/>
              </a:spcBef>
              <a:buClr>
                <a:srgbClr val="cccccc"/>
              </a:buClr>
              <a:buSzPct val="45000"/>
              <a:buFont typeface="Wingdings" charset="2"/>
              <a:buChar char=""/>
            </a:pPr>
            <a:r>
              <a:rPr b="1" lang="en-US" sz="2000" spc="-1" strike="noStrike">
                <a:solidFill>
                  <a:srgbClr val="000000"/>
                </a:solidFill>
                <a:latin typeface="Verdana"/>
                <a:ea typeface="Verdana"/>
              </a:rPr>
              <a:t>mv</a:t>
            </a:r>
            <a:r>
              <a:rPr b="0" lang="en-US" sz="2000" spc="-1" strike="noStrike">
                <a:solidFill>
                  <a:srgbClr val="000000"/>
                </a:solidFill>
                <a:latin typeface="Verdana"/>
                <a:ea typeface="Verdana"/>
              </a:rPr>
              <a:t> : rename and/or move a file</a:t>
            </a:r>
            <a:endParaRPr b="0" lang="en-CA" sz="2000" spc="-1" strike="noStrike">
              <a:latin typeface="Arial"/>
            </a:endParaRPr>
          </a:p>
          <a:p>
            <a:pPr marL="780480" indent="-582480">
              <a:lnSpc>
                <a:spcPct val="90000"/>
              </a:lnSpc>
              <a:spcBef>
                <a:spcPts val="1001"/>
              </a:spcBef>
              <a:buClr>
                <a:srgbClr val="cccccc"/>
              </a:buClr>
              <a:buSzPct val="45000"/>
              <a:buFont typeface="Wingdings" charset="2"/>
              <a:buChar char=""/>
            </a:pPr>
            <a:r>
              <a:rPr b="1" lang="en-US" sz="2000" spc="-1" strike="noStrike">
                <a:solidFill>
                  <a:srgbClr val="000000"/>
                </a:solidFill>
                <a:latin typeface="Verdana"/>
                <a:ea typeface="Verdana"/>
              </a:rPr>
              <a:t>cp</a:t>
            </a:r>
            <a:r>
              <a:rPr b="0" lang="en-US" sz="2000" spc="-1" strike="noStrike">
                <a:solidFill>
                  <a:srgbClr val="000000"/>
                </a:solidFill>
                <a:latin typeface="Verdana"/>
                <a:ea typeface="Verdana"/>
              </a:rPr>
              <a:t> : copy a file or directory to a another location</a:t>
            </a:r>
            <a:endParaRPr b="0" lang="en-CA" sz="2000" spc="-1" strike="noStrike">
              <a:latin typeface="Arial"/>
            </a:endParaRPr>
          </a:p>
          <a:p>
            <a:pPr marL="780480" indent="-582480">
              <a:lnSpc>
                <a:spcPct val="90000"/>
              </a:lnSpc>
              <a:spcBef>
                <a:spcPts val="1001"/>
              </a:spcBef>
              <a:buClr>
                <a:srgbClr val="cccccc"/>
              </a:buClr>
              <a:buSzPct val="45000"/>
              <a:buFont typeface="Wingdings" charset="2"/>
              <a:buChar char=""/>
            </a:pPr>
            <a:r>
              <a:rPr b="1" lang="en-US" sz="2000" spc="-1" strike="noStrike">
                <a:solidFill>
                  <a:srgbClr val="000000"/>
                </a:solidFill>
                <a:latin typeface="Verdana"/>
                <a:ea typeface="Verdana"/>
              </a:rPr>
              <a:t>pwd</a:t>
            </a:r>
            <a:r>
              <a:rPr b="0" lang="en-US" sz="2000" spc="-1" strike="noStrike">
                <a:solidFill>
                  <a:srgbClr val="000000"/>
                </a:solidFill>
                <a:latin typeface="Verdana"/>
                <a:ea typeface="Verdana"/>
              </a:rPr>
              <a:t> : print the path of your current directory (where am I ?)</a:t>
            </a:r>
            <a:endParaRPr b="0" lang="en-CA" sz="2000" spc="-1" strike="noStrike">
              <a:latin typeface="Arial"/>
            </a:endParaRPr>
          </a:p>
          <a:p>
            <a:pPr marL="780480" indent="-582480">
              <a:lnSpc>
                <a:spcPct val="90000"/>
              </a:lnSpc>
              <a:spcBef>
                <a:spcPts val="1001"/>
              </a:spcBef>
              <a:buClr>
                <a:srgbClr val="cccccc"/>
              </a:buClr>
              <a:buSzPct val="45000"/>
              <a:buFont typeface="Wingdings" charset="2"/>
              <a:buChar char=""/>
            </a:pPr>
            <a:r>
              <a:rPr b="1" lang="en-US" sz="2000" spc="-1" strike="noStrike">
                <a:solidFill>
                  <a:srgbClr val="000000"/>
                </a:solidFill>
                <a:latin typeface="Verdana"/>
                <a:ea typeface="Verdana"/>
              </a:rPr>
              <a:t>ls</a:t>
            </a:r>
            <a:r>
              <a:rPr b="0" lang="en-US" sz="2000" spc="-1" strike="noStrike">
                <a:solidFill>
                  <a:srgbClr val="000000"/>
                </a:solidFill>
                <a:latin typeface="Verdana"/>
                <a:ea typeface="Verdana"/>
              </a:rPr>
              <a:t> : list the contents of a directory</a:t>
            </a:r>
            <a:endParaRPr b="0" lang="en-CA" sz="2000" spc="-1" strike="noStrike">
              <a:latin typeface="Arial"/>
            </a:endParaRPr>
          </a:p>
          <a:p>
            <a:pPr marL="780480" indent="-582480">
              <a:lnSpc>
                <a:spcPct val="90000"/>
              </a:lnSpc>
              <a:spcBef>
                <a:spcPts val="1001"/>
              </a:spcBef>
              <a:buClr>
                <a:srgbClr val="cccccc"/>
              </a:buClr>
              <a:buSzPct val="45000"/>
              <a:buFont typeface="Wingdings" charset="2"/>
              <a:buChar char=""/>
            </a:pPr>
            <a:r>
              <a:rPr b="1" lang="en-US" sz="2000" spc="-1" strike="noStrike">
                <a:solidFill>
                  <a:srgbClr val="000000"/>
                </a:solidFill>
                <a:latin typeface="Verdana"/>
                <a:ea typeface="Verdana"/>
              </a:rPr>
              <a:t>more</a:t>
            </a:r>
            <a:r>
              <a:rPr b="0" lang="en-US" sz="2000" spc="-1" strike="noStrike">
                <a:solidFill>
                  <a:srgbClr val="000000"/>
                </a:solidFill>
                <a:latin typeface="Verdana"/>
                <a:ea typeface="Verdana"/>
              </a:rPr>
              <a:t> : look at the contents of a text file one screen at a time</a:t>
            </a:r>
            <a:endParaRPr b="0" lang="en-CA" sz="2000" spc="-1" strike="noStrike">
              <a:latin typeface="Arial"/>
            </a:endParaRPr>
          </a:p>
          <a:p>
            <a:pPr marL="780480" indent="-582480">
              <a:lnSpc>
                <a:spcPct val="90000"/>
              </a:lnSpc>
              <a:spcBef>
                <a:spcPts val="1001"/>
              </a:spcBef>
              <a:buClr>
                <a:srgbClr val="cccccc"/>
              </a:buClr>
              <a:buSzPct val="45000"/>
              <a:buFont typeface="Wingdings" charset="2"/>
              <a:buChar char=""/>
            </a:pPr>
            <a:r>
              <a:rPr b="1" lang="en-US" sz="2000" spc="-1" strike="noStrike">
                <a:solidFill>
                  <a:srgbClr val="000000"/>
                </a:solidFill>
                <a:latin typeface="Verdana"/>
                <a:ea typeface="Verdana"/>
              </a:rPr>
              <a:t>cat</a:t>
            </a:r>
            <a:r>
              <a:rPr b="0" lang="en-US" sz="2000" spc="-1" strike="noStrike">
                <a:solidFill>
                  <a:srgbClr val="000000"/>
                </a:solidFill>
                <a:latin typeface="Verdana"/>
                <a:ea typeface="Verdana"/>
              </a:rPr>
              <a:t> : look at a text file all at once</a:t>
            </a:r>
            <a:endParaRPr b="0" lang="en-CA" sz="2000" spc="-1" strike="noStrike">
              <a:latin typeface="Arial"/>
            </a:endParaRPr>
          </a:p>
          <a:p>
            <a:pPr marL="780480" indent="-582480">
              <a:lnSpc>
                <a:spcPct val="90000"/>
              </a:lnSpc>
              <a:spcBef>
                <a:spcPts val="1001"/>
              </a:spcBef>
              <a:buClr>
                <a:srgbClr val="cccccc"/>
              </a:buClr>
              <a:buSzPct val="45000"/>
              <a:buFont typeface="Wingdings" charset="2"/>
              <a:buChar char=""/>
            </a:pPr>
            <a:r>
              <a:rPr b="1" lang="en-US" sz="2000" spc="-1" strike="noStrike">
                <a:solidFill>
                  <a:srgbClr val="000000"/>
                </a:solidFill>
                <a:latin typeface="Verdana"/>
                <a:ea typeface="Verdana"/>
              </a:rPr>
              <a:t>cd</a:t>
            </a:r>
            <a:r>
              <a:rPr b="0" lang="en-US" sz="2000" spc="-1" strike="noStrike">
                <a:solidFill>
                  <a:srgbClr val="000000"/>
                </a:solidFill>
                <a:latin typeface="Verdana"/>
                <a:ea typeface="Verdana"/>
              </a:rPr>
              <a:t> : change directory</a:t>
            </a:r>
            <a:endParaRPr b="0" lang="en-CA" sz="20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1980000" y="182880"/>
            <a:ext cx="8228160" cy="1324080"/>
          </a:xfrm>
          <a:prstGeom prst="rect">
            <a:avLst/>
          </a:prstGeom>
          <a:noFill/>
          <a:ln>
            <a:noFill/>
          </a:ln>
        </p:spPr>
        <p:style>
          <a:lnRef idx="0"/>
          <a:fillRef idx="0"/>
          <a:effectRef idx="0"/>
          <a:fontRef idx="minor"/>
        </p:style>
        <p:txBody>
          <a:bodyPr lIns="90000" rIns="90000" tIns="35280" bIns="45000" anchor="ctr">
            <a:normAutofit/>
          </a:bodyPr>
          <a:p>
            <a:pPr>
              <a:lnSpc>
                <a:spcPct val="90000"/>
              </a:lnSpc>
            </a:pPr>
            <a:r>
              <a:rPr b="0" lang="en-US" sz="4400" spc="-1" strike="noStrike">
                <a:solidFill>
                  <a:srgbClr val="000000"/>
                </a:solidFill>
                <a:latin typeface="Verdana"/>
                <a:ea typeface="Verdana"/>
              </a:rPr>
              <a:t>How to Correctly Shutdown your Linux Computer</a:t>
            </a:r>
            <a:endParaRPr b="0" lang="en-CA" sz="4400" spc="-1" strike="noStrike">
              <a:latin typeface="Arial"/>
            </a:endParaRPr>
          </a:p>
        </p:txBody>
      </p:sp>
      <p:sp>
        <p:nvSpPr>
          <p:cNvPr id="279" name="CustomShape 2"/>
          <p:cNvSpPr/>
          <p:nvPr/>
        </p:nvSpPr>
        <p:spPr>
          <a:xfrm>
            <a:off x="1948320" y="1960200"/>
            <a:ext cx="8228160" cy="444348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shutdown -r now</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shutdown -h now</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shutdown -h 09:30 “Going down for maintenance”</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shutdown -h +120 “Shutting down for power outage”</a:t>
            </a:r>
            <a:endParaRPr b="0" lang="en-CA" sz="2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Verdana"/>
                <a:ea typeface="Verdana"/>
              </a:rPr>
              <a:t>Moving Around</a:t>
            </a:r>
            <a:endParaRPr b="0" lang="en-CA" sz="4400" spc="-1" strike="noStrike">
              <a:latin typeface="Arial"/>
            </a:endParaRPr>
          </a:p>
        </p:txBody>
      </p:sp>
      <p:sp>
        <p:nvSpPr>
          <p:cNvPr id="28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Using the pwd command to find out where we are.</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Using absolute versus relative paths</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Using whoami to find out what user account you are logged into.</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Using ifconfig or ip addr to find your IP address</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Using the cp, mkdir, rm, and mv commands</a:t>
            </a:r>
            <a:endParaRPr b="0" lang="en-CA" sz="2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Verdana"/>
                <a:ea typeface="Verdana"/>
              </a:rPr>
              <a:t>Using Operating Systems (Linux)</a:t>
            </a:r>
            <a:endParaRPr b="0" lang="en-CA" sz="4400" spc="-1" strike="noStrike">
              <a:latin typeface="Arial"/>
            </a:endParaRPr>
          </a:p>
        </p:txBody>
      </p:sp>
      <p:sp>
        <p:nvSpPr>
          <p:cNvPr id="28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Download </a:t>
            </a:r>
            <a:r>
              <a:rPr b="0" i="1" lang="en-US" sz="2800" spc="-1" strike="noStrike">
                <a:solidFill>
                  <a:srgbClr val="000000"/>
                </a:solidFill>
                <a:latin typeface="Verdana"/>
                <a:ea typeface="Verdana"/>
              </a:rPr>
              <a:t>linux_cheatsheet_1.pdf</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Download </a:t>
            </a:r>
            <a:r>
              <a:rPr b="0" i="1" lang="en-US" sz="2800" spc="-1" strike="noStrike">
                <a:solidFill>
                  <a:srgbClr val="000000"/>
                </a:solidFill>
                <a:latin typeface="Verdana"/>
                <a:ea typeface="Verdana"/>
              </a:rPr>
              <a:t>Operating Systems Lab 1</a:t>
            </a:r>
            <a:endParaRPr b="0" lang="en-CA" sz="28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CustomShape 1"/>
          <p:cNvSpPr/>
          <p:nvPr/>
        </p:nvSpPr>
        <p:spPr>
          <a:xfrm>
            <a:off x="831960" y="1709640"/>
            <a:ext cx="10514880" cy="4233240"/>
          </a:xfrm>
          <a:prstGeom prst="rect">
            <a:avLst/>
          </a:prstGeom>
          <a:noFill/>
          <a:ln>
            <a:noFill/>
          </a:ln>
        </p:spPr>
        <p:style>
          <a:lnRef idx="0"/>
          <a:fillRef idx="0"/>
          <a:effectRef idx="0"/>
          <a:fontRef idx="minor"/>
        </p:style>
        <p:txBody>
          <a:bodyPr lIns="90000" rIns="90000" tIns="45000" bIns="45000" anchor="b">
            <a:normAutofit/>
          </a:bodyPr>
          <a:p>
            <a:pPr>
              <a:lnSpc>
                <a:spcPct val="90000"/>
              </a:lnSpc>
            </a:pPr>
            <a:r>
              <a:rPr b="0" lang="en-US" sz="6000" spc="-1" strike="noStrike">
                <a:solidFill>
                  <a:srgbClr val="ffffff"/>
                </a:solidFill>
                <a:latin typeface="Titillium Bd"/>
                <a:ea typeface="Verdana"/>
              </a:rPr>
              <a:t>End</a:t>
            </a:r>
            <a:br/>
            <a:br/>
            <a:endParaRPr b="0" lang="en-CA" sz="6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Verdana"/>
                <a:ea typeface="Verdana"/>
              </a:rPr>
              <a:t>Operating Systems</a:t>
            </a:r>
            <a:endParaRPr b="0" lang="en-CA" sz="4400" spc="-1" strike="noStrike">
              <a:latin typeface="Arial"/>
            </a:endParaRPr>
          </a:p>
        </p:txBody>
      </p:sp>
      <p:sp>
        <p:nvSpPr>
          <p:cNvPr id="208"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Operating systems can be designed for single users or multiple, simultaneous users. </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Earlier operating systems were designed to run on large mainframes which often supported 1000’s of users.</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They had a profound effect on the development of the operating systems we use today.</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Almost all of the operating systems we use today came from two main sources:</a:t>
            </a:r>
            <a:endParaRPr b="0" lang="en-CA"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Verdana"/>
                <a:ea typeface="Verdana"/>
              </a:rPr>
              <a:t>MS-DOS/Windows</a:t>
            </a:r>
            <a:endParaRPr b="0" lang="en-CA"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Verdana"/>
                <a:ea typeface="Verdana"/>
              </a:rPr>
              <a:t>UNIX</a:t>
            </a:r>
            <a:endParaRPr b="0" lang="en-CA" sz="2400" spc="-1" strike="noStrike">
              <a:latin typeface="Arial"/>
            </a:endParaRPr>
          </a:p>
          <a:p>
            <a:pPr>
              <a:lnSpc>
                <a:spcPct val="90000"/>
              </a:lnSpc>
              <a:spcBef>
                <a:spcPts val="1001"/>
              </a:spcBef>
            </a:pPr>
            <a:endParaRPr b="0" lang="en-CA"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Verdana"/>
                <a:ea typeface="Verdana"/>
              </a:rPr>
              <a:t>Some Basic Concepts</a:t>
            </a:r>
            <a:endParaRPr b="0" lang="en-CA" sz="4400" spc="-1" strike="noStrike">
              <a:latin typeface="Arial"/>
            </a:endParaRPr>
          </a:p>
        </p:txBody>
      </p:sp>
      <p:sp>
        <p:nvSpPr>
          <p:cNvPr id="210"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The smallest unit of information in a computer is a “bit”</a:t>
            </a:r>
            <a:br/>
            <a:r>
              <a:rPr b="0" lang="en-US" sz="2800" spc="-1" strike="noStrike">
                <a:solidFill>
                  <a:srgbClr val="000000"/>
                </a:solidFill>
                <a:latin typeface="Verdana"/>
                <a:ea typeface="Verdana"/>
              </a:rPr>
              <a:t> </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How much information can be stored in 1 bit ?</a:t>
            </a:r>
            <a:br/>
            <a:r>
              <a:rPr b="0" lang="en-US" sz="2800" spc="-1" strike="noStrike">
                <a:solidFill>
                  <a:srgbClr val="000000"/>
                </a:solidFill>
                <a:latin typeface="Verdana"/>
                <a:ea typeface="Verdana"/>
              </a:rPr>
              <a:t> </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How can we overcome this limitation ?</a:t>
            </a:r>
            <a:endParaRPr b="0" lang="en-CA" sz="2800" spc="-1" strike="noStrike">
              <a:latin typeface="Arial"/>
            </a:endParaRPr>
          </a:p>
          <a:p>
            <a:pPr>
              <a:lnSpc>
                <a:spcPct val="90000"/>
              </a:lnSpc>
              <a:spcBef>
                <a:spcPts val="1001"/>
              </a:spcBef>
            </a:pPr>
            <a:endParaRPr b="0" lang="en-CA" sz="2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Verdana"/>
                <a:ea typeface="Verdana"/>
              </a:rPr>
              <a:t>Some Basic Concepts</a:t>
            </a:r>
            <a:endParaRPr b="0" lang="en-CA" sz="4400" spc="-1" strike="noStrike">
              <a:latin typeface="Arial"/>
            </a:endParaRPr>
          </a:p>
        </p:txBody>
      </p:sp>
      <p:sp>
        <p:nvSpPr>
          <p:cNvPr id="212"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97000"/>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The smallest unit of information in a computer is a “bit”</a:t>
            </a:r>
            <a:br/>
            <a:r>
              <a:rPr b="0" lang="en-US" sz="2800" spc="-1" strike="noStrike">
                <a:solidFill>
                  <a:srgbClr val="000000"/>
                </a:solidFill>
                <a:latin typeface="Verdana"/>
                <a:ea typeface="Verdana"/>
              </a:rPr>
              <a:t> </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How much information can be stored in 1 bit ?</a:t>
            </a:r>
            <a:br/>
            <a:r>
              <a:rPr b="0" lang="en-US" sz="2800" spc="-1" strike="noStrike">
                <a:solidFill>
                  <a:srgbClr val="000000"/>
                </a:solidFill>
                <a:latin typeface="Verdana"/>
                <a:ea typeface="Verdana"/>
              </a:rPr>
              <a:t> </a:t>
            </a:r>
            <a:endParaRPr b="0" lang="en-CA"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Verdana"/>
                <a:ea typeface="Verdana"/>
              </a:rPr>
              <a:t>Two states ( 0 or 1, On or Off, Yes or No, etc.)</a:t>
            </a:r>
            <a:br/>
            <a:r>
              <a:rPr b="0" lang="en-US" sz="2400" spc="-1" strike="noStrike">
                <a:solidFill>
                  <a:srgbClr val="000000"/>
                </a:solidFill>
                <a:latin typeface="Verdana"/>
                <a:ea typeface="Verdana"/>
              </a:rPr>
              <a:t> </a:t>
            </a:r>
            <a:endParaRPr b="0" lang="en-CA"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How can we overcome this limitation ?</a:t>
            </a:r>
            <a:br/>
            <a:r>
              <a:rPr b="0" lang="en-US" sz="2800" spc="-1" strike="noStrike">
                <a:solidFill>
                  <a:srgbClr val="000000"/>
                </a:solidFill>
                <a:latin typeface="Verdana"/>
                <a:ea typeface="Verdana"/>
              </a:rPr>
              <a:t> </a:t>
            </a:r>
            <a:endParaRPr b="0" lang="en-CA"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Verdana"/>
                <a:ea typeface="Verdana"/>
              </a:rPr>
              <a:t>Use “chunks” of bits together.</a:t>
            </a:r>
            <a:endParaRPr b="0" lang="en-CA"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Verdana"/>
                <a:ea typeface="Verdana"/>
              </a:rPr>
              <a:t>The (2)</a:t>
            </a:r>
            <a:r>
              <a:rPr b="0" lang="en-US" sz="2400" spc="-1" strike="noStrike" baseline="30000">
                <a:solidFill>
                  <a:srgbClr val="000000"/>
                </a:solidFill>
                <a:latin typeface="Verdana"/>
                <a:ea typeface="Verdana"/>
              </a:rPr>
              <a:t>number of bits </a:t>
            </a:r>
            <a:r>
              <a:rPr b="0" lang="en-US" sz="2400" spc="-1" strike="noStrike">
                <a:solidFill>
                  <a:srgbClr val="000000"/>
                </a:solidFill>
                <a:latin typeface="Verdana"/>
                <a:ea typeface="Verdana"/>
              </a:rPr>
              <a:t>represents the amount of information that can be stored by using more than 1 bit for storage.</a:t>
            </a:r>
            <a:endParaRPr b="0" lang="en-CA" sz="2400" spc="-1" strike="noStrike">
              <a:latin typeface="Arial"/>
            </a:endParaRPr>
          </a:p>
          <a:p>
            <a:pPr>
              <a:lnSpc>
                <a:spcPct val="90000"/>
              </a:lnSpc>
              <a:spcBef>
                <a:spcPts val="1001"/>
              </a:spcBef>
            </a:pPr>
            <a:endParaRPr b="0" lang="en-CA"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Verdana"/>
                <a:ea typeface="Verdana"/>
              </a:rPr>
              <a:t>Some Basic Concepts</a:t>
            </a:r>
            <a:endParaRPr b="0" lang="en-CA" sz="4400" spc="-1" strike="noStrike">
              <a:latin typeface="Arial"/>
            </a:endParaRPr>
          </a:p>
        </p:txBody>
      </p:sp>
      <p:sp>
        <p:nvSpPr>
          <p:cNvPr id="214"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A byte is 8 bits.  How much information can we store with 8 bits ?</a:t>
            </a:r>
            <a:br/>
            <a:r>
              <a:rPr b="0" lang="en-US" sz="2800" spc="-1" strike="noStrike">
                <a:solidFill>
                  <a:srgbClr val="000000"/>
                </a:solidFill>
                <a:latin typeface="Verdana"/>
                <a:ea typeface="Verdana"/>
              </a:rPr>
              <a:t> </a:t>
            </a:r>
            <a:endParaRPr b="0" lang="en-CA"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Verdana"/>
                <a:ea typeface="Verdana"/>
              </a:rPr>
              <a:t>(2)</a:t>
            </a:r>
            <a:r>
              <a:rPr b="0" lang="en-US" sz="2400" spc="-1" strike="noStrike" baseline="30000">
                <a:solidFill>
                  <a:srgbClr val="000000"/>
                </a:solidFill>
                <a:latin typeface="Verdana"/>
                <a:ea typeface="Verdana"/>
              </a:rPr>
              <a:t>8 </a:t>
            </a:r>
            <a:r>
              <a:rPr b="0" lang="en-US" sz="2400" spc="-1" strike="noStrike">
                <a:solidFill>
                  <a:srgbClr val="000000"/>
                </a:solidFill>
                <a:latin typeface="Verdana"/>
                <a:ea typeface="Verdana"/>
              </a:rPr>
              <a:t>= 2 x 2 x 2 x 2 x 2 x 2 x 2 x 2 = 256 different values</a:t>
            </a:r>
            <a:br/>
            <a:r>
              <a:rPr b="0" lang="en-US" sz="2400" spc="-1" strike="noStrike">
                <a:solidFill>
                  <a:srgbClr val="000000"/>
                </a:solidFill>
                <a:latin typeface="Verdana"/>
                <a:ea typeface="Verdana"/>
              </a:rPr>
              <a:t> </a:t>
            </a:r>
            <a:endParaRPr b="0" lang="en-CA"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Verdana"/>
                <a:ea typeface="Verdana"/>
              </a:rPr>
              <a:t>Remember, though, that like all geeks, we start counting at 0 not 1.  So the highest value that you can store with 8 bits is 255, not 256.</a:t>
            </a:r>
            <a:endParaRPr b="0" lang="en-CA"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Verdana"/>
                <a:ea typeface="Verdana"/>
              </a:rPr>
              <a:t>Converting Binary</a:t>
            </a:r>
            <a:endParaRPr b="0" lang="en-CA" sz="4400" spc="-1" strike="noStrike">
              <a:latin typeface="Arial"/>
            </a:endParaRPr>
          </a:p>
        </p:txBody>
      </p:sp>
      <p:sp>
        <p:nvSpPr>
          <p:cNvPr id="216"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The easiest way to convert from binary to decimal is to simply construct a chart.  We have place values in binary just as we have them in decimal.</a:t>
            </a:r>
            <a:br/>
            <a:r>
              <a:rPr b="0" lang="en-US" sz="2800" spc="-1" strike="noStrike">
                <a:solidFill>
                  <a:srgbClr val="000000"/>
                </a:solidFill>
                <a:latin typeface="Verdana"/>
                <a:ea typeface="Verdana"/>
              </a:rPr>
              <a:t> </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Remember in elementary school when you had to do the worksheets in math.</a:t>
            </a:r>
            <a:br/>
            <a:r>
              <a:rPr b="0" lang="en-US" sz="2800" spc="-1" strike="noStrike">
                <a:solidFill>
                  <a:srgbClr val="000000"/>
                </a:solidFill>
                <a:latin typeface="Verdana"/>
                <a:ea typeface="Verdana"/>
              </a:rPr>
              <a:t> </a:t>
            </a:r>
            <a:endParaRPr b="0" lang="en-CA" sz="2800" spc="-1" strike="noStrike">
              <a:latin typeface="Arial"/>
            </a:endParaRPr>
          </a:p>
          <a:p>
            <a:pPr lvl="1" marL="685800" indent="-227880">
              <a:lnSpc>
                <a:spcPct val="90000"/>
              </a:lnSpc>
              <a:spcBef>
                <a:spcPts val="499"/>
              </a:spcBef>
              <a:buClr>
                <a:srgbClr val="000000"/>
              </a:buClr>
              <a:buFont typeface="Arial"/>
              <a:buChar char="•"/>
            </a:pPr>
            <a:r>
              <a:rPr b="0" i="1" lang="en-US" sz="2400" spc="-1" strike="noStrike">
                <a:solidFill>
                  <a:srgbClr val="000000"/>
                </a:solidFill>
                <a:latin typeface="Verdana"/>
                <a:ea typeface="Verdana"/>
              </a:rPr>
              <a:t>How many 1’s, 10’s, and 100’s are in the following number ? 256</a:t>
            </a:r>
            <a:endParaRPr b="0" lang="en-CA" sz="2400" spc="-1" strike="noStrike">
              <a:latin typeface="Arial"/>
            </a:endParaRPr>
          </a:p>
          <a:p>
            <a:pPr lvl="1" marL="685800" indent="-227880">
              <a:lnSpc>
                <a:spcPct val="90000"/>
              </a:lnSpc>
              <a:spcBef>
                <a:spcPts val="499"/>
              </a:spcBef>
              <a:buClr>
                <a:srgbClr val="000000"/>
              </a:buClr>
              <a:buFont typeface="Arial"/>
              <a:buChar char="•"/>
            </a:pPr>
            <a:r>
              <a:rPr b="0" i="1" lang="en-US" sz="2400" spc="-1" strike="noStrike">
                <a:solidFill>
                  <a:srgbClr val="000000"/>
                </a:solidFill>
                <a:latin typeface="Verdana"/>
                <a:ea typeface="Verdana"/>
              </a:rPr>
              <a:t>Answer : 2 100’s, 5 10’s , and 6 1’s</a:t>
            </a:r>
            <a:endParaRPr b="0" lang="en-CA"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Verdana"/>
                <a:ea typeface="Verdana"/>
              </a:rPr>
              <a:t>Converting Binary</a:t>
            </a:r>
            <a:endParaRPr b="0" lang="en-CA" sz="4400" spc="-1" strike="noStrike">
              <a:latin typeface="Arial"/>
            </a:endParaRPr>
          </a:p>
        </p:txBody>
      </p:sp>
      <p:sp>
        <p:nvSpPr>
          <p:cNvPr id="218"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75000"/>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We do exactly the same thing with binary but the place values are different.</a:t>
            </a:r>
            <a:br/>
            <a:r>
              <a:rPr b="0" lang="en-US" sz="2800" spc="-1" strike="noStrike">
                <a:solidFill>
                  <a:srgbClr val="000000"/>
                </a:solidFill>
                <a:latin typeface="Verdana"/>
                <a:ea typeface="Verdana"/>
              </a:rPr>
              <a:t> </a:t>
            </a: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Decimal</a:t>
            </a:r>
            <a:endParaRPr b="0" lang="en-CA" sz="2800" spc="-1" strike="noStrike">
              <a:latin typeface="Arial"/>
            </a:endParaRPr>
          </a:p>
          <a:p>
            <a:pPr>
              <a:lnSpc>
                <a:spcPct val="90000"/>
              </a:lnSpc>
              <a:spcBef>
                <a:spcPts val="1001"/>
              </a:spcBef>
            </a:pPr>
            <a:endParaRPr b="0" lang="en-CA" sz="2800" spc="-1" strike="noStrike">
              <a:latin typeface="Arial"/>
            </a:endParaRPr>
          </a:p>
          <a:p>
            <a:pPr>
              <a:lnSpc>
                <a:spcPct val="90000"/>
              </a:lnSpc>
              <a:spcBef>
                <a:spcPts val="1001"/>
              </a:spcBef>
            </a:pPr>
            <a:endParaRPr b="0" lang="en-CA" sz="2800" spc="-1" strike="noStrike">
              <a:latin typeface="Arial"/>
            </a:endParaRPr>
          </a:p>
          <a:p>
            <a:pPr>
              <a:lnSpc>
                <a:spcPct val="90000"/>
              </a:lnSpc>
              <a:spcBef>
                <a:spcPts val="1001"/>
              </a:spcBef>
            </a:pPr>
            <a:endParaRPr b="0" lang="en-CA"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Verdana"/>
                <a:ea typeface="Verdana"/>
              </a:rPr>
              <a:t>Binary</a:t>
            </a:r>
            <a:br/>
            <a:r>
              <a:rPr b="0" lang="en-US" sz="2800" spc="-1" strike="noStrike">
                <a:solidFill>
                  <a:srgbClr val="000000"/>
                </a:solidFill>
                <a:latin typeface="Verdana"/>
                <a:ea typeface="Verdana"/>
              </a:rPr>
              <a:t> </a:t>
            </a:r>
            <a:endParaRPr b="0" lang="en-CA" sz="2800" spc="-1" strike="noStrike">
              <a:latin typeface="Arial"/>
            </a:endParaRPr>
          </a:p>
          <a:p>
            <a:pPr>
              <a:lnSpc>
                <a:spcPct val="90000"/>
              </a:lnSpc>
              <a:spcBef>
                <a:spcPts val="1001"/>
              </a:spcBef>
            </a:pPr>
            <a:br/>
            <a:br/>
            <a:endParaRPr b="0" lang="en-CA" sz="2800" spc="-1" strike="noStrike">
              <a:latin typeface="Arial"/>
            </a:endParaRPr>
          </a:p>
          <a:p>
            <a:pPr>
              <a:lnSpc>
                <a:spcPct val="100000"/>
              </a:lnSpc>
            </a:pPr>
            <a:endParaRPr b="0" lang="en-CA" sz="2800" spc="-1" strike="noStrike">
              <a:latin typeface="Arial"/>
            </a:endParaRPr>
          </a:p>
        </p:txBody>
      </p:sp>
      <p:graphicFrame>
        <p:nvGraphicFramePr>
          <p:cNvPr id="219" name="Table 3"/>
          <p:cNvGraphicFramePr/>
          <p:nvPr/>
        </p:nvGraphicFramePr>
        <p:xfrm>
          <a:off x="1727280" y="3363840"/>
          <a:ext cx="8127360" cy="740880"/>
        </p:xfrm>
        <a:graphic>
          <a:graphicData uri="http://schemas.openxmlformats.org/drawingml/2006/table">
            <a:tbl>
              <a:tblPr/>
              <a:tblGrid>
                <a:gridCol w="2031840"/>
                <a:gridCol w="1811520"/>
                <a:gridCol w="2251800"/>
                <a:gridCol w="2032560"/>
              </a:tblGrid>
              <a:tr h="370800">
                <a:tc>
                  <a:txBody>
                    <a:bodyPr>
                      <a:noAutofit/>
                    </a:bodyPr>
                    <a:p>
                      <a:pPr>
                        <a:lnSpc>
                          <a:spcPct val="100000"/>
                        </a:lnSpc>
                      </a:pPr>
                      <a:r>
                        <a:rPr b="0" lang="en-CA" sz="1800" spc="-1" strike="noStrike">
                          <a:solidFill>
                            <a:srgbClr val="000000"/>
                          </a:solidFill>
                          <a:latin typeface="Calibri"/>
                        </a:rPr>
                        <a:t>1000</a:t>
                      </a:r>
                      <a:endParaRPr b="0" lang="en-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0f3"/>
                    </a:solidFill>
                  </a:tcPr>
                </a:tc>
                <a:tc>
                  <a:txBody>
                    <a:bodyPr>
                      <a:noAutofit/>
                    </a:bodyPr>
                    <a:p>
                      <a:pPr>
                        <a:lnSpc>
                          <a:spcPct val="100000"/>
                        </a:lnSpc>
                      </a:pPr>
                      <a:r>
                        <a:rPr b="0" lang="en-CA" sz="1800" spc="-1" strike="noStrike">
                          <a:solidFill>
                            <a:srgbClr val="000000"/>
                          </a:solidFill>
                          <a:latin typeface="Calibri"/>
                        </a:rPr>
                        <a:t>100</a:t>
                      </a:r>
                      <a:endParaRPr b="0" lang="en-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0f3"/>
                    </a:solidFill>
                  </a:tcPr>
                </a:tc>
                <a:tc>
                  <a:txBody>
                    <a:bodyPr>
                      <a:noAutofit/>
                    </a:bodyPr>
                    <a:p>
                      <a:pPr>
                        <a:lnSpc>
                          <a:spcPct val="100000"/>
                        </a:lnSpc>
                      </a:pPr>
                      <a:r>
                        <a:rPr b="0" lang="en-CA" sz="1800" spc="-1" strike="noStrike">
                          <a:solidFill>
                            <a:srgbClr val="000000"/>
                          </a:solidFill>
                          <a:latin typeface="Calibri"/>
                        </a:rPr>
                        <a:t>10</a:t>
                      </a:r>
                      <a:endParaRPr b="0" lang="en-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noFill/>
                    </a:lnB>
                    <a:solidFill>
                      <a:srgbClr val="cce0f3"/>
                    </a:solidFill>
                  </a:tcPr>
                </a:tc>
                <a:tc>
                  <a:txBody>
                    <a:bodyPr>
                      <a:noAutofit/>
                    </a:bodyPr>
                    <a:p>
                      <a:pPr>
                        <a:lnSpc>
                          <a:spcPct val="100000"/>
                        </a:lnSpc>
                      </a:pPr>
                      <a:r>
                        <a:rPr b="0" lang="en-CA" sz="1800" spc="-1" strike="noStrike">
                          <a:solidFill>
                            <a:srgbClr val="000000"/>
                          </a:solidFill>
                          <a:latin typeface="Calibri"/>
                        </a:rPr>
                        <a:t>1</a:t>
                      </a:r>
                      <a:endParaRPr b="0" lang="en-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0f3"/>
                    </a:solidFill>
                  </a:tcPr>
                </a:tc>
              </a:tr>
              <a:tr h="370440">
                <a:tc>
                  <a:txBody>
                    <a:bodyPr>
                      <a:noAutofit/>
                    </a:bodyPr>
                    <a:p>
                      <a:pPr>
                        <a:lnSpc>
                          <a:spcPct val="100000"/>
                        </a:lnSpc>
                      </a:pPr>
                      <a:r>
                        <a:rPr b="0" lang="en-CA" sz="1800" spc="-1" strike="noStrike">
                          <a:solidFill>
                            <a:srgbClr val="000000"/>
                          </a:solidFill>
                          <a:latin typeface="Calibri"/>
                        </a:rPr>
                        <a:t>0</a:t>
                      </a:r>
                      <a:endParaRPr b="0" lang="en-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0f9"/>
                    </a:solidFill>
                  </a:tcPr>
                </a:tc>
                <a:tc>
                  <a:txBody>
                    <a:bodyPr>
                      <a:noAutofit/>
                    </a:bodyPr>
                    <a:p>
                      <a:pPr>
                        <a:lnSpc>
                          <a:spcPct val="100000"/>
                        </a:lnSpc>
                      </a:pPr>
                      <a:r>
                        <a:rPr b="0" lang="en-CA" sz="1800" spc="-1" strike="noStrike">
                          <a:solidFill>
                            <a:srgbClr val="000000"/>
                          </a:solidFill>
                          <a:latin typeface="Calibri"/>
                        </a:rPr>
                        <a:t>2</a:t>
                      </a:r>
                      <a:endParaRPr b="0" lang="en-CA" sz="1800" spc="-1" strike="noStrike">
                        <a:latin typeface="Arial"/>
                      </a:endParaRPr>
                    </a:p>
                  </a:txBody>
                  <a:tcPr marL="91440" marR="91440">
                    <a:lnL w="12240">
                      <a:solidFill>
                        <a:srgbClr val="ffffff"/>
                      </a:solidFill>
                    </a:lnL>
                    <a:lnR w="12240">
                      <a:noFill/>
                    </a:lnR>
                    <a:lnT w="12240">
                      <a:solidFill>
                        <a:srgbClr val="ffffff"/>
                      </a:solidFill>
                    </a:lnT>
                    <a:lnB w="12240">
                      <a:solidFill>
                        <a:srgbClr val="ffffff"/>
                      </a:solidFill>
                    </a:lnB>
                    <a:solidFill>
                      <a:srgbClr val="e7f0f9"/>
                    </a:solidFill>
                  </a:tcPr>
                </a:tc>
                <a:tc>
                  <a:txBody>
                    <a:bodyPr>
                      <a:noAutofit/>
                    </a:bodyPr>
                    <a:p>
                      <a:pPr>
                        <a:lnSpc>
                          <a:spcPct val="100000"/>
                        </a:lnSpc>
                      </a:pPr>
                      <a:r>
                        <a:rPr b="0" lang="en-CA" sz="1800" spc="-1" strike="noStrike">
                          <a:solidFill>
                            <a:srgbClr val="000000"/>
                          </a:solidFill>
                          <a:latin typeface="Calibri"/>
                        </a:rPr>
                        <a:t>4</a:t>
                      </a:r>
                      <a:endParaRPr b="0" lang="en-CA" sz="1800" spc="-1" strike="noStrike">
                        <a:latin typeface="Arial"/>
                      </a:endParaRPr>
                    </a:p>
                  </a:txBody>
                  <a:tcPr marL="91440" marR="91440">
                    <a:lnL w="12240">
                      <a:noFill/>
                    </a:lnL>
                    <a:lnR w="12240">
                      <a:noFill/>
                    </a:lnR>
                    <a:lnT w="38160">
                      <a:noFill/>
                    </a:lnT>
                    <a:lnB w="12240">
                      <a:noFill/>
                    </a:lnB>
                    <a:solidFill>
                      <a:srgbClr val="e7f0f9"/>
                    </a:solidFill>
                  </a:tcPr>
                </a:tc>
                <a:tc>
                  <a:txBody>
                    <a:bodyPr>
                      <a:noAutofit/>
                    </a:bodyPr>
                    <a:p>
                      <a:pPr>
                        <a:lnSpc>
                          <a:spcPct val="100000"/>
                        </a:lnSpc>
                      </a:pPr>
                      <a:r>
                        <a:rPr b="0" lang="en-CA" sz="1800" spc="-1" strike="noStrike">
                          <a:solidFill>
                            <a:srgbClr val="000000"/>
                          </a:solidFill>
                          <a:latin typeface="Calibri"/>
                        </a:rPr>
                        <a:t>2</a:t>
                      </a:r>
                      <a:endParaRPr b="0" lang="en-CA" sz="1800" spc="-1" strike="noStrike">
                        <a:latin typeface="Arial"/>
                      </a:endParaRPr>
                    </a:p>
                  </a:txBody>
                  <a:tcPr marL="91440" marR="91440">
                    <a:lnL w="12240">
                      <a:noFill/>
                    </a:lnL>
                    <a:lnR w="12240">
                      <a:solidFill>
                        <a:srgbClr val="ffffff"/>
                      </a:solidFill>
                    </a:lnR>
                    <a:lnT w="12240">
                      <a:solidFill>
                        <a:srgbClr val="ffffff"/>
                      </a:solidFill>
                    </a:lnT>
                    <a:lnB w="12240">
                      <a:solidFill>
                        <a:srgbClr val="ffffff"/>
                      </a:solidFill>
                    </a:lnB>
                    <a:solidFill>
                      <a:srgbClr val="e7f0f9"/>
                    </a:solidFill>
                  </a:tcPr>
                </a:tc>
              </a:tr>
            </a:tbl>
          </a:graphicData>
        </a:graphic>
      </p:graphicFrame>
      <p:sp>
        <p:nvSpPr>
          <p:cNvPr id="220" name="CustomShape 4"/>
          <p:cNvSpPr/>
          <p:nvPr/>
        </p:nvSpPr>
        <p:spPr>
          <a:xfrm>
            <a:off x="10189800" y="3549960"/>
            <a:ext cx="191268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CA" sz="1800" spc="-1" strike="noStrike">
                <a:solidFill>
                  <a:srgbClr val="000000"/>
                </a:solidFill>
                <a:latin typeface="Calibri"/>
                <a:ea typeface="DejaVu Sans"/>
              </a:rPr>
              <a:t>= 242</a:t>
            </a:r>
            <a:endParaRPr b="0" lang="en-CA" sz="1800" spc="-1" strike="noStrike">
              <a:latin typeface="Arial"/>
            </a:endParaRPr>
          </a:p>
        </p:txBody>
      </p:sp>
      <p:graphicFrame>
        <p:nvGraphicFramePr>
          <p:cNvPr id="221" name="Table 5"/>
          <p:cNvGraphicFramePr/>
          <p:nvPr/>
        </p:nvGraphicFramePr>
        <p:xfrm>
          <a:off x="1727280" y="5308560"/>
          <a:ext cx="8127360" cy="740880"/>
        </p:xfrm>
        <a:graphic>
          <a:graphicData uri="http://schemas.openxmlformats.org/drawingml/2006/table">
            <a:tbl>
              <a:tblPr/>
              <a:tblGrid>
                <a:gridCol w="1015920"/>
                <a:gridCol w="1015920"/>
                <a:gridCol w="1015920"/>
                <a:gridCol w="1015920"/>
                <a:gridCol w="1015920"/>
                <a:gridCol w="1015920"/>
                <a:gridCol w="1015920"/>
                <a:gridCol w="1016280"/>
              </a:tblGrid>
              <a:tr h="370800">
                <a:tc>
                  <a:txBody>
                    <a:bodyPr>
                      <a:noAutofit/>
                    </a:bodyPr>
                    <a:p>
                      <a:pPr>
                        <a:lnSpc>
                          <a:spcPct val="100000"/>
                        </a:lnSpc>
                      </a:pPr>
                      <a:r>
                        <a:rPr b="1" lang="en-CA" sz="1800" spc="-1" strike="noStrike">
                          <a:solidFill>
                            <a:srgbClr val="000000"/>
                          </a:solidFill>
                          <a:latin typeface="Calibri"/>
                        </a:rPr>
                        <a:t>128</a:t>
                      </a:r>
                      <a:endParaRPr b="0" lang="en-CA" sz="1800" spc="-1" strike="noStrike">
                        <a:latin typeface="Arial"/>
                      </a:endParaRPr>
                    </a:p>
                  </a:txBody>
                  <a:tcPr marL="91440" marR="91440">
                    <a:lnL w="12240">
                      <a:noFill/>
                    </a:lnL>
                    <a:lnR w="12240">
                      <a:solidFill>
                        <a:srgbClr val="000000"/>
                      </a:solidFill>
                    </a:lnR>
                    <a:lnT w="12240">
                      <a:noFill/>
                    </a:lnT>
                    <a:lnB w="12240">
                      <a:solidFill>
                        <a:srgbClr val="000000"/>
                      </a:solidFill>
                    </a:lnB>
                    <a:solidFill>
                      <a:srgbClr val="c6efff"/>
                    </a:solidFill>
                  </a:tcPr>
                </a:tc>
                <a:tc>
                  <a:txBody>
                    <a:bodyPr>
                      <a:noAutofit/>
                    </a:bodyPr>
                    <a:p>
                      <a:pPr>
                        <a:lnSpc>
                          <a:spcPct val="100000"/>
                        </a:lnSpc>
                      </a:pPr>
                      <a:r>
                        <a:rPr b="1" lang="en-CA" sz="1800" spc="-1" strike="noStrike">
                          <a:solidFill>
                            <a:srgbClr val="000000"/>
                          </a:solidFill>
                          <a:latin typeface="Calibri"/>
                        </a:rPr>
                        <a:t>64</a:t>
                      </a:r>
                      <a:endParaRPr b="0" lang="en-CA" sz="1800" spc="-1" strike="noStrike">
                        <a:latin typeface="Arial"/>
                      </a:endParaRPr>
                    </a:p>
                  </a:txBody>
                  <a:tcPr marL="91440" marR="91440">
                    <a:lnL w="12240">
                      <a:solidFill>
                        <a:srgbClr val="000000"/>
                      </a:solidFill>
                    </a:lnL>
                    <a:lnR w="12240">
                      <a:solidFill>
                        <a:srgbClr val="000000"/>
                      </a:solidFill>
                    </a:lnR>
                    <a:lnT w="12240">
                      <a:noFill/>
                    </a:lnT>
                    <a:lnB w="12240">
                      <a:solidFill>
                        <a:srgbClr val="000000"/>
                      </a:solidFill>
                    </a:lnB>
                    <a:solidFill>
                      <a:srgbClr val="c6efff"/>
                    </a:solidFill>
                  </a:tcPr>
                </a:tc>
                <a:tc>
                  <a:txBody>
                    <a:bodyPr>
                      <a:noAutofit/>
                    </a:bodyPr>
                    <a:p>
                      <a:pPr>
                        <a:lnSpc>
                          <a:spcPct val="100000"/>
                        </a:lnSpc>
                      </a:pPr>
                      <a:r>
                        <a:rPr b="1" lang="en-CA" sz="1800" spc="-1" strike="noStrike">
                          <a:solidFill>
                            <a:srgbClr val="000000"/>
                          </a:solidFill>
                          <a:latin typeface="Calibri"/>
                        </a:rPr>
                        <a:t>32</a:t>
                      </a:r>
                      <a:endParaRPr b="0" lang="en-CA" sz="1800" spc="-1" strike="noStrike">
                        <a:latin typeface="Arial"/>
                      </a:endParaRPr>
                    </a:p>
                  </a:txBody>
                  <a:tcPr marL="91440" marR="91440">
                    <a:lnL w="12240">
                      <a:solidFill>
                        <a:srgbClr val="000000"/>
                      </a:solidFill>
                    </a:lnL>
                    <a:lnR w="12240">
                      <a:solidFill>
                        <a:srgbClr val="000000"/>
                      </a:solidFill>
                    </a:lnR>
                    <a:lnT w="12240">
                      <a:noFill/>
                    </a:lnT>
                    <a:lnB w="12240">
                      <a:solidFill>
                        <a:srgbClr val="000000"/>
                      </a:solidFill>
                    </a:lnB>
                    <a:solidFill>
                      <a:srgbClr val="c6efff"/>
                    </a:solidFill>
                  </a:tcPr>
                </a:tc>
                <a:tc>
                  <a:txBody>
                    <a:bodyPr>
                      <a:noAutofit/>
                    </a:bodyPr>
                    <a:p>
                      <a:pPr>
                        <a:lnSpc>
                          <a:spcPct val="100000"/>
                        </a:lnSpc>
                      </a:pPr>
                      <a:r>
                        <a:rPr b="1" lang="en-CA" sz="1800" spc="-1" strike="noStrike">
                          <a:solidFill>
                            <a:srgbClr val="000000"/>
                          </a:solidFill>
                          <a:latin typeface="Calibri"/>
                        </a:rPr>
                        <a:t>16</a:t>
                      </a:r>
                      <a:endParaRPr b="0" lang="en-CA" sz="1800" spc="-1" strike="noStrike">
                        <a:latin typeface="Arial"/>
                      </a:endParaRPr>
                    </a:p>
                  </a:txBody>
                  <a:tcPr marL="91440" marR="91440">
                    <a:lnL w="12240">
                      <a:solidFill>
                        <a:srgbClr val="000000"/>
                      </a:solidFill>
                    </a:lnL>
                    <a:lnR w="12240">
                      <a:solidFill>
                        <a:srgbClr val="000000"/>
                      </a:solidFill>
                    </a:lnR>
                    <a:lnT w="12240">
                      <a:noFill/>
                    </a:lnT>
                    <a:lnB w="12240">
                      <a:solidFill>
                        <a:srgbClr val="000000"/>
                      </a:solidFill>
                    </a:lnB>
                    <a:solidFill>
                      <a:srgbClr val="c6efff"/>
                    </a:solidFill>
                  </a:tcPr>
                </a:tc>
                <a:tc>
                  <a:txBody>
                    <a:bodyPr>
                      <a:noAutofit/>
                    </a:bodyPr>
                    <a:p>
                      <a:pPr>
                        <a:lnSpc>
                          <a:spcPct val="100000"/>
                        </a:lnSpc>
                      </a:pPr>
                      <a:r>
                        <a:rPr b="1" lang="en-CA" sz="1800" spc="-1" strike="noStrike">
                          <a:solidFill>
                            <a:srgbClr val="000000"/>
                          </a:solidFill>
                          <a:latin typeface="Calibri"/>
                        </a:rPr>
                        <a:t>8</a:t>
                      </a:r>
                      <a:endParaRPr b="0" lang="en-CA" sz="1800" spc="-1" strike="noStrike">
                        <a:latin typeface="Arial"/>
                      </a:endParaRPr>
                    </a:p>
                  </a:txBody>
                  <a:tcPr marL="91440" marR="91440">
                    <a:lnL w="12240">
                      <a:solidFill>
                        <a:srgbClr val="000000"/>
                      </a:solidFill>
                    </a:lnL>
                    <a:lnR w="12240">
                      <a:solidFill>
                        <a:srgbClr val="000000"/>
                      </a:solidFill>
                    </a:lnR>
                    <a:lnT w="12240">
                      <a:noFill/>
                    </a:lnT>
                    <a:lnB w="12240">
                      <a:solidFill>
                        <a:srgbClr val="000000"/>
                      </a:solidFill>
                    </a:lnB>
                    <a:solidFill>
                      <a:srgbClr val="c6efff"/>
                    </a:solidFill>
                  </a:tcPr>
                </a:tc>
                <a:tc>
                  <a:txBody>
                    <a:bodyPr>
                      <a:noAutofit/>
                    </a:bodyPr>
                    <a:p>
                      <a:pPr>
                        <a:lnSpc>
                          <a:spcPct val="100000"/>
                        </a:lnSpc>
                      </a:pPr>
                      <a:r>
                        <a:rPr b="1" lang="en-CA" sz="1800" spc="-1" strike="noStrike">
                          <a:solidFill>
                            <a:srgbClr val="000000"/>
                          </a:solidFill>
                          <a:latin typeface="Calibri"/>
                        </a:rPr>
                        <a:t>4</a:t>
                      </a:r>
                      <a:endParaRPr b="0" lang="en-CA" sz="1800" spc="-1" strike="noStrike">
                        <a:latin typeface="Arial"/>
                      </a:endParaRPr>
                    </a:p>
                  </a:txBody>
                  <a:tcPr marL="91440" marR="91440">
                    <a:lnL w="12240">
                      <a:solidFill>
                        <a:srgbClr val="000000"/>
                      </a:solidFill>
                    </a:lnL>
                    <a:lnR w="12240">
                      <a:solidFill>
                        <a:srgbClr val="000000"/>
                      </a:solidFill>
                    </a:lnR>
                    <a:lnT w="12240">
                      <a:noFill/>
                    </a:lnT>
                    <a:lnB w="12240">
                      <a:solidFill>
                        <a:srgbClr val="000000"/>
                      </a:solidFill>
                    </a:lnB>
                    <a:solidFill>
                      <a:srgbClr val="c6efff"/>
                    </a:solidFill>
                  </a:tcPr>
                </a:tc>
                <a:tc>
                  <a:txBody>
                    <a:bodyPr>
                      <a:noAutofit/>
                    </a:bodyPr>
                    <a:p>
                      <a:pPr>
                        <a:lnSpc>
                          <a:spcPct val="100000"/>
                        </a:lnSpc>
                      </a:pPr>
                      <a:r>
                        <a:rPr b="1" lang="en-CA" sz="1800" spc="-1" strike="noStrike">
                          <a:solidFill>
                            <a:srgbClr val="000000"/>
                          </a:solidFill>
                          <a:latin typeface="Calibri"/>
                        </a:rPr>
                        <a:t>2</a:t>
                      </a:r>
                      <a:endParaRPr b="0" lang="en-CA" sz="1800" spc="-1" strike="noStrike">
                        <a:latin typeface="Arial"/>
                      </a:endParaRPr>
                    </a:p>
                  </a:txBody>
                  <a:tcPr marL="91440" marR="91440">
                    <a:lnL w="12240">
                      <a:solidFill>
                        <a:srgbClr val="000000"/>
                      </a:solidFill>
                    </a:lnL>
                    <a:lnR w="12240">
                      <a:solidFill>
                        <a:srgbClr val="000000"/>
                      </a:solidFill>
                    </a:lnR>
                    <a:lnT w="12240">
                      <a:noFill/>
                    </a:lnT>
                    <a:lnB w="12240">
                      <a:solidFill>
                        <a:srgbClr val="000000"/>
                      </a:solidFill>
                    </a:lnB>
                    <a:solidFill>
                      <a:srgbClr val="c6efff"/>
                    </a:solidFill>
                  </a:tcPr>
                </a:tc>
                <a:tc>
                  <a:txBody>
                    <a:bodyPr>
                      <a:noAutofit/>
                    </a:bodyPr>
                    <a:p>
                      <a:pPr>
                        <a:lnSpc>
                          <a:spcPct val="100000"/>
                        </a:lnSpc>
                      </a:pPr>
                      <a:r>
                        <a:rPr b="1" lang="en-CA" sz="1800" spc="-1" strike="noStrike">
                          <a:solidFill>
                            <a:srgbClr val="000000"/>
                          </a:solidFill>
                          <a:latin typeface="Calibri"/>
                        </a:rPr>
                        <a:t>1</a:t>
                      </a:r>
                      <a:endParaRPr b="0" lang="en-CA" sz="1800" spc="-1" strike="noStrike">
                        <a:latin typeface="Arial"/>
                      </a:endParaRPr>
                    </a:p>
                  </a:txBody>
                  <a:tcPr marL="91440" marR="91440">
                    <a:lnL w="12240">
                      <a:solidFill>
                        <a:srgbClr val="000000"/>
                      </a:solidFill>
                    </a:lnL>
                    <a:lnR w="12240">
                      <a:noFill/>
                    </a:lnR>
                    <a:lnT w="12240">
                      <a:noFill/>
                    </a:lnT>
                    <a:lnB w="12240">
                      <a:solidFill>
                        <a:srgbClr val="000000"/>
                      </a:solidFill>
                    </a:lnB>
                    <a:solidFill>
                      <a:srgbClr val="c6efff"/>
                    </a:solidFill>
                  </a:tcPr>
                </a:tc>
              </a:tr>
              <a:tr h="370440">
                <a:tc>
                  <a:txBody>
                    <a:bodyPr>
                      <a:noAutofit/>
                    </a:bodyPr>
                    <a:p>
                      <a:pPr>
                        <a:lnSpc>
                          <a:spcPct val="100000"/>
                        </a:lnSpc>
                      </a:pPr>
                      <a:r>
                        <a:rPr b="0" lang="en-CA" sz="1800" spc="-1" strike="noStrike">
                          <a:solidFill>
                            <a:srgbClr val="000000"/>
                          </a:solidFill>
                          <a:latin typeface="Calibri"/>
                        </a:rPr>
                        <a:t>1</a:t>
                      </a:r>
                      <a:endParaRPr b="0" lang="en-CA" sz="1800" spc="-1" strike="noStrike">
                        <a:latin typeface="Arial"/>
                      </a:endParaRPr>
                    </a:p>
                  </a:txBody>
                  <a:tcPr marL="91440" marR="91440">
                    <a:lnL w="12240">
                      <a:noFill/>
                    </a:lnL>
                    <a:lnR w="12240">
                      <a:solidFill>
                        <a:srgbClr val="000000"/>
                      </a:solidFill>
                    </a:lnR>
                    <a:lnT w="12240">
                      <a:solidFill>
                        <a:srgbClr val="000000"/>
                      </a:solidFill>
                    </a:lnT>
                    <a:lnB w="12240">
                      <a:noFill/>
                    </a:lnB>
                    <a:solidFill>
                      <a:srgbClr val="c6efff"/>
                    </a:solidFill>
                  </a:tcPr>
                </a:tc>
                <a:tc>
                  <a:txBody>
                    <a:bodyPr>
                      <a:noAutofit/>
                    </a:bodyPr>
                    <a:p>
                      <a:pPr>
                        <a:lnSpc>
                          <a:spcPct val="100000"/>
                        </a:lnSpc>
                      </a:pPr>
                      <a:r>
                        <a:rPr b="0" lang="en-CA" sz="1800" spc="-1" strike="noStrike">
                          <a:solidFill>
                            <a:srgbClr val="000000"/>
                          </a:solidFill>
                          <a:latin typeface="Calibri"/>
                        </a:rPr>
                        <a:t>1</a:t>
                      </a:r>
                      <a:endParaRPr b="0" lang="en-CA"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noFill/>
                    </a:lnB>
                    <a:solidFill>
                      <a:srgbClr val="c6efff"/>
                    </a:solidFill>
                  </a:tcPr>
                </a:tc>
                <a:tc>
                  <a:txBody>
                    <a:bodyPr>
                      <a:noAutofit/>
                    </a:bodyPr>
                    <a:p>
                      <a:pPr>
                        <a:lnSpc>
                          <a:spcPct val="100000"/>
                        </a:lnSpc>
                      </a:pPr>
                      <a:r>
                        <a:rPr b="0" lang="en-CA" sz="1800" spc="-1" strike="noStrike">
                          <a:solidFill>
                            <a:srgbClr val="000000"/>
                          </a:solidFill>
                          <a:latin typeface="Calibri"/>
                        </a:rPr>
                        <a:t>1</a:t>
                      </a:r>
                      <a:endParaRPr b="0" lang="en-CA"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noFill/>
                    </a:lnB>
                    <a:solidFill>
                      <a:srgbClr val="c6efff"/>
                    </a:solidFill>
                  </a:tcPr>
                </a:tc>
                <a:tc>
                  <a:txBody>
                    <a:bodyPr>
                      <a:noAutofit/>
                    </a:bodyPr>
                    <a:p>
                      <a:pPr>
                        <a:lnSpc>
                          <a:spcPct val="100000"/>
                        </a:lnSpc>
                      </a:pPr>
                      <a:r>
                        <a:rPr b="0" lang="en-CA" sz="1800" spc="-1" strike="noStrike">
                          <a:solidFill>
                            <a:srgbClr val="000000"/>
                          </a:solidFill>
                          <a:latin typeface="Calibri"/>
                        </a:rPr>
                        <a:t>1</a:t>
                      </a:r>
                      <a:endParaRPr b="0" lang="en-CA"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noFill/>
                    </a:lnB>
                    <a:solidFill>
                      <a:srgbClr val="c6efff"/>
                    </a:solidFill>
                  </a:tcPr>
                </a:tc>
                <a:tc>
                  <a:txBody>
                    <a:bodyPr>
                      <a:noAutofit/>
                    </a:bodyPr>
                    <a:p>
                      <a:pPr>
                        <a:lnSpc>
                          <a:spcPct val="100000"/>
                        </a:lnSpc>
                      </a:pPr>
                      <a:r>
                        <a:rPr b="0" lang="en-CA" sz="1800" spc="-1" strike="noStrike">
                          <a:solidFill>
                            <a:srgbClr val="000000"/>
                          </a:solidFill>
                          <a:latin typeface="Calibri"/>
                        </a:rPr>
                        <a:t>0</a:t>
                      </a:r>
                      <a:endParaRPr b="0" lang="en-CA"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noFill/>
                    </a:lnB>
                    <a:solidFill>
                      <a:srgbClr val="c6efff"/>
                    </a:solidFill>
                  </a:tcPr>
                </a:tc>
                <a:tc>
                  <a:txBody>
                    <a:bodyPr>
                      <a:noAutofit/>
                    </a:bodyPr>
                    <a:p>
                      <a:pPr>
                        <a:lnSpc>
                          <a:spcPct val="100000"/>
                        </a:lnSpc>
                      </a:pPr>
                      <a:r>
                        <a:rPr b="0" lang="en-CA" sz="1800" spc="-1" strike="noStrike">
                          <a:solidFill>
                            <a:srgbClr val="000000"/>
                          </a:solidFill>
                          <a:latin typeface="Calibri"/>
                        </a:rPr>
                        <a:t>0</a:t>
                      </a:r>
                      <a:endParaRPr b="0" lang="en-CA"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noFill/>
                    </a:lnB>
                    <a:solidFill>
                      <a:srgbClr val="c6efff"/>
                    </a:solidFill>
                  </a:tcPr>
                </a:tc>
                <a:tc>
                  <a:txBody>
                    <a:bodyPr>
                      <a:noAutofit/>
                    </a:bodyPr>
                    <a:p>
                      <a:pPr>
                        <a:lnSpc>
                          <a:spcPct val="100000"/>
                        </a:lnSpc>
                      </a:pPr>
                      <a:r>
                        <a:rPr b="0" lang="en-CA" sz="1800" spc="-1" strike="noStrike">
                          <a:solidFill>
                            <a:srgbClr val="000000"/>
                          </a:solidFill>
                          <a:latin typeface="Calibri"/>
                        </a:rPr>
                        <a:t>1</a:t>
                      </a:r>
                      <a:endParaRPr b="0" lang="en-CA"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noFill/>
                    </a:lnB>
                    <a:solidFill>
                      <a:srgbClr val="c6efff"/>
                    </a:solidFill>
                  </a:tcPr>
                </a:tc>
                <a:tc>
                  <a:txBody>
                    <a:bodyPr>
                      <a:noAutofit/>
                    </a:bodyPr>
                    <a:p>
                      <a:pPr>
                        <a:lnSpc>
                          <a:spcPct val="100000"/>
                        </a:lnSpc>
                      </a:pPr>
                      <a:r>
                        <a:rPr b="0" lang="en-CA" sz="1800" spc="-1" strike="noStrike">
                          <a:solidFill>
                            <a:srgbClr val="000000"/>
                          </a:solidFill>
                          <a:latin typeface="Calibri"/>
                        </a:rPr>
                        <a:t>0</a:t>
                      </a:r>
                      <a:endParaRPr b="0" lang="en-CA" sz="1800" spc="-1" strike="noStrike">
                        <a:latin typeface="Arial"/>
                      </a:endParaRPr>
                    </a:p>
                  </a:txBody>
                  <a:tcPr marL="91440" marR="91440">
                    <a:lnL w="12240">
                      <a:solidFill>
                        <a:srgbClr val="000000"/>
                      </a:solidFill>
                    </a:lnL>
                    <a:lnR w="12240">
                      <a:noFill/>
                    </a:lnR>
                    <a:lnT w="12240">
                      <a:solidFill>
                        <a:srgbClr val="000000"/>
                      </a:solidFill>
                    </a:lnT>
                    <a:lnB w="12240">
                      <a:noFill/>
                    </a:lnB>
                    <a:solidFill>
                      <a:srgbClr val="c6efff"/>
                    </a:solidFill>
                  </a:tcPr>
                </a:tc>
              </a:tr>
            </a:tbl>
          </a:graphicData>
        </a:graphic>
      </p:graphicFrame>
      <p:sp>
        <p:nvSpPr>
          <p:cNvPr id="222" name="CustomShape 6"/>
          <p:cNvSpPr/>
          <p:nvPr/>
        </p:nvSpPr>
        <p:spPr>
          <a:xfrm>
            <a:off x="10041480" y="5503320"/>
            <a:ext cx="110412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CA" sz="1800" spc="-1" strike="noStrike">
                <a:solidFill>
                  <a:srgbClr val="000000"/>
                </a:solidFill>
                <a:latin typeface="Calibri"/>
                <a:ea typeface="DejaVu Sans"/>
              </a:rPr>
              <a:t>= 242</a:t>
            </a:r>
            <a:endParaRPr b="0" lang="en-CA"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SAIT_PPT_Colour_16x9_Template</Template>
  <TotalTime>6891</TotalTime>
  <Application>LibreOffice/6.4.6.2$Linux_X86_64 LibreOffice_project/40$Build-2</Application>
  <Words>1953</Words>
  <Paragraphs>234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2016-04-05T14:17:30Z</dcterms:created>
  <dc:creator>Cyla Panin</dc:creator>
  <dc:description/>
  <dc:language>en-CA</dc:language>
  <cp:lastModifiedBy/>
  <dcterms:modified xsi:type="dcterms:W3CDTF">2021-01-10T15:39:05Z</dcterms:modified>
  <cp:revision>107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39</vt:i4>
  </property>
</Properties>
</file>