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Accessing RAC from Windows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3200" spc="-1" strike="noStrike">
                <a:latin typeface="Arial"/>
              </a:rPr>
              <a:t>Preparation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Using Putty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Now that we have converted the key file to ppk, we can use it in Putty to access our running instance.</a:t>
            </a:r>
            <a:endParaRPr b="0" lang="en-CA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There are three steps that need to be done in Putty to use the key to access the instance.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Using Putty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224000"/>
            <a:ext cx="2087640" cy="33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Type in the floating IP or our instance.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816000" y="1172520"/>
            <a:ext cx="4463640" cy="436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Using Putty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080000"/>
            <a:ext cx="93596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Add the instance’s user name (“ubuntu” for the ubuntu instances or centos for Redhat-based distributions).</a:t>
            </a:r>
            <a:r>
              <a:rPr b="0" lang="en-CA" sz="3200" spc="-1" strike="noStrike">
                <a:latin typeface="Arial"/>
              </a:rPr>
              <a:t> 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92000" y="1596240"/>
            <a:ext cx="3815640" cy="37314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400000" y="1595880"/>
            <a:ext cx="3815640" cy="373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Using Putty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080000"/>
            <a:ext cx="2231640" cy="35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Select the key to use.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096000" y="1087560"/>
            <a:ext cx="4391640" cy="42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Using Putty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080000"/>
            <a:ext cx="9071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Select the key to use. Select the ppk key that you just created.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53360" y="2304000"/>
            <a:ext cx="9566280" cy="268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Using Putty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326600"/>
            <a:ext cx="1511640" cy="22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Now you can “connect” to your instance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592000" y="1130400"/>
            <a:ext cx="6296040" cy="39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Problems with the Key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RAC (along with AWS and Openstack) allow the user to create a keypair for accessing instances.</a:t>
            </a:r>
            <a:endParaRPr b="0" lang="en-CA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The problem is that the format of the private key is a .pem format.</a:t>
            </a:r>
            <a:endParaRPr b="0" lang="en-CA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Putty (a free SSH client for Windows and Linux) does not recognize the .pem format.</a:t>
            </a:r>
            <a:endParaRPr b="0" lang="en-CA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It uses the .ppk format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How to Convert PEM to PPK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We can easily remedy this problem by downloading another free Putty program called Puttygen.</a:t>
            </a:r>
            <a:endParaRPr b="0" lang="en-CA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We can use Puttygen to convert the pem file to a ppk file that we can use with Putty.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In Cybera’s RAC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We start an Ubuntu instance as we normally would.</a:t>
            </a:r>
            <a:endParaRPr b="0" lang="en-CA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We inject our key and assign the instance a floating IP address.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08000" y="3708360"/>
            <a:ext cx="8423280" cy="9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Downloading the Putty Software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584000"/>
            <a:ext cx="2807640" cy="30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We will need putty and puttygen.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3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480560" y="1098360"/>
            <a:ext cx="3583080" cy="437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Using Puttygen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080000"/>
            <a:ext cx="2663640" cy="35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The screen on the right shows puttygen when first started.</a:t>
            </a:r>
            <a:endParaRPr b="0" lang="en-CA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536000" y="1080000"/>
            <a:ext cx="4391640" cy="43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Importing the PEM key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592000" y="1195560"/>
            <a:ext cx="4202280" cy="413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Saving the Key to a PPK format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448000" y="1244880"/>
            <a:ext cx="6767640" cy="422712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216000" y="1296000"/>
            <a:ext cx="2088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Make sure that you use the “Save private key” option and confirm “no passphrase” option</a:t>
            </a: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latin typeface="Arial"/>
              </a:rPr>
              <a:t>Saving the Key to a PPK format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97360" y="1384200"/>
            <a:ext cx="9566280" cy="38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2020-06-23T11:54:50Z</dcterms:created>
  <dc:creator/>
  <dc:description/>
  <dc:language>en-CA</dc:language>
  <cp:lastModifiedBy/>
  <dcterms:modified xsi:type="dcterms:W3CDTF">2020-06-23T14:06:08Z</dcterms:modified>
  <cp:revision>16</cp:revision>
  <dc:subject/>
  <dc:title/>
</cp:coreProperties>
</file>