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60"/>
  </p:notesMasterIdLst>
  <p:sldIdLst>
    <p:sldId id="256" r:id="rId6"/>
    <p:sldId id="257" r:id="rId7"/>
    <p:sldId id="308" r:id="rId8"/>
    <p:sldId id="258" r:id="rId9"/>
    <p:sldId id="306"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309" r:id="rId24"/>
    <p:sldId id="272" r:id="rId25"/>
    <p:sldId id="310" r:id="rId26"/>
    <p:sldId id="311" r:id="rId27"/>
    <p:sldId id="312" r:id="rId28"/>
    <p:sldId id="273" r:id="rId29"/>
    <p:sldId id="274" r:id="rId30"/>
    <p:sldId id="275" r:id="rId31"/>
    <p:sldId id="276" r:id="rId32"/>
    <p:sldId id="277" r:id="rId33"/>
    <p:sldId id="279" r:id="rId34"/>
    <p:sldId id="280" r:id="rId35"/>
    <p:sldId id="281" r:id="rId36"/>
    <p:sldId id="282" r:id="rId37"/>
    <p:sldId id="283" r:id="rId38"/>
    <p:sldId id="284" r:id="rId39"/>
    <p:sldId id="285" r:id="rId40"/>
    <p:sldId id="286" r:id="rId41"/>
    <p:sldId id="287" r:id="rId42"/>
    <p:sldId id="288" r:id="rId43"/>
    <p:sldId id="289" r:id="rId44"/>
    <p:sldId id="292" r:id="rId45"/>
    <p:sldId id="307" r:id="rId46"/>
    <p:sldId id="293" r:id="rId47"/>
    <p:sldId id="296" r:id="rId48"/>
    <p:sldId id="297" r:id="rId49"/>
    <p:sldId id="298" r:id="rId50"/>
    <p:sldId id="299" r:id="rId51"/>
    <p:sldId id="300" r:id="rId52"/>
    <p:sldId id="301" r:id="rId53"/>
    <p:sldId id="302" r:id="rId54"/>
    <p:sldId id="303" r:id="rId55"/>
    <p:sldId id="304" r:id="rId56"/>
    <p:sldId id="305" r:id="rId57"/>
    <p:sldId id="290" r:id="rId58"/>
    <p:sldId id="291" r:id="rId5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3" autoAdjust="0"/>
    <p:restoredTop sz="94889" autoAdjust="0"/>
  </p:normalViewPr>
  <p:slideViewPr>
    <p:cSldViewPr snapToGrid="0">
      <p:cViewPr>
        <p:scale>
          <a:sx n="125" d="100"/>
          <a:sy n="125" d="100"/>
        </p:scale>
        <p:origin x="211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D6CE547-A655-4AB4-8560-C48AE9BD9610}" type="datetimeFigureOut">
              <a:rPr lang="en-CA" smtClean="0"/>
              <a:t>31/01/2021</a:t>
            </a:fld>
            <a:endParaRPr lang="en-CA"/>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43922C4E-B04A-4852-AA41-98BD9A5D14B9}" type="slidenum">
              <a:rPr lang="en-CA" smtClean="0"/>
              <a:t>‹#›</a:t>
            </a:fld>
            <a:endParaRPr lang="en-CA"/>
          </a:p>
        </p:txBody>
      </p:sp>
    </p:spTree>
    <p:extLst>
      <p:ext uri="{BB962C8B-B14F-4D97-AF65-F5344CB8AC3E}">
        <p14:creationId xmlns:p14="http://schemas.microsoft.com/office/powerpoint/2010/main" val="395914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42</a:t>
            </a:fld>
            <a:endParaRPr lang="en-CA"/>
          </a:p>
        </p:txBody>
      </p:sp>
    </p:spTree>
    <p:extLst>
      <p:ext uri="{BB962C8B-B14F-4D97-AF65-F5344CB8AC3E}">
        <p14:creationId xmlns:p14="http://schemas.microsoft.com/office/powerpoint/2010/main" val="4083949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51</a:t>
            </a:fld>
            <a:endParaRPr lang="en-CA"/>
          </a:p>
        </p:txBody>
      </p:sp>
    </p:spTree>
    <p:extLst>
      <p:ext uri="{BB962C8B-B14F-4D97-AF65-F5344CB8AC3E}">
        <p14:creationId xmlns:p14="http://schemas.microsoft.com/office/powerpoint/2010/main" val="300960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52</a:t>
            </a:fld>
            <a:endParaRPr lang="en-CA"/>
          </a:p>
        </p:txBody>
      </p:sp>
    </p:spTree>
    <p:extLst>
      <p:ext uri="{BB962C8B-B14F-4D97-AF65-F5344CB8AC3E}">
        <p14:creationId xmlns:p14="http://schemas.microsoft.com/office/powerpoint/2010/main" val="87533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43</a:t>
            </a:fld>
            <a:endParaRPr lang="en-CA"/>
          </a:p>
        </p:txBody>
      </p:sp>
    </p:spTree>
    <p:extLst>
      <p:ext uri="{BB962C8B-B14F-4D97-AF65-F5344CB8AC3E}">
        <p14:creationId xmlns:p14="http://schemas.microsoft.com/office/powerpoint/2010/main" val="137604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44</a:t>
            </a:fld>
            <a:endParaRPr lang="en-CA"/>
          </a:p>
        </p:txBody>
      </p:sp>
    </p:spTree>
    <p:extLst>
      <p:ext uri="{BB962C8B-B14F-4D97-AF65-F5344CB8AC3E}">
        <p14:creationId xmlns:p14="http://schemas.microsoft.com/office/powerpoint/2010/main" val="155166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45</a:t>
            </a:fld>
            <a:endParaRPr lang="en-CA"/>
          </a:p>
        </p:txBody>
      </p:sp>
    </p:spTree>
    <p:extLst>
      <p:ext uri="{BB962C8B-B14F-4D97-AF65-F5344CB8AC3E}">
        <p14:creationId xmlns:p14="http://schemas.microsoft.com/office/powerpoint/2010/main" val="231486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46</a:t>
            </a:fld>
            <a:endParaRPr lang="en-CA"/>
          </a:p>
        </p:txBody>
      </p:sp>
    </p:spTree>
    <p:extLst>
      <p:ext uri="{BB962C8B-B14F-4D97-AF65-F5344CB8AC3E}">
        <p14:creationId xmlns:p14="http://schemas.microsoft.com/office/powerpoint/2010/main" val="336279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47</a:t>
            </a:fld>
            <a:endParaRPr lang="en-CA"/>
          </a:p>
        </p:txBody>
      </p:sp>
    </p:spTree>
    <p:extLst>
      <p:ext uri="{BB962C8B-B14F-4D97-AF65-F5344CB8AC3E}">
        <p14:creationId xmlns:p14="http://schemas.microsoft.com/office/powerpoint/2010/main" val="346356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48</a:t>
            </a:fld>
            <a:endParaRPr lang="en-CA"/>
          </a:p>
        </p:txBody>
      </p:sp>
    </p:spTree>
    <p:extLst>
      <p:ext uri="{BB962C8B-B14F-4D97-AF65-F5344CB8AC3E}">
        <p14:creationId xmlns:p14="http://schemas.microsoft.com/office/powerpoint/2010/main" val="259354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49</a:t>
            </a:fld>
            <a:endParaRPr lang="en-CA"/>
          </a:p>
        </p:txBody>
      </p:sp>
    </p:spTree>
    <p:extLst>
      <p:ext uri="{BB962C8B-B14F-4D97-AF65-F5344CB8AC3E}">
        <p14:creationId xmlns:p14="http://schemas.microsoft.com/office/powerpoint/2010/main" val="15394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922C4E-B04A-4852-AA41-98BD9A5D14B9}" type="slidenum">
              <a:rPr lang="en-CA" smtClean="0"/>
              <a:t>50</a:t>
            </a:fld>
            <a:endParaRPr lang="en-CA"/>
          </a:p>
        </p:txBody>
      </p:sp>
    </p:spTree>
    <p:extLst>
      <p:ext uri="{BB962C8B-B14F-4D97-AF65-F5344CB8AC3E}">
        <p14:creationId xmlns:p14="http://schemas.microsoft.com/office/powerpoint/2010/main" val="1695864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7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2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822840" y="1122480"/>
            <a:ext cx="6845040" cy="2387160"/>
          </a:xfrm>
          <a:prstGeom prst="rect">
            <a:avLst/>
          </a:prstGeom>
        </p:spPr>
        <p:txBody>
          <a:bodyPr anchor="b">
            <a:normAutofit/>
          </a:bodyPr>
          <a:lstStyle/>
          <a:p>
            <a:pPr>
              <a:lnSpc>
                <a:spcPct val="90000"/>
              </a:lnSpc>
            </a:pPr>
            <a:r>
              <a:rPr lang="en-US" sz="5400" b="1" strike="noStrike" spc="-1">
                <a:solidFill>
                  <a:srgbClr val="DA291C"/>
                </a:solidFill>
                <a:latin typeface="Verdana"/>
                <a:ea typeface="Verdana"/>
              </a:rPr>
              <a:t>Click to edit Master title style</a:t>
            </a:r>
            <a:endParaRPr lang="en-US" sz="5400" b="0" strike="noStrike" spc="-1">
              <a:solidFill>
                <a:srgbClr val="000000"/>
              </a:solidFill>
              <a:latin typeface="Calibri"/>
            </a:endParaRPr>
          </a:p>
        </p:txBody>
      </p:sp>
      <p:sp>
        <p:nvSpPr>
          <p:cNvPr id="7" name="PlaceHolder 2"/>
          <p:cNvSpPr>
            <a:spLocks noGrp="1"/>
          </p:cNvSpPr>
          <p:nvPr>
            <p:ph type="dt"/>
          </p:nvPr>
        </p:nvSpPr>
        <p:spPr>
          <a:xfrm>
            <a:off x="3822840" y="6390360"/>
            <a:ext cx="1231560" cy="364680"/>
          </a:xfrm>
          <a:prstGeom prst="rect">
            <a:avLst/>
          </a:prstGeom>
        </p:spPr>
        <p:txBody>
          <a:bodyPr anchor="b"/>
          <a:lstStyle/>
          <a:p>
            <a:pPr>
              <a:lnSpc>
                <a:spcPct val="100000"/>
              </a:lnSpc>
            </a:pPr>
            <a:fld id="{F46243E8-9BE3-45E2-9070-5A610AAB5138}" type="datetime">
              <a:rPr lang="en-CA" sz="900" b="0" strike="noStrike" spc="-1">
                <a:solidFill>
                  <a:srgbClr val="222222"/>
                </a:solidFill>
                <a:latin typeface="Verdana"/>
                <a:ea typeface="Verdana"/>
              </a:rPr>
              <a:t>31/01/2021</a:t>
            </a:fld>
            <a:endParaRPr lang="en-CA" sz="900" b="0" strike="noStrike" spc="-1">
              <a:latin typeface="Times New Roman"/>
            </a:endParaRPr>
          </a:p>
        </p:txBody>
      </p:sp>
      <p:sp>
        <p:nvSpPr>
          <p:cNvPr id="2" name="PlaceHolder 3"/>
          <p:cNvSpPr>
            <a:spLocks noGrp="1"/>
          </p:cNvSpPr>
          <p:nvPr>
            <p:ph type="ftr"/>
          </p:nvPr>
        </p:nvSpPr>
        <p:spPr>
          <a:xfrm>
            <a:off x="5232240" y="6390360"/>
            <a:ext cx="5067000" cy="364680"/>
          </a:xfrm>
          <a:prstGeom prst="rect">
            <a:avLst/>
          </a:prstGeom>
        </p:spPr>
        <p:txBody>
          <a:bodyPr anchor="b"/>
          <a:lstStyle/>
          <a:p>
            <a:endParaRPr lang="en-CA" sz="2400" b="0" strike="noStrike" spc="-1">
              <a:latin typeface="Times New Roman"/>
            </a:endParaRPr>
          </a:p>
        </p:txBody>
      </p:sp>
      <p:sp>
        <p:nvSpPr>
          <p:cNvPr id="3" name="PlaceHolder 4"/>
          <p:cNvSpPr>
            <a:spLocks noGrp="1"/>
          </p:cNvSpPr>
          <p:nvPr>
            <p:ph type="sldNum"/>
          </p:nvPr>
        </p:nvSpPr>
        <p:spPr>
          <a:xfrm>
            <a:off x="10477440" y="6390360"/>
            <a:ext cx="875880" cy="364680"/>
          </a:xfrm>
          <a:prstGeom prst="rect">
            <a:avLst/>
          </a:prstGeom>
        </p:spPr>
        <p:txBody>
          <a:bodyPr anchor="b"/>
          <a:lstStyle/>
          <a:p>
            <a:pPr algn="r">
              <a:lnSpc>
                <a:spcPct val="100000"/>
              </a:lnSpc>
            </a:pPr>
            <a:fld id="{52682E18-96DC-4CDB-8B50-2A15D1420116}" type="slidenum">
              <a:rPr lang="en-CA" sz="900" b="0" strike="noStrike" spc="-1">
                <a:solidFill>
                  <a:srgbClr val="222222"/>
                </a:solidFill>
                <a:latin typeface="Verdana"/>
                <a:ea typeface="Verdana"/>
              </a:rPr>
              <a:t>‹#›</a:t>
            </a:fld>
            <a:endParaRPr lang="en-CA" sz="900" b="0" strike="noStrike" spc="-1">
              <a:latin typeface="Times New Roman"/>
            </a:endParaRPr>
          </a:p>
        </p:txBody>
      </p:sp>
      <p:pic>
        <p:nvPicPr>
          <p:cNvPr id="4" name="Picture 6"/>
          <p:cNvPicPr/>
          <p:nvPr/>
        </p:nvPicPr>
        <p:blipFill>
          <a:blip r:embed="rId14"/>
          <a:stretch/>
        </p:blipFill>
        <p:spPr>
          <a:xfrm>
            <a:off x="114480" y="904320"/>
            <a:ext cx="3708000" cy="471780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1960" y="1709640"/>
            <a:ext cx="10515240" cy="2852280"/>
          </a:xfrm>
          <a:prstGeom prst="rect">
            <a:avLst/>
          </a:prstGeom>
        </p:spPr>
        <p:txBody>
          <a:bodyPr anchor="b">
            <a:normAutofit/>
          </a:bodyPr>
          <a:lstStyle/>
          <a:p>
            <a:pPr>
              <a:lnSpc>
                <a:spcPct val="90000"/>
              </a:lnSpc>
            </a:pPr>
            <a:r>
              <a:rPr lang="en-US" sz="5400" b="1" strike="noStrike" spc="-1">
                <a:solidFill>
                  <a:srgbClr val="DA291C"/>
                </a:solidFill>
                <a:latin typeface="Verdana"/>
                <a:ea typeface="Verdana"/>
              </a:rPr>
              <a:t>Click to edit Master title style</a:t>
            </a:r>
            <a:endParaRPr lang="en-US" sz="5400" b="0" strike="noStrike" spc="-1">
              <a:solidFill>
                <a:srgbClr val="000000"/>
              </a:solidFill>
              <a:latin typeface="Calibri"/>
            </a:endParaRPr>
          </a:p>
        </p:txBody>
      </p:sp>
      <p:sp>
        <p:nvSpPr>
          <p:cNvPr id="43" name="PlaceHolder 2"/>
          <p:cNvSpPr>
            <a:spLocks noGrp="1"/>
          </p:cNvSpPr>
          <p:nvPr>
            <p:ph type="body"/>
          </p:nvPr>
        </p:nvSpPr>
        <p:spPr>
          <a:xfrm>
            <a:off x="831960" y="4589640"/>
            <a:ext cx="10515240" cy="1499760"/>
          </a:xfrm>
          <a:prstGeom prst="rect">
            <a:avLst/>
          </a:prstGeom>
        </p:spPr>
        <p:txBody>
          <a:bodyPr>
            <a:normAutofit/>
          </a:bodyPr>
          <a:lstStyle/>
          <a:p>
            <a:pPr>
              <a:lnSpc>
                <a:spcPct val="90000"/>
              </a:lnSpc>
              <a:spcBef>
                <a:spcPts val="1001"/>
              </a:spcBef>
            </a:pPr>
            <a:r>
              <a:rPr lang="en-US" sz="3000" b="0" strike="noStrike" spc="-1">
                <a:solidFill>
                  <a:srgbClr val="222222"/>
                </a:solidFill>
                <a:latin typeface="Verdana"/>
                <a:ea typeface="Verdana"/>
              </a:rPr>
              <a:t>Click to edit Master text styles</a:t>
            </a:r>
            <a:endParaRPr lang="en-US" sz="3000" b="0" strike="noStrike" spc="-1">
              <a:solidFill>
                <a:srgbClr val="000000"/>
              </a:solidFill>
              <a:latin typeface="Verdana"/>
            </a:endParaRPr>
          </a:p>
        </p:txBody>
      </p:sp>
      <p:sp>
        <p:nvSpPr>
          <p:cNvPr id="44" name="PlaceHolder 3"/>
          <p:cNvSpPr>
            <a:spLocks noGrp="1"/>
          </p:cNvSpPr>
          <p:nvPr>
            <p:ph type="dt"/>
          </p:nvPr>
        </p:nvSpPr>
        <p:spPr>
          <a:xfrm>
            <a:off x="3822840" y="6390360"/>
            <a:ext cx="1231560" cy="364680"/>
          </a:xfrm>
          <a:prstGeom prst="rect">
            <a:avLst/>
          </a:prstGeom>
        </p:spPr>
        <p:txBody>
          <a:bodyPr anchor="b"/>
          <a:lstStyle/>
          <a:p>
            <a:pPr>
              <a:lnSpc>
                <a:spcPct val="100000"/>
              </a:lnSpc>
            </a:pPr>
            <a:fld id="{EFB16373-2F70-4ADE-8A04-05EBECEAAC4F}" type="datetime">
              <a:rPr lang="en-CA" sz="900" b="0" strike="noStrike" spc="-1">
                <a:solidFill>
                  <a:srgbClr val="222222"/>
                </a:solidFill>
                <a:latin typeface="Verdana"/>
                <a:ea typeface="Verdana"/>
              </a:rPr>
              <a:t>31/01/2021</a:t>
            </a:fld>
            <a:endParaRPr lang="en-CA" sz="900" b="0" strike="noStrike" spc="-1">
              <a:latin typeface="Times New Roman"/>
            </a:endParaRPr>
          </a:p>
        </p:txBody>
      </p:sp>
      <p:sp>
        <p:nvSpPr>
          <p:cNvPr id="45" name="PlaceHolder 4"/>
          <p:cNvSpPr>
            <a:spLocks noGrp="1"/>
          </p:cNvSpPr>
          <p:nvPr>
            <p:ph type="ftr"/>
          </p:nvPr>
        </p:nvSpPr>
        <p:spPr>
          <a:xfrm>
            <a:off x="5232240" y="6390360"/>
            <a:ext cx="5067000" cy="364680"/>
          </a:xfrm>
          <a:prstGeom prst="rect">
            <a:avLst/>
          </a:prstGeom>
        </p:spPr>
        <p:txBody>
          <a:bodyPr anchor="b"/>
          <a:lstStyle/>
          <a:p>
            <a:endParaRPr lang="en-CA" sz="2400" b="0" strike="noStrike" spc="-1">
              <a:latin typeface="Times New Roman"/>
            </a:endParaRPr>
          </a:p>
        </p:txBody>
      </p:sp>
      <p:sp>
        <p:nvSpPr>
          <p:cNvPr id="46" name="PlaceHolder 5"/>
          <p:cNvSpPr>
            <a:spLocks noGrp="1"/>
          </p:cNvSpPr>
          <p:nvPr>
            <p:ph type="sldNum"/>
          </p:nvPr>
        </p:nvSpPr>
        <p:spPr>
          <a:xfrm>
            <a:off x="10477440" y="6390360"/>
            <a:ext cx="875880" cy="364680"/>
          </a:xfrm>
          <a:prstGeom prst="rect">
            <a:avLst/>
          </a:prstGeom>
        </p:spPr>
        <p:txBody>
          <a:bodyPr anchor="b"/>
          <a:lstStyle/>
          <a:p>
            <a:pPr algn="r">
              <a:lnSpc>
                <a:spcPct val="100000"/>
              </a:lnSpc>
            </a:pPr>
            <a:fld id="{05969D8F-997C-43C8-9371-A12EEFF50323}" type="slidenum">
              <a:rPr lang="en-CA" sz="900" b="0" strike="noStrike" spc="-1">
                <a:solidFill>
                  <a:srgbClr val="222222"/>
                </a:solidFill>
                <a:latin typeface="Verdana"/>
                <a:ea typeface="Verdana"/>
              </a:rPr>
              <a:t>‹#›</a:t>
            </a:fld>
            <a:endParaRPr lang="en-CA" sz="900" b="0" strike="noStrike" spc="-1">
              <a:latin typeface="Times New Roman"/>
            </a:endParaRPr>
          </a:p>
        </p:txBody>
      </p:sp>
      <p:pic>
        <p:nvPicPr>
          <p:cNvPr id="47" name="Picture 6"/>
          <p:cNvPicPr/>
          <p:nvPr/>
        </p:nvPicPr>
        <p:blipFill>
          <a:blip r:embed="rId14"/>
          <a:stretch/>
        </p:blipFill>
        <p:spPr>
          <a:xfrm>
            <a:off x="393840" y="-27360"/>
            <a:ext cx="2311200" cy="2940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Verdana"/>
                <a:ea typeface="Verdana"/>
              </a:rPr>
              <a:t>Click to edit Master title style</a:t>
            </a:r>
            <a:endParaRPr lang="en-US" sz="4400" b="0" strike="noStrike" spc="-1">
              <a:solidFill>
                <a:srgbClr val="000000"/>
              </a:solidFill>
              <a:latin typeface="Calibri"/>
            </a:endParaRPr>
          </a:p>
        </p:txBody>
      </p:sp>
      <p:sp>
        <p:nvSpPr>
          <p:cNvPr id="85"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Click to edit Master text styles</a:t>
            </a:r>
            <a:endParaRPr lang="en-US" sz="28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Second level</a:t>
            </a:r>
            <a:endParaRPr lang="en-US" sz="2400" b="0" strike="noStrike" spc="-1">
              <a:solidFill>
                <a:srgbClr val="000000"/>
              </a:solidFill>
              <a:latin typeface="Verdana"/>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Verdana"/>
                <a:ea typeface="Verdana"/>
              </a:rPr>
              <a:t>Third level</a:t>
            </a:r>
            <a:endParaRPr lang="en-US" sz="2000" b="0" strike="noStrike" spc="-1">
              <a:solidFill>
                <a:srgbClr val="000000"/>
              </a:solidFill>
              <a:latin typeface="Verdana"/>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Verdana"/>
                <a:ea typeface="Verdana"/>
              </a:rPr>
              <a:t>Fourth level</a:t>
            </a:r>
            <a:endParaRPr lang="en-US" sz="1800" b="0" strike="noStrike" spc="-1">
              <a:solidFill>
                <a:srgbClr val="000000"/>
              </a:solidFill>
              <a:latin typeface="Verdana"/>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Verdana"/>
                <a:ea typeface="Verdana"/>
              </a:rPr>
              <a:t>Fifth level</a:t>
            </a:r>
            <a:endParaRPr lang="en-US" sz="1800" b="0" strike="noStrike" spc="-1">
              <a:solidFill>
                <a:srgbClr val="000000"/>
              </a:solidFill>
              <a:latin typeface="Verdana"/>
            </a:endParaRPr>
          </a:p>
        </p:txBody>
      </p:sp>
      <p:sp>
        <p:nvSpPr>
          <p:cNvPr id="86" name="PlaceHolder 3"/>
          <p:cNvSpPr>
            <a:spLocks noGrp="1"/>
          </p:cNvSpPr>
          <p:nvPr>
            <p:ph type="dt"/>
          </p:nvPr>
        </p:nvSpPr>
        <p:spPr>
          <a:xfrm>
            <a:off x="3822840" y="6390360"/>
            <a:ext cx="1231560" cy="364680"/>
          </a:xfrm>
          <a:prstGeom prst="rect">
            <a:avLst/>
          </a:prstGeom>
        </p:spPr>
        <p:txBody>
          <a:bodyPr anchor="b"/>
          <a:lstStyle/>
          <a:p>
            <a:pPr>
              <a:lnSpc>
                <a:spcPct val="100000"/>
              </a:lnSpc>
            </a:pPr>
            <a:fld id="{B5526345-3B1C-460F-BD4C-20F45D370063}" type="datetime">
              <a:rPr lang="en-CA" sz="900" b="0" strike="noStrike" spc="-1">
                <a:solidFill>
                  <a:srgbClr val="222222"/>
                </a:solidFill>
                <a:latin typeface="Verdana"/>
                <a:ea typeface="Verdana"/>
              </a:rPr>
              <a:t>31/01/2021</a:t>
            </a:fld>
            <a:endParaRPr lang="en-CA" sz="900" b="0" strike="noStrike" spc="-1">
              <a:latin typeface="Times New Roman"/>
            </a:endParaRPr>
          </a:p>
        </p:txBody>
      </p:sp>
      <p:sp>
        <p:nvSpPr>
          <p:cNvPr id="87" name="PlaceHolder 4"/>
          <p:cNvSpPr>
            <a:spLocks noGrp="1"/>
          </p:cNvSpPr>
          <p:nvPr>
            <p:ph type="ftr"/>
          </p:nvPr>
        </p:nvSpPr>
        <p:spPr>
          <a:xfrm>
            <a:off x="5232240" y="6390360"/>
            <a:ext cx="5067000" cy="364680"/>
          </a:xfrm>
          <a:prstGeom prst="rect">
            <a:avLst/>
          </a:prstGeom>
        </p:spPr>
        <p:txBody>
          <a:bodyPr anchor="b"/>
          <a:lstStyle/>
          <a:p>
            <a:endParaRPr lang="en-CA" sz="2400" b="0" strike="noStrike" spc="-1">
              <a:latin typeface="Times New Roman"/>
            </a:endParaRPr>
          </a:p>
        </p:txBody>
      </p:sp>
      <p:sp>
        <p:nvSpPr>
          <p:cNvPr id="88" name="PlaceHolder 5"/>
          <p:cNvSpPr>
            <a:spLocks noGrp="1"/>
          </p:cNvSpPr>
          <p:nvPr>
            <p:ph type="sldNum"/>
          </p:nvPr>
        </p:nvSpPr>
        <p:spPr>
          <a:xfrm>
            <a:off x="10477440" y="6390360"/>
            <a:ext cx="875880" cy="364680"/>
          </a:xfrm>
          <a:prstGeom prst="rect">
            <a:avLst/>
          </a:prstGeom>
        </p:spPr>
        <p:txBody>
          <a:bodyPr anchor="b"/>
          <a:lstStyle/>
          <a:p>
            <a:pPr algn="r">
              <a:lnSpc>
                <a:spcPct val="100000"/>
              </a:lnSpc>
            </a:pPr>
            <a:fld id="{6922367A-9217-4D8A-AD25-330F02227E34}" type="slidenum">
              <a:rPr lang="en-CA" sz="900" b="0" strike="noStrike" spc="-1">
                <a:solidFill>
                  <a:srgbClr val="222222"/>
                </a:solidFill>
                <a:latin typeface="Verdana"/>
                <a:ea typeface="Verdana"/>
              </a:rPr>
              <a:t>‹#›</a:t>
            </a:fld>
            <a:endParaRPr lang="en-CA" sz="900" b="0" strike="noStrike" spc="-1">
              <a:latin typeface="Times New Roman"/>
            </a:endParaRPr>
          </a:p>
        </p:txBody>
      </p:sp>
      <p:pic>
        <p:nvPicPr>
          <p:cNvPr id="89" name="Picture 6"/>
          <p:cNvPicPr/>
          <p:nvPr/>
        </p:nvPicPr>
        <p:blipFill>
          <a:blip r:embed="rId14"/>
          <a:stretch/>
        </p:blipFill>
        <p:spPr>
          <a:xfrm>
            <a:off x="698400" y="6176880"/>
            <a:ext cx="1650600" cy="68076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5EB8"/>
        </a:solidFill>
        <a:effectLst/>
      </p:bgPr>
    </p:bg>
    <p:spTree>
      <p:nvGrpSpPr>
        <p:cNvPr id="1" name=""/>
        <p:cNvGrpSpPr/>
        <p:nvPr/>
      </p:nvGrpSpPr>
      <p:grpSpPr>
        <a:xfrm>
          <a:off x="0" y="0"/>
          <a:ext cx="0" cy="0"/>
          <a:chOff x="0" y="0"/>
          <a:chExt cx="0" cy="0"/>
        </a:xfrm>
      </p:grpSpPr>
      <p:sp>
        <p:nvSpPr>
          <p:cNvPr id="126" name="PlaceHolder 1"/>
          <p:cNvSpPr>
            <a:spLocks noGrp="1"/>
          </p:cNvSpPr>
          <p:nvPr>
            <p:ph type="sldNum"/>
          </p:nvPr>
        </p:nvSpPr>
        <p:spPr>
          <a:xfrm>
            <a:off x="10477440" y="6390360"/>
            <a:ext cx="875880" cy="364680"/>
          </a:xfrm>
          <a:prstGeom prst="rect">
            <a:avLst/>
          </a:prstGeom>
        </p:spPr>
        <p:txBody>
          <a:bodyPr anchor="b"/>
          <a:lstStyle/>
          <a:p>
            <a:pPr algn="r">
              <a:lnSpc>
                <a:spcPct val="100000"/>
              </a:lnSpc>
            </a:pPr>
            <a:fld id="{4AF36F34-B00A-4CB0-BE45-7E8B352EA4BC}" type="slidenum">
              <a:rPr lang="en-CA" sz="900" b="0" strike="noStrike" spc="-1">
                <a:solidFill>
                  <a:srgbClr val="FFFFFF"/>
                </a:solidFill>
                <a:latin typeface="Verdana"/>
                <a:ea typeface="Verdana"/>
              </a:rPr>
              <a:t>‹#›</a:t>
            </a:fld>
            <a:endParaRPr lang="en-CA" sz="900" b="0" strike="noStrike" spc="-1">
              <a:latin typeface="Times New Roman"/>
            </a:endParaRPr>
          </a:p>
        </p:txBody>
      </p:sp>
      <p:sp>
        <p:nvSpPr>
          <p:cNvPr id="127" name="PlaceHolder 2"/>
          <p:cNvSpPr>
            <a:spLocks noGrp="1"/>
          </p:cNvSpPr>
          <p:nvPr>
            <p:ph type="title"/>
          </p:nvPr>
        </p:nvSpPr>
        <p:spPr>
          <a:xfrm>
            <a:off x="831960" y="1709640"/>
            <a:ext cx="10515240" cy="2852280"/>
          </a:xfrm>
          <a:prstGeom prst="rect">
            <a:avLst/>
          </a:prstGeom>
        </p:spPr>
        <p:txBody>
          <a:bodyPr anchor="b"/>
          <a:lstStyle/>
          <a:p>
            <a:pPr>
              <a:lnSpc>
                <a:spcPct val="90000"/>
              </a:lnSpc>
            </a:pPr>
            <a:r>
              <a:rPr lang="en-US" sz="6000" b="0" strike="noStrike" spc="-1">
                <a:solidFill>
                  <a:srgbClr val="FFFFFF"/>
                </a:solidFill>
                <a:latin typeface="Verdana"/>
                <a:ea typeface="Verdana"/>
              </a:rPr>
              <a:t>Headline</a:t>
            </a:r>
            <a:endParaRPr lang="en-US" sz="6000" b="0" strike="noStrike" spc="-1">
              <a:solidFill>
                <a:srgbClr val="000000"/>
              </a:solidFill>
              <a:latin typeface="Calibri"/>
            </a:endParaRPr>
          </a:p>
        </p:txBody>
      </p:sp>
      <p:pic>
        <p:nvPicPr>
          <p:cNvPr id="128" name="Picture 5"/>
          <p:cNvPicPr/>
          <p:nvPr/>
        </p:nvPicPr>
        <p:blipFill>
          <a:blip r:embed="rId14"/>
          <a:srcRect t="28238" r="35723"/>
          <a:stretch/>
        </p:blipFill>
        <p:spPr>
          <a:xfrm>
            <a:off x="7118280" y="-21240"/>
            <a:ext cx="5066280" cy="5707800"/>
          </a:xfrm>
          <a:prstGeom prst="rect">
            <a:avLst/>
          </a:prstGeom>
          <a:ln>
            <a:noFill/>
          </a:ln>
        </p:spPr>
      </p:pic>
      <p:sp>
        <p:nvSpPr>
          <p:cNvPr id="129"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DA291C"/>
        </a:solidFill>
        <a:effectLst/>
      </p:bgPr>
    </p:bg>
    <p:spTree>
      <p:nvGrpSpPr>
        <p:cNvPr id="1" name=""/>
        <p:cNvGrpSpPr/>
        <p:nvPr/>
      </p:nvGrpSpPr>
      <p:grpSpPr>
        <a:xfrm>
          <a:off x="0" y="0"/>
          <a:ext cx="0" cy="0"/>
          <a:chOff x="0" y="0"/>
          <a:chExt cx="0" cy="0"/>
        </a:xfrm>
      </p:grpSpPr>
      <p:sp>
        <p:nvSpPr>
          <p:cNvPr id="166" name="PlaceHolder 1"/>
          <p:cNvSpPr>
            <a:spLocks noGrp="1"/>
          </p:cNvSpPr>
          <p:nvPr>
            <p:ph type="sldNum"/>
          </p:nvPr>
        </p:nvSpPr>
        <p:spPr>
          <a:xfrm>
            <a:off x="10477440" y="6390360"/>
            <a:ext cx="875880" cy="364680"/>
          </a:xfrm>
          <a:prstGeom prst="rect">
            <a:avLst/>
          </a:prstGeom>
        </p:spPr>
        <p:txBody>
          <a:bodyPr anchor="b"/>
          <a:lstStyle/>
          <a:p>
            <a:pPr algn="r">
              <a:lnSpc>
                <a:spcPct val="100000"/>
              </a:lnSpc>
            </a:pPr>
            <a:fld id="{CF0915D7-5F59-4EC3-8E2E-A5BA99C06618}" type="slidenum">
              <a:rPr lang="en-CA" sz="900" b="0" strike="noStrike" spc="-1">
                <a:solidFill>
                  <a:srgbClr val="FFFFFF"/>
                </a:solidFill>
                <a:latin typeface="Verdana"/>
                <a:ea typeface="Verdana"/>
              </a:rPr>
              <a:t>‹#›</a:t>
            </a:fld>
            <a:endParaRPr lang="en-CA" sz="900" b="0" strike="noStrike" spc="-1">
              <a:latin typeface="Times New Roman"/>
            </a:endParaRPr>
          </a:p>
        </p:txBody>
      </p:sp>
      <p:sp>
        <p:nvSpPr>
          <p:cNvPr id="167" name="PlaceHolder 2"/>
          <p:cNvSpPr>
            <a:spLocks noGrp="1"/>
          </p:cNvSpPr>
          <p:nvPr>
            <p:ph type="title"/>
          </p:nvPr>
        </p:nvSpPr>
        <p:spPr>
          <a:xfrm>
            <a:off x="831960" y="1709640"/>
            <a:ext cx="10515240" cy="2852280"/>
          </a:xfrm>
          <a:prstGeom prst="rect">
            <a:avLst/>
          </a:prstGeom>
        </p:spPr>
        <p:txBody>
          <a:bodyPr anchor="b"/>
          <a:lstStyle/>
          <a:p>
            <a:pPr>
              <a:lnSpc>
                <a:spcPct val="90000"/>
              </a:lnSpc>
            </a:pPr>
            <a:r>
              <a:rPr lang="en-US" sz="6000" b="0" strike="noStrike" spc="-1">
                <a:solidFill>
                  <a:srgbClr val="FFFFFF"/>
                </a:solidFill>
                <a:latin typeface="Verdana"/>
                <a:ea typeface="Verdana"/>
              </a:rPr>
              <a:t>Headline</a:t>
            </a:r>
            <a:endParaRPr lang="en-US" sz="6000" b="0" strike="noStrike" spc="-1">
              <a:solidFill>
                <a:srgbClr val="000000"/>
              </a:solidFill>
              <a:latin typeface="Calibri"/>
            </a:endParaRPr>
          </a:p>
        </p:txBody>
      </p:sp>
      <p:pic>
        <p:nvPicPr>
          <p:cNvPr id="168" name="Picture 1"/>
          <p:cNvPicPr/>
          <p:nvPr/>
        </p:nvPicPr>
        <p:blipFill>
          <a:blip r:embed="rId14"/>
          <a:srcRect t="28238" r="35723"/>
          <a:stretch/>
        </p:blipFill>
        <p:spPr>
          <a:xfrm>
            <a:off x="7118280" y="-21240"/>
            <a:ext cx="5066280" cy="5707800"/>
          </a:xfrm>
          <a:prstGeom prst="rect">
            <a:avLst/>
          </a:prstGeom>
          <a:ln>
            <a:noFill/>
          </a:ln>
        </p:spPr>
      </p:pic>
      <p:sp>
        <p:nvSpPr>
          <p:cNvPr id="169"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image" Target="../media/image18.pn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hyperlink" Target="https://2.na.dl.wireshark.org/win64/Wireshark-win64-3.4.3.exe" TargetMode="Externa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3822840" y="1122480"/>
            <a:ext cx="8064000" cy="2904840"/>
          </a:xfrm>
          <a:prstGeom prst="rect">
            <a:avLst/>
          </a:prstGeom>
          <a:noFill/>
          <a:ln>
            <a:noFill/>
          </a:ln>
        </p:spPr>
        <p:txBody>
          <a:bodyPr anchor="b">
            <a:normAutofit/>
          </a:bodyPr>
          <a:lstStyle/>
          <a:p>
            <a:pPr>
              <a:lnSpc>
                <a:spcPct val="90000"/>
              </a:lnSpc>
            </a:pPr>
            <a:r>
              <a:rPr lang="en-US" sz="5400" b="1" strike="noStrike" spc="-1">
                <a:solidFill>
                  <a:srgbClr val="DA291C"/>
                </a:solidFill>
                <a:latin typeface="Titillium"/>
                <a:ea typeface="Verdana"/>
              </a:rPr>
              <a:t>ITSC 200 – Network Protocols and Security</a:t>
            </a:r>
            <a:br/>
            <a:endParaRPr lang="en-US" sz="5400" b="0" strike="noStrike" spc="-1">
              <a:solidFill>
                <a:srgbClr val="000000"/>
              </a:solidFill>
              <a:latin typeface="Calibri"/>
            </a:endParaRPr>
          </a:p>
        </p:txBody>
      </p:sp>
      <p:sp>
        <p:nvSpPr>
          <p:cNvPr id="207" name="TextShape 2"/>
          <p:cNvSpPr txBox="1"/>
          <p:nvPr/>
        </p:nvSpPr>
        <p:spPr>
          <a:xfrm>
            <a:off x="3822840" y="4354200"/>
            <a:ext cx="6845040" cy="903240"/>
          </a:xfrm>
          <a:prstGeom prst="rect">
            <a:avLst/>
          </a:prstGeom>
          <a:noFill/>
          <a:ln>
            <a:noFill/>
          </a:ln>
        </p:spPr>
        <p:txBody>
          <a:bodyPr>
            <a:normAutofit/>
          </a:bodyPr>
          <a:lstStyle/>
          <a:p>
            <a:pPr>
              <a:lnSpc>
                <a:spcPct val="90000"/>
              </a:lnSpc>
              <a:spcBef>
                <a:spcPts val="1001"/>
              </a:spcBef>
            </a:pPr>
            <a:r>
              <a:rPr lang="en-CA" sz="3000" b="0" strike="noStrike" spc="-1">
                <a:solidFill>
                  <a:srgbClr val="DA291C"/>
                </a:solidFill>
                <a:latin typeface="Titillium"/>
                <a:ea typeface="Verdana"/>
              </a:rPr>
              <a:t>Wireshark</a:t>
            </a:r>
            <a:endParaRPr lang="en-CA" sz="3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23" name="CustomShape 2"/>
          <p:cNvSpPr/>
          <p:nvPr/>
        </p:nvSpPr>
        <p:spPr>
          <a:xfrm>
            <a:off x="3551400" y="98640"/>
            <a:ext cx="752256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bottom window (with the arrow) shows the raw data of the highlighted frame in the top window (frame #4). </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The data is displayed in hexadecimal and ASCII</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Highlighting any of the hex will highlight the ASCII that it represents.</a:t>
            </a:r>
            <a:endParaRPr lang="en-CA" sz="2000" b="0" strike="noStrike" spc="-1">
              <a:latin typeface="Arial"/>
            </a:endParaRPr>
          </a:p>
        </p:txBody>
      </p:sp>
      <p:pic>
        <p:nvPicPr>
          <p:cNvPr id="224" name="Content Placeholder 4"/>
          <p:cNvPicPr/>
          <p:nvPr/>
        </p:nvPicPr>
        <p:blipFill>
          <a:blip r:embed="rId2"/>
          <a:stretch/>
        </p:blipFill>
        <p:spPr>
          <a:xfrm>
            <a:off x="2422440" y="1680120"/>
            <a:ext cx="7251840" cy="5149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26" name="CustomShape 2"/>
          <p:cNvSpPr/>
          <p:nvPr/>
        </p:nvSpPr>
        <p:spPr>
          <a:xfrm>
            <a:off x="3551400" y="252720"/>
            <a:ext cx="752256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left column (with the arrow) shows the number of the frame capture … so the highlighted frame is the 4</a:t>
            </a:r>
            <a:r>
              <a:rPr lang="en-CA" sz="2000" b="0" strike="noStrike" spc="-1" baseline="30000">
                <a:solidFill>
                  <a:srgbClr val="000000"/>
                </a:solidFill>
                <a:latin typeface="Calibri"/>
              </a:rPr>
              <a:t>th</a:t>
            </a:r>
            <a:r>
              <a:rPr lang="en-CA" sz="2000" b="0" strike="noStrike" spc="-1">
                <a:solidFill>
                  <a:srgbClr val="000000"/>
                </a:solidFill>
                <a:latin typeface="Calibri"/>
              </a:rPr>
              <a:t> frame captured.</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Occasionally, these may not be in the order that you expected simply because of network delays or processing delays.</a:t>
            </a:r>
            <a:endParaRPr lang="en-CA" sz="2000" b="0" strike="noStrike" spc="-1">
              <a:latin typeface="Arial"/>
            </a:endParaRPr>
          </a:p>
        </p:txBody>
      </p:sp>
      <p:pic>
        <p:nvPicPr>
          <p:cNvPr id="227" name="Content Placeholder 3"/>
          <p:cNvPicPr/>
          <p:nvPr/>
        </p:nvPicPr>
        <p:blipFill>
          <a:blip r:embed="rId2"/>
          <a:stretch/>
        </p:blipFill>
        <p:spPr>
          <a:xfrm>
            <a:off x="2569320" y="1514520"/>
            <a:ext cx="7296840" cy="5181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29" name="CustomShape 2"/>
          <p:cNvSpPr/>
          <p:nvPr/>
        </p:nvSpPr>
        <p:spPr>
          <a:xfrm>
            <a:off x="3551400" y="252720"/>
            <a:ext cx="752256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next column (with the arrow) shows the time delta of the frame capture … so the 5</a:t>
            </a:r>
            <a:r>
              <a:rPr lang="en-CA" sz="2000" b="0" strike="noStrike" spc="-1" baseline="30000">
                <a:solidFill>
                  <a:srgbClr val="000000"/>
                </a:solidFill>
                <a:latin typeface="Calibri"/>
              </a:rPr>
              <a:t>th</a:t>
            </a:r>
            <a:r>
              <a:rPr lang="en-CA" sz="2000" b="0" strike="noStrike" spc="-1">
                <a:solidFill>
                  <a:srgbClr val="000000"/>
                </a:solidFill>
                <a:latin typeface="Calibri"/>
              </a:rPr>
              <a:t> frame was caught .005699 seconds after the capture was started.</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This is important as there can be bursts of traffic.</a:t>
            </a:r>
            <a:endParaRPr lang="en-CA" sz="2000" b="0" strike="noStrike" spc="-1">
              <a:latin typeface="Arial"/>
            </a:endParaRPr>
          </a:p>
        </p:txBody>
      </p:sp>
      <p:pic>
        <p:nvPicPr>
          <p:cNvPr id="230" name="Content Placeholder 4"/>
          <p:cNvPicPr/>
          <p:nvPr/>
        </p:nvPicPr>
        <p:blipFill>
          <a:blip r:embed="rId2"/>
          <a:stretch/>
        </p:blipFill>
        <p:spPr>
          <a:xfrm>
            <a:off x="2422440" y="1511280"/>
            <a:ext cx="7285680" cy="5173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32" name="CustomShape 2"/>
          <p:cNvSpPr/>
          <p:nvPr/>
        </p:nvSpPr>
        <p:spPr>
          <a:xfrm>
            <a:off x="3551400" y="252720"/>
            <a:ext cx="752256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next column (with the arrow) shows the source IP address of host that sent this frame.</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For reasons that we will discuss, this can’t always be trusted.</a:t>
            </a:r>
            <a:endParaRPr lang="en-CA" sz="2000" b="0" strike="noStrike" spc="-1">
              <a:latin typeface="Arial"/>
            </a:endParaRPr>
          </a:p>
        </p:txBody>
      </p:sp>
      <p:pic>
        <p:nvPicPr>
          <p:cNvPr id="233" name="Content Placeholder 3"/>
          <p:cNvPicPr/>
          <p:nvPr/>
        </p:nvPicPr>
        <p:blipFill>
          <a:blip r:embed="rId2"/>
          <a:stretch/>
        </p:blipFill>
        <p:spPr>
          <a:xfrm>
            <a:off x="2557800" y="1719360"/>
            <a:ext cx="6913080" cy="4908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35" name="CustomShape 2"/>
          <p:cNvSpPr/>
          <p:nvPr/>
        </p:nvSpPr>
        <p:spPr>
          <a:xfrm>
            <a:off x="3551400" y="252720"/>
            <a:ext cx="75225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next column (with the arrow) shows the destination IP address (the computer receiving the frame).</a:t>
            </a:r>
            <a:endParaRPr lang="en-CA" sz="2000" b="0" strike="noStrike" spc="-1">
              <a:latin typeface="Arial"/>
            </a:endParaRPr>
          </a:p>
        </p:txBody>
      </p:sp>
      <p:pic>
        <p:nvPicPr>
          <p:cNvPr id="236" name="Content Placeholder 4"/>
          <p:cNvPicPr/>
          <p:nvPr/>
        </p:nvPicPr>
        <p:blipFill>
          <a:blip r:embed="rId2"/>
          <a:stretch/>
        </p:blipFill>
        <p:spPr>
          <a:xfrm>
            <a:off x="2422440" y="1240560"/>
            <a:ext cx="7714440" cy="5478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38" name="CustomShape 2"/>
          <p:cNvSpPr/>
          <p:nvPr/>
        </p:nvSpPr>
        <p:spPr>
          <a:xfrm>
            <a:off x="3551400" y="105840"/>
            <a:ext cx="75225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next column (with the arrow) shows the higher level protocol that the frame is carrying.  Here, you can see it in the last line of the middle window as well.</a:t>
            </a:r>
            <a:endParaRPr lang="en-CA" sz="2000" b="0" strike="noStrike" spc="-1">
              <a:latin typeface="Arial"/>
            </a:endParaRPr>
          </a:p>
        </p:txBody>
      </p:sp>
      <p:pic>
        <p:nvPicPr>
          <p:cNvPr id="239" name="Content Placeholder 3"/>
          <p:cNvPicPr/>
          <p:nvPr/>
        </p:nvPicPr>
        <p:blipFill>
          <a:blip r:embed="rId2"/>
          <a:stretch/>
        </p:blipFill>
        <p:spPr>
          <a:xfrm>
            <a:off x="2523960" y="1121400"/>
            <a:ext cx="7770960" cy="5518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41" name="CustomShape 2"/>
          <p:cNvSpPr/>
          <p:nvPr/>
        </p:nvSpPr>
        <p:spPr>
          <a:xfrm>
            <a:off x="3551400" y="206640"/>
            <a:ext cx="75225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next column (with the arrow) gives more information about the frame.  You can see that frame 9 is an ICMP Echo (or Ping) request.</a:t>
            </a:r>
            <a:endParaRPr lang="en-CA" sz="2000" b="0" strike="noStrike" spc="-1">
              <a:latin typeface="Arial"/>
            </a:endParaRPr>
          </a:p>
        </p:txBody>
      </p:sp>
      <p:pic>
        <p:nvPicPr>
          <p:cNvPr id="242" name="Content Placeholder 4"/>
          <p:cNvPicPr/>
          <p:nvPr/>
        </p:nvPicPr>
        <p:blipFill>
          <a:blip r:embed="rId2"/>
          <a:stretch/>
        </p:blipFill>
        <p:spPr>
          <a:xfrm>
            <a:off x="2422440" y="1157400"/>
            <a:ext cx="7895160" cy="5606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44" name="TextShape 2"/>
          <p:cNvSpPr txBox="1"/>
          <p:nvPr/>
        </p:nvSpPr>
        <p:spPr>
          <a:xfrm>
            <a:off x="838080" y="1825560"/>
            <a:ext cx="10515240" cy="4350960"/>
          </a:xfrm>
          <a:prstGeom prst="rect">
            <a:avLst/>
          </a:prstGeom>
          <a:noFill/>
          <a:ln>
            <a:noFill/>
          </a:ln>
        </p:spPr>
        <p:txBody>
          <a:bodyPr>
            <a:normAutofit/>
          </a:bodyPr>
          <a:lstStyle/>
          <a:p>
            <a:pPr marL="228600" indent="-228240">
              <a:spcBef>
                <a:spcPts val="1001"/>
              </a:spcBef>
              <a:buClr>
                <a:srgbClr val="000000"/>
              </a:buClr>
              <a:buFont typeface="Arial"/>
              <a:buChar char="•"/>
            </a:pPr>
            <a:r>
              <a:rPr lang="en-US" sz="2800" b="0" strike="noStrike" spc="-1" dirty="0">
                <a:solidFill>
                  <a:srgbClr val="000000"/>
                </a:solidFill>
                <a:latin typeface="Verdana"/>
                <a:ea typeface="Verdana"/>
              </a:rPr>
              <a:t>It is important to determine where we should do our capture on the network. Generally, we want the capture to be as close as possible to the problem.</a:t>
            </a:r>
            <a:br>
              <a:rPr dirty="0"/>
            </a:br>
            <a:r>
              <a:rPr lang="en-US" sz="2800" b="0" strike="noStrike" spc="-1" dirty="0">
                <a:solidFill>
                  <a:srgbClr val="000000"/>
                </a:solidFill>
                <a:latin typeface="Verdana"/>
              </a:rPr>
              <a:t> </a:t>
            </a:r>
          </a:p>
          <a:p>
            <a:pPr marL="228600" indent="-228240">
              <a:spcBef>
                <a:spcPts val="1001"/>
              </a:spcBef>
              <a:buClr>
                <a:srgbClr val="000000"/>
              </a:buClr>
              <a:buFont typeface="Arial"/>
              <a:buChar char="•"/>
            </a:pPr>
            <a:r>
              <a:rPr lang="en-US" sz="2800" b="0" strike="noStrike" spc="-1" dirty="0">
                <a:solidFill>
                  <a:srgbClr val="000000"/>
                </a:solidFill>
                <a:latin typeface="Verdana"/>
                <a:ea typeface="Verdana"/>
              </a:rPr>
              <a:t>The use of layer 2 switches on networks (the norm) means we cannot (easily) capture all the traffic.</a:t>
            </a:r>
            <a:endParaRPr lang="en-US" sz="28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46" name="TextShape 2"/>
          <p:cNvSpPr txBox="1"/>
          <p:nvPr/>
        </p:nvSpPr>
        <p:spPr>
          <a:xfrm>
            <a:off x="838080" y="1825560"/>
            <a:ext cx="10515240" cy="4350960"/>
          </a:xfrm>
          <a:prstGeom prst="rect">
            <a:avLst/>
          </a:prstGeom>
          <a:noFill/>
          <a:ln>
            <a:noFill/>
          </a:ln>
        </p:spPr>
        <p:txBody>
          <a:bodyPr/>
          <a:lstStyle/>
          <a:p>
            <a:pPr marL="228600" indent="-228240">
              <a:spcBef>
                <a:spcPts val="1001"/>
              </a:spcBef>
              <a:buClr>
                <a:srgbClr val="000000"/>
              </a:buClr>
              <a:buFont typeface="Arial"/>
              <a:buChar char="•"/>
            </a:pPr>
            <a:r>
              <a:rPr lang="en-US" sz="2800" b="0" strike="noStrike" spc="-1" dirty="0">
                <a:solidFill>
                  <a:srgbClr val="000000"/>
                </a:solidFill>
                <a:latin typeface="Verdana"/>
                <a:ea typeface="Verdana"/>
              </a:rPr>
              <a:t>Layer 2 switches create a special problem for us when capturing.</a:t>
            </a:r>
          </a:p>
          <a:p>
            <a:pPr marL="228600" indent="-228240">
              <a:spcBef>
                <a:spcPts val="1001"/>
              </a:spcBef>
              <a:buClr>
                <a:srgbClr val="000000"/>
              </a:buClr>
              <a:buFont typeface="Arial"/>
              <a:buChar char="•"/>
            </a:pPr>
            <a:endParaRPr lang="en-US" sz="2800" b="0" strike="noStrike" spc="-1" dirty="0">
              <a:solidFill>
                <a:srgbClr val="000000"/>
              </a:solidFill>
              <a:latin typeface="Verdana"/>
            </a:endParaRPr>
          </a:p>
          <a:p>
            <a:pPr marL="228600" indent="-228240">
              <a:spcBef>
                <a:spcPts val="1001"/>
              </a:spcBef>
              <a:buClr>
                <a:srgbClr val="000000"/>
              </a:buClr>
              <a:buFont typeface="Arial"/>
              <a:buChar char="•"/>
            </a:pPr>
            <a:r>
              <a:rPr lang="en-US" sz="2800" b="0" strike="noStrike" spc="-1" dirty="0">
                <a:solidFill>
                  <a:srgbClr val="000000"/>
                </a:solidFill>
                <a:latin typeface="Verdana"/>
                <a:ea typeface="Verdana"/>
              </a:rPr>
              <a:t>Because a layer 2 switch will isolate unicasts to only those PC’s in the conversation, we can’t see unicasts between other parties.</a:t>
            </a:r>
            <a:endParaRPr lang="en-US" sz="28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11" name="Picture 10">
            <a:extLst>
              <a:ext uri="{FF2B5EF4-FFF2-40B4-BE49-F238E27FC236}">
                <a16:creationId xmlns:a16="http://schemas.microsoft.com/office/drawing/2014/main" id="{AF0F21C6-AB49-46CE-9DA0-532E99E3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770998" y="3125335"/>
            <a:ext cx="599461" cy="599461"/>
          </a:xfrm>
          <a:prstGeom prst="rect">
            <a:avLst/>
          </a:prstGeom>
        </p:spPr>
      </p:pic>
      <p:cxnSp>
        <p:nvCxnSpPr>
          <p:cNvPr id="13" name="Straight Connector 12">
            <a:extLst>
              <a:ext uri="{FF2B5EF4-FFF2-40B4-BE49-F238E27FC236}">
                <a16:creationId xmlns:a16="http://schemas.microsoft.com/office/drawing/2014/main" id="{05079624-35B2-458E-BE6F-8B9E1B1FA87D}"/>
              </a:ext>
            </a:extLst>
          </p:cNvPr>
          <p:cNvCxnSpPr>
            <a:cxnSpLocks/>
            <a:stCxn id="11" idx="1"/>
            <a:endCxn id="7" idx="3"/>
          </p:cNvCxnSpPr>
          <p:nvPr/>
        </p:nvCxnSpPr>
        <p:spPr>
          <a:xfrm flipV="1">
            <a:off x="5370459" y="1163428"/>
            <a:ext cx="2394307" cy="226163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9D9C321-DB28-433E-B672-1E6742C1732D}"/>
              </a:ext>
            </a:extLst>
          </p:cNvPr>
          <p:cNvCxnSpPr>
            <a:cxnSpLocks/>
            <a:stCxn id="11" idx="1"/>
            <a:endCxn id="3" idx="3"/>
          </p:cNvCxnSpPr>
          <p:nvPr/>
        </p:nvCxnSpPr>
        <p:spPr>
          <a:xfrm flipV="1">
            <a:off x="5370459" y="2624396"/>
            <a:ext cx="2394307" cy="8006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CE17B6-7434-49F9-9FC5-411CF4ED021F}"/>
              </a:ext>
            </a:extLst>
          </p:cNvPr>
          <p:cNvCxnSpPr>
            <a:cxnSpLocks/>
            <a:stCxn id="11" idx="1"/>
            <a:endCxn id="5" idx="3"/>
          </p:cNvCxnSpPr>
          <p:nvPr/>
        </p:nvCxnSpPr>
        <p:spPr>
          <a:xfrm>
            <a:off x="5370459" y="3425066"/>
            <a:ext cx="2394307" cy="6625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AC4E19C-DB50-46B4-A252-74FE4F81042D}"/>
              </a:ext>
            </a:extLst>
          </p:cNvPr>
          <p:cNvCxnSpPr>
            <a:cxnSpLocks/>
            <a:stCxn id="11" idx="1"/>
            <a:endCxn id="9" idx="3"/>
          </p:cNvCxnSpPr>
          <p:nvPr/>
        </p:nvCxnSpPr>
        <p:spPr>
          <a:xfrm>
            <a:off x="5370459" y="3425066"/>
            <a:ext cx="2394307" cy="2125830"/>
          </a:xfrm>
          <a:prstGeom prst="line">
            <a:avLst/>
          </a:prstGeom>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35818153-0B1E-4207-A88C-94AE6BA5B541}"/>
              </a:ext>
            </a:extLst>
          </p:cNvPr>
          <p:cNvCxnSpPr>
            <a:cxnSpLocks/>
            <a:stCxn id="11" idx="3"/>
            <a:endCxn id="232" idx="0"/>
          </p:cNvCxnSpPr>
          <p:nvPr/>
        </p:nvCxnSpPr>
        <p:spPr>
          <a:xfrm flipH="1">
            <a:off x="3619332" y="3425066"/>
            <a:ext cx="1151666" cy="6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8B4D08-076E-4B93-85CF-912CD509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29054" y="2845322"/>
            <a:ext cx="649684" cy="649684"/>
          </a:xfrm>
          <a:prstGeom prst="rect">
            <a:avLst/>
          </a:prstGeom>
        </p:spPr>
      </p:pic>
      <p:pic>
        <p:nvPicPr>
          <p:cNvPr id="8" name="Picture 7">
            <a:extLst>
              <a:ext uri="{FF2B5EF4-FFF2-40B4-BE49-F238E27FC236}">
                <a16:creationId xmlns:a16="http://schemas.microsoft.com/office/drawing/2014/main" id="{EC96A924-4794-44B8-A5EA-C05D09051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79054" y="2995322"/>
            <a:ext cx="649684" cy="649684"/>
          </a:xfrm>
          <a:prstGeom prst="rect">
            <a:avLst/>
          </a:prstGeom>
        </p:spPr>
      </p:pic>
      <p:pic>
        <p:nvPicPr>
          <p:cNvPr id="12" name="Picture 11">
            <a:extLst>
              <a:ext uri="{FF2B5EF4-FFF2-40B4-BE49-F238E27FC236}">
                <a16:creationId xmlns:a16="http://schemas.microsoft.com/office/drawing/2014/main" id="{CEFF25C8-355D-4193-AD55-875D18ABE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29054" y="3145322"/>
            <a:ext cx="649684" cy="649684"/>
          </a:xfrm>
          <a:prstGeom prst="rect">
            <a:avLst/>
          </a:prstGeom>
        </p:spPr>
      </p:pic>
      <p:pic>
        <p:nvPicPr>
          <p:cNvPr id="15" name="Picture 14">
            <a:extLst>
              <a:ext uri="{FF2B5EF4-FFF2-40B4-BE49-F238E27FC236}">
                <a16:creationId xmlns:a16="http://schemas.microsoft.com/office/drawing/2014/main" id="{61BA9A26-65DC-4E77-B647-2CB9810672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579054" y="3295322"/>
            <a:ext cx="649684" cy="649684"/>
          </a:xfrm>
          <a:prstGeom prst="rect">
            <a:avLst/>
          </a:prstGeom>
        </p:spPr>
      </p:pic>
      <p:pic>
        <p:nvPicPr>
          <p:cNvPr id="23" name="Picture 22">
            <a:extLst>
              <a:ext uri="{FF2B5EF4-FFF2-40B4-BE49-F238E27FC236}">
                <a16:creationId xmlns:a16="http://schemas.microsoft.com/office/drawing/2014/main" id="{706C67AB-C303-461A-B734-E4B786016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31454" y="3147722"/>
            <a:ext cx="649684" cy="649684"/>
          </a:xfrm>
          <a:prstGeom prst="rect">
            <a:avLst/>
          </a:prstGeom>
        </p:spPr>
      </p:pic>
      <p:pic>
        <p:nvPicPr>
          <p:cNvPr id="24" name="Picture 23">
            <a:extLst>
              <a:ext uri="{FF2B5EF4-FFF2-40B4-BE49-F238E27FC236}">
                <a16:creationId xmlns:a16="http://schemas.microsoft.com/office/drawing/2014/main" id="{E3A62A29-B046-4F83-B042-B666B7A1E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1454" y="3297722"/>
            <a:ext cx="649684" cy="649684"/>
          </a:xfrm>
          <a:prstGeom prst="rect">
            <a:avLst/>
          </a:prstGeom>
        </p:spPr>
      </p:pic>
      <p:pic>
        <p:nvPicPr>
          <p:cNvPr id="25" name="Picture 24">
            <a:extLst>
              <a:ext uri="{FF2B5EF4-FFF2-40B4-BE49-F238E27FC236}">
                <a16:creationId xmlns:a16="http://schemas.microsoft.com/office/drawing/2014/main" id="{5FA41117-15C4-4B1E-B2D1-9C3A25F77C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31454" y="3447722"/>
            <a:ext cx="649684" cy="649684"/>
          </a:xfrm>
          <a:prstGeom prst="rect">
            <a:avLst/>
          </a:prstGeom>
        </p:spPr>
      </p:pic>
      <p:pic>
        <p:nvPicPr>
          <p:cNvPr id="26" name="Picture 25">
            <a:extLst>
              <a:ext uri="{FF2B5EF4-FFF2-40B4-BE49-F238E27FC236}">
                <a16:creationId xmlns:a16="http://schemas.microsoft.com/office/drawing/2014/main" id="{65CFA54D-2E36-47D0-91A3-B85FD362B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3854" y="3300122"/>
            <a:ext cx="649684" cy="649684"/>
          </a:xfrm>
          <a:prstGeom prst="rect">
            <a:avLst/>
          </a:prstGeom>
        </p:spPr>
      </p:pic>
      <p:pic>
        <p:nvPicPr>
          <p:cNvPr id="27" name="Picture 26">
            <a:extLst>
              <a:ext uri="{FF2B5EF4-FFF2-40B4-BE49-F238E27FC236}">
                <a16:creationId xmlns:a16="http://schemas.microsoft.com/office/drawing/2014/main" id="{8A443C47-DDB4-46BE-A7AB-1369CB7007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3854" y="3450122"/>
            <a:ext cx="649684" cy="649684"/>
          </a:xfrm>
          <a:prstGeom prst="rect">
            <a:avLst/>
          </a:prstGeom>
        </p:spPr>
      </p:pic>
      <p:pic>
        <p:nvPicPr>
          <p:cNvPr id="28" name="Picture 27">
            <a:extLst>
              <a:ext uri="{FF2B5EF4-FFF2-40B4-BE49-F238E27FC236}">
                <a16:creationId xmlns:a16="http://schemas.microsoft.com/office/drawing/2014/main" id="{3EE36C05-40A8-4A3A-BC9E-6EC2362BF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83854" y="3600122"/>
            <a:ext cx="649684" cy="649684"/>
          </a:xfrm>
          <a:prstGeom prst="rect">
            <a:avLst/>
          </a:prstGeom>
        </p:spPr>
      </p:pic>
      <p:sp>
        <p:nvSpPr>
          <p:cNvPr id="232" name="Cloud 231">
            <a:extLst>
              <a:ext uri="{FF2B5EF4-FFF2-40B4-BE49-F238E27FC236}">
                <a16:creationId xmlns:a16="http://schemas.microsoft.com/office/drawing/2014/main" id="{1149E7DC-EB41-43E9-BC09-A17D2622606D}"/>
              </a:ext>
            </a:extLst>
          </p:cNvPr>
          <p:cNvSpPr/>
          <p:nvPr/>
        </p:nvSpPr>
        <p:spPr>
          <a:xfrm>
            <a:off x="795705" y="2675959"/>
            <a:ext cx="2825982" cy="1638093"/>
          </a:xfrm>
          <a:prstGeom prst="clou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a:t>Network</a:t>
            </a:r>
          </a:p>
        </p:txBody>
      </p:sp>
      <p:pic>
        <p:nvPicPr>
          <p:cNvPr id="7" name="Picture 6">
            <a:extLst>
              <a:ext uri="{FF2B5EF4-FFF2-40B4-BE49-F238E27FC236}">
                <a16:creationId xmlns:a16="http://schemas.microsoft.com/office/drawing/2014/main" id="{CC645FE9-4FCF-4F63-95DF-FE4185A827F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flipH="1">
            <a:off x="7764766" y="500848"/>
            <a:ext cx="1451080" cy="1325159"/>
          </a:xfrm>
          <a:prstGeom prst="rect">
            <a:avLst/>
          </a:prstGeom>
        </p:spPr>
      </p:pic>
      <p:pic>
        <p:nvPicPr>
          <p:cNvPr id="3" name="Picture 2">
            <a:extLst>
              <a:ext uri="{FF2B5EF4-FFF2-40B4-BE49-F238E27FC236}">
                <a16:creationId xmlns:a16="http://schemas.microsoft.com/office/drawing/2014/main" id="{C8110BDF-3FF1-4800-84BC-6299B6DEDF5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flipH="1">
            <a:off x="7764766" y="1961816"/>
            <a:ext cx="1451080" cy="1325159"/>
          </a:xfrm>
          <a:prstGeom prst="rect">
            <a:avLst/>
          </a:prstGeom>
        </p:spPr>
      </p:pic>
      <p:pic>
        <p:nvPicPr>
          <p:cNvPr id="5" name="Picture 4">
            <a:extLst>
              <a:ext uri="{FF2B5EF4-FFF2-40B4-BE49-F238E27FC236}">
                <a16:creationId xmlns:a16="http://schemas.microsoft.com/office/drawing/2014/main" id="{60DD110B-A28F-4742-93BB-666EAB99C8A9}"/>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a:off x="7764766" y="3425066"/>
            <a:ext cx="1451080" cy="1325159"/>
          </a:xfrm>
          <a:prstGeom prst="rect">
            <a:avLst/>
          </a:prstGeom>
        </p:spPr>
      </p:pic>
      <p:pic>
        <p:nvPicPr>
          <p:cNvPr id="9" name="Picture 8">
            <a:extLst>
              <a:ext uri="{FF2B5EF4-FFF2-40B4-BE49-F238E27FC236}">
                <a16:creationId xmlns:a16="http://schemas.microsoft.com/office/drawing/2014/main" id="{D1A2F48B-2597-4C9E-AB55-462738FD97F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flipH="1">
            <a:off x="7764766" y="4888316"/>
            <a:ext cx="1451080" cy="1325159"/>
          </a:xfrm>
          <a:prstGeom prst="rect">
            <a:avLst/>
          </a:prstGeom>
        </p:spPr>
      </p:pic>
      <p:sp>
        <p:nvSpPr>
          <p:cNvPr id="229" name="Arrow: Down 228">
            <a:extLst>
              <a:ext uri="{FF2B5EF4-FFF2-40B4-BE49-F238E27FC236}">
                <a16:creationId xmlns:a16="http://schemas.microsoft.com/office/drawing/2014/main" id="{4533C63F-9329-4946-B779-0CB99D852B52}"/>
              </a:ext>
            </a:extLst>
          </p:cNvPr>
          <p:cNvSpPr/>
          <p:nvPr/>
        </p:nvSpPr>
        <p:spPr>
          <a:xfrm>
            <a:off x="4956428" y="2343150"/>
            <a:ext cx="228600" cy="5994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1" name="TextBox 230">
            <a:extLst>
              <a:ext uri="{FF2B5EF4-FFF2-40B4-BE49-F238E27FC236}">
                <a16:creationId xmlns:a16="http://schemas.microsoft.com/office/drawing/2014/main" id="{5FC1A68B-358B-4192-B65F-2D832CD24453}"/>
              </a:ext>
            </a:extLst>
          </p:cNvPr>
          <p:cNvSpPr txBox="1"/>
          <p:nvPr/>
        </p:nvSpPr>
        <p:spPr>
          <a:xfrm>
            <a:off x="4221778" y="1929740"/>
            <a:ext cx="1697901" cy="369332"/>
          </a:xfrm>
          <a:prstGeom prst="rect">
            <a:avLst/>
          </a:prstGeom>
          <a:noFill/>
        </p:spPr>
        <p:txBody>
          <a:bodyPr wrap="none" rtlCol="0">
            <a:spAutoFit/>
          </a:bodyPr>
          <a:lstStyle/>
          <a:p>
            <a:r>
              <a:rPr lang="en-CA" dirty="0"/>
              <a:t>Layer 2 Switch</a:t>
            </a:r>
          </a:p>
        </p:txBody>
      </p:sp>
    </p:spTree>
    <p:extLst>
      <p:ext uri="{BB962C8B-B14F-4D97-AF65-F5344CB8AC3E}">
        <p14:creationId xmlns:p14="http://schemas.microsoft.com/office/powerpoint/2010/main" val="246380257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29"/>
                                        </p:tgtEl>
                                      </p:cBhvr>
                                    </p:animEffect>
                                    <p:anim calcmode="lin" valueType="num">
                                      <p:cBhvr>
                                        <p:cTn id="7" dur="1000"/>
                                        <p:tgtEl>
                                          <p:spTgt spid="229"/>
                                        </p:tgtEl>
                                        <p:attrNameLst>
                                          <p:attrName>ppt_x</p:attrName>
                                        </p:attrNameLst>
                                      </p:cBhvr>
                                      <p:tavLst>
                                        <p:tav tm="0">
                                          <p:val>
                                            <p:strVal val="ppt_x"/>
                                          </p:val>
                                        </p:tav>
                                        <p:tav tm="100000">
                                          <p:val>
                                            <p:strVal val="ppt_x"/>
                                          </p:val>
                                        </p:tav>
                                      </p:tavLst>
                                    </p:anim>
                                    <p:anim calcmode="lin" valueType="num">
                                      <p:cBhvr>
                                        <p:cTn id="8" dur="1000"/>
                                        <p:tgtEl>
                                          <p:spTgt spid="229"/>
                                        </p:tgtEl>
                                        <p:attrNameLst>
                                          <p:attrName>ppt_y</p:attrName>
                                        </p:attrNameLst>
                                      </p:cBhvr>
                                      <p:tavLst>
                                        <p:tav tm="0">
                                          <p:val>
                                            <p:strVal val="ppt_y"/>
                                          </p:val>
                                        </p:tav>
                                        <p:tav tm="100000">
                                          <p:val>
                                            <p:strVal val="ppt_y+.1"/>
                                          </p:val>
                                        </p:tav>
                                      </p:tavLst>
                                    </p:anim>
                                    <p:set>
                                      <p:cBhvr>
                                        <p:cTn id="9" dur="1" fill="hold">
                                          <p:stCondLst>
                                            <p:cond delay="999"/>
                                          </p:stCondLst>
                                        </p:cTn>
                                        <p:tgtEl>
                                          <p:spTgt spid="229"/>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31"/>
                                        </p:tgtEl>
                                      </p:cBhvr>
                                    </p:animEffect>
                                    <p:anim calcmode="lin" valueType="num">
                                      <p:cBhvr>
                                        <p:cTn id="12" dur="1000"/>
                                        <p:tgtEl>
                                          <p:spTgt spid="231"/>
                                        </p:tgtEl>
                                        <p:attrNameLst>
                                          <p:attrName>ppt_x</p:attrName>
                                        </p:attrNameLst>
                                      </p:cBhvr>
                                      <p:tavLst>
                                        <p:tav tm="0">
                                          <p:val>
                                            <p:strVal val="ppt_x"/>
                                          </p:val>
                                        </p:tav>
                                        <p:tav tm="100000">
                                          <p:val>
                                            <p:strVal val="ppt_x"/>
                                          </p:val>
                                        </p:tav>
                                      </p:tavLst>
                                    </p:anim>
                                    <p:anim calcmode="lin" valueType="num">
                                      <p:cBhvr>
                                        <p:cTn id="13" dur="1000"/>
                                        <p:tgtEl>
                                          <p:spTgt spid="231"/>
                                        </p:tgtEl>
                                        <p:attrNameLst>
                                          <p:attrName>ppt_y</p:attrName>
                                        </p:attrNameLst>
                                      </p:cBhvr>
                                      <p:tavLst>
                                        <p:tav tm="0">
                                          <p:val>
                                            <p:strVal val="ppt_y"/>
                                          </p:val>
                                        </p:tav>
                                        <p:tav tm="100000">
                                          <p:val>
                                            <p:strVal val="ppt_y+.1"/>
                                          </p:val>
                                        </p:tav>
                                      </p:tavLst>
                                    </p:anim>
                                    <p:set>
                                      <p:cBhvr>
                                        <p:cTn id="14" dur="1" fill="hold">
                                          <p:stCondLst>
                                            <p:cond delay="999"/>
                                          </p:stCondLst>
                                        </p:cTn>
                                        <p:tgtEl>
                                          <p:spTgt spid="23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6888 -0.02292 L 0.06888 -0.02269 L 0.08906 -0.02408 C 0.09622 -0.02477 0.09687 -0.02547 0.10326 -0.02685 L 0.10937 -0.02824 L 0.14609 -0.02685 C 0.14922 -0.02685 0.15247 -0.02616 0.1556 -0.02547 C 0.15755 -0.02547 0.15951 -0.02431 0.16172 -0.02408 C 0.1737 -0.02338 0.18581 -0.02338 0.19779 -0.02292 C 0.20286 -0.02222 0.20872 -0.02963 0.21406 -0.02963 C 0.23424 -0.02963 0.25169 -0.02523 0.26497 -0.02408 C 0.27812 -0.02292 0.28359 -0.02477 0.2931 -0.02292 C 0.29401 -0.02292 0.29375 -0.01968 0.29466 -0.01852 C 0.29505 -0.01783 0.29609 -0.01783 0.29687 -0.01713 C 0.29779 -0.01644 0.29844 -0.01551 0.29922 -0.01435 C 0.29974 -0.01297 0.3 -0.01111 0.30078 -0.01042 C 0.30208 -0.00903 0.30417 -0.00926 0.3056 -0.00741 C 0.30625 -0.00648 0.30716 -0.00579 0.30794 -0.00463 C 0.30846 -0.00324 0.30859 -0.00185 0.30937 -0.0007 C 0.31081 0.00139 0.31406 0.00509 0.31406 0.00532 C 0.31771 0.01481 0.31576 0.01157 0.31966 0.0162 C 0.32148 0.02662 0.31862 0.01412 0.32279 0.02291 C 0.32565 0.02986 0.32057 0.02546 0.32565 0.0287 C 0.32995 0.03981 0.32461 0.02616 0.32982 0.03565 C 0.33034 0.03657 0.33073 0.03842 0.33125 0.03981 C 0.33307 0.04375 0.33359 0.04375 0.33555 0.04676 C 0.34023 0.05856 0.33437 0.04444 0.33997 0.05231 C 0.34023 0.05301 0.34076 0.05532 0.34115 0.05625 C 0.34284 0.05856 0.3457 0.06203 0.3457 0.06227 C 0.34857 0.06921 0.3457 0.06319 0.35013 0.06898 C 0.35039 0.06991 0.3513 0.07176 0.35221 0.07315 C 0.35299 0.07384 0.35391 0.07384 0.35482 0.0743 C 0.3556 0.075 0.35599 0.07639 0.3569 0.07708 C 0.35755 0.07847 0.35781 0.08032 0.35859 0.08148 C 0.35872 0.08217 0.36042 0.08148 0.36055 0.08287 C 0.3651 0.09004 0.35768 0.08472 0.36406 0.08819 C 0.36589 0.09722 0.36328 0.08819 0.36706 0.09398 C 0.36784 0.09467 0.36797 0.09676 0.36875 0.09791 C 0.36888 0.09861 0.37044 0.09861 0.3707 0.0993 C 0.37161 0.1 0.37253 0.10116 0.37331 0.10231 C 0.37344 0.1037 0.37422 0.10509 0.37513 0.10648 C 0.37539 0.10694 0.3763 0.10694 0.37721 0.10764 C 0.37812 0.10833 0.37891 0.10972 0.37982 0.11041 C 0.37995 0.11203 0.37995 0.11366 0.38086 0.11481 C 0.38255 0.1162 0.38594 0.11759 0.38594 0.11782 C 0.39049 0.12916 0.38451 0.11528 0.38997 0.12315 C 0.39049 0.12407 0.39062 0.12592 0.39141 0.12731 C 0.39193 0.12801 0.3931 0.12801 0.39375 0.12847 C 0.39466 0.12916 0.39544 0.13055 0.39609 0.13125 C 0.3974 0.13518 0.39792 0.13657 0.40013 0.13958 C 0.40156 0.14166 0.40482 0.14537 0.40482 0.1456 C 0.40898 0.15648 0.40339 0.14282 0.40859 0.15208 C 0.4138 0.16134 0.40625 0.15185 0.41263 0.15926 C 0.4168 0.17037 0.41133 0.15671 0.41641 0.1662 C 0.42161 0.17546 0.41406 0.16574 0.42044 0.17291 C 0.42461 0.18403 0.41914 0.17083 0.42435 0.18009 C 0.42786 0.18611 0.42344 0.18264 0.42812 0.18541 C 0.42982 0.19444 0.42747 0.18541 0.43125 0.1912 C 0.43203 0.1919 0.43216 0.19375 0.43294 0.19514 C 0.43359 0.19653 0.43451 0.19699 0.43529 0.19791 C 0.44245 0.20879 0.43034 0.19375 0.44232 0.20764 L 0.44935 0.21597 C 0.45013 0.21713 0.45078 0.21782 0.45156 0.21875 C 0.45612 0.23055 0.45013 0.21666 0.45547 0.22453 C 0.45625 0.22523 0.45625 0.22754 0.45716 0.22847 C 0.45768 0.22916 0.45859 0.22916 0.45951 0.22986 C 0.46029 0.23055 0.46094 0.23171 0.46185 0.23287 C 0.46237 0.2331 0.46328 0.23356 0.46406 0.23426 C 0.46497 0.23495 0.46549 0.23611 0.46641 0.2368 C 0.46706 0.2375 0.46797 0.2375 0.46875 0.23819 C 0.46966 0.23889 0.47018 0.24028 0.47109 0.24097 C 0.47187 0.24143 0.47279 0.24143 0.47344 0.24259 C 0.48138 0.25046 0.47526 0.24606 0.48047 0.2493 C 0.48112 0.25069 0.48125 0.25254 0.48216 0.2537 C 0.48867 0.26366 0.48451 0.25648 0.48919 0.26041 C 0.48997 0.26111 0.49049 0.2625 0.49141 0.26319 C 0.49284 0.26435 0.49466 0.26504 0.49609 0.2662 L 0.49844 0.26759 C 0.49935 0.26805 0.49987 0.26828 0.50078 0.26898 C 0.50208 0.26944 0.50352 0.26944 0.50482 0.27014 C 0.50964 0.27222 0.50391 0.27153 0.51185 0.27291 L 0.52109 0.27453 C 0.52852 0.27407 0.53581 0.27361 0.54297 0.27291 C 0.54466 0.27268 0.54779 0.27153 0.54779 0.27199 " pathEditMode="relative" rAng="0" ptsTypes="AAAAAAAAAAAAAAAAAAAAAAAAAAAAAAAAAAAAAAAAAAAAAAAAAAAAAAAAAAAAAAAAAAAAAAAAAAAAAAAAAAAA">
                                      <p:cBhvr>
                                        <p:cTn id="18" dur="5000" fill="hold"/>
                                        <p:tgtEl>
                                          <p:spTgt spid="15"/>
                                        </p:tgtEl>
                                        <p:attrNameLst>
                                          <p:attrName>ppt_x</p:attrName>
                                          <p:attrName>ppt_y</p:attrName>
                                        </p:attrNameLst>
                                      </p:cBhvr>
                                      <p:rCtr x="23945" y="14537"/>
                                    </p:animMotion>
                                  </p:childTnLst>
                                </p:cTn>
                              </p:par>
                            </p:childTnLst>
                          </p:cTn>
                        </p:par>
                        <p:par>
                          <p:cTn id="19" fill="hold">
                            <p:stCondLst>
                              <p:cond delay="5000"/>
                            </p:stCondLst>
                            <p:childTnLst>
                              <p:par>
                                <p:cTn id="20" presetID="0" presetClass="path" presetSubtype="0" accel="50000" decel="50000" fill="hold" nodeType="afterEffect">
                                  <p:stCondLst>
                                    <p:cond delay="0"/>
                                  </p:stCondLst>
                                  <p:childTnLst>
                                    <p:animMotion origin="layout" path="M 0.04531 -0.00324 L 0.04531 -0.00324 L 0.07734 -0.00185 C 0.08411 -0.00162 0.09076 -0.00046 0.09766 -0.00046 C 0.10365 -0.00046 0.10964 -0.00139 0.11563 -0.00185 C 0.11797 -0.00232 0.12018 -0.00301 0.12266 -0.00324 C 0.12799 -0.00394 0.13359 -0.00417 0.13906 -0.00463 L 0.15391 -0.00602 C 0.16094 -0.00556 0.16797 -0.00556 0.175 -0.00463 C 0.17656 -0.00463 0.17799 -0.00371 0.17969 -0.00324 C 0.18164 -0.00278 0.18385 -0.00255 0.18594 -0.00185 C 0.1875 -0.00162 0.18893 -0.00093 0.19063 -0.00046 C 0.19466 1.48148E-6 0.19896 0.00046 0.20313 0.00092 C 0.22279 -0.00023 0.22253 0.00023 0.2375 -0.00185 C 0.2401 -0.00232 0.24271 -0.00278 0.24531 -0.00324 C 0.24688 -0.00371 0.24831 -0.00463 0.25 -0.00463 C 0.26445 -0.00556 0.27917 -0.00556 0.29375 -0.00602 C 0.29453 -0.00648 0.29531 -0.00671 0.29609 -0.00741 C 0.29766 -0.00926 0.30078 -0.01296 0.30078 -0.01296 C 0.30339 -0.01991 0.30156 -0.01621 0.30703 -0.02269 L 0.30938 -0.02546 C 0.3099 -0.02685 0.31016 -0.02871 0.31094 -0.02963 C 0.31146 -0.03056 0.3125 -0.03056 0.31328 -0.03102 C 0.31406 -0.03195 0.31471 -0.0331 0.31563 -0.0338 C 0.31628 -0.03449 0.31719 -0.03449 0.31797 -0.03519 C 0.31953 -0.03704 0.32083 -0.03982 0.32266 -0.04074 C 0.32344 -0.04121 0.32422 -0.04144 0.325 -0.04213 L 0.33203 -0.05046 L 0.33438 -0.05324 C 0.3388 -0.06528 0.33281 -0.05116 0.33828 -0.0588 C 0.33893 -0.05996 0.33906 -0.06181 0.33984 -0.06296 C 0.34049 -0.06435 0.34141 -0.06482 0.34219 -0.06574 C 0.34297 -0.06713 0.34375 -0.06852 0.34453 -0.06991 C 0.34505 -0.0713 0.34531 -0.07315 0.34609 -0.07408 C 0.34661 -0.075 0.34766 -0.075 0.34844 -0.07546 C 0.3513 -0.0831 0.34844 -0.07685 0.35234 -0.08241 C 0.35313 -0.0838 0.35378 -0.08542 0.35469 -0.08658 C 0.35612 -0.08866 0.35794 -0.08982 0.35938 -0.09213 C 0.36016 -0.09352 0.36081 -0.09514 0.36172 -0.0963 C 0.36315 -0.09838 0.36641 -0.10185 0.36641 -0.10185 C 0.36693 -0.10324 0.36719 -0.10509 0.36797 -0.10602 C 0.36927 -0.10833 0.37266 -0.11158 0.37266 -0.11158 C 0.37474 -0.12269 0.37161 -0.10972 0.37578 -0.11713 C 0.37995 -0.12454 0.37266 -0.11898 0.37891 -0.12269 C 0.38008 -0.12963 0.37904 -0.12523 0.38203 -0.13241 C 0.38255 -0.1338 0.38281 -0.13542 0.38359 -0.13658 C 0.38424 -0.13796 0.38516 -0.13843 0.38594 -0.13935 L 0.38906 -0.14769 C 0.38958 -0.14908 0.38984 -0.15093 0.39063 -0.15185 L 0.39297 -0.15463 C 0.39427 -0.16204 0.39323 -0.15764 0.39688 -0.16713 C 0.3974 -0.16852 0.39766 -0.17014 0.39844 -0.1713 C 0.39922 -0.17269 0.4 -0.17408 0.40078 -0.17546 C 0.4056 -0.18681 0.40169 -0.18125 0.40625 -0.18658 C 0.41042 -0.19769 0.40495 -0.18426 0.41016 -0.19352 C 0.41536 -0.20278 0.40781 -0.19306 0.41406 -0.20046 C 0.41823 -0.21158 0.41276 -0.19815 0.41797 -0.20741 C 0.41862 -0.2088 0.41875 -0.21065 0.41953 -0.21158 C 0.42083 -0.21389 0.42422 -0.21713 0.42422 -0.21713 C 0.42839 -0.22824 0.42292 -0.21482 0.42813 -0.22408 C 0.43333 -0.23333 0.42578 -0.22361 0.43203 -0.23102 C 0.43411 -0.24213 0.43099 -0.22917 0.43516 -0.23658 C 0.43568 -0.23773 0.43542 -0.23982 0.43594 -0.24074 C 0.43646 -0.24213 0.4375 -0.24259 0.43828 -0.24352 C 0.44023 -0.25417 0.43724 -0.24167 0.44141 -0.25046 C 0.4418 -0.25162 0.44167 -0.25371 0.44219 -0.25463 C 0.44271 -0.25602 0.44375 -0.25648 0.44453 -0.25741 C 0.44531 -0.2588 0.44609 -0.26019 0.44688 -0.26158 C 0.44857 -0.27083 0.44609 -0.26181 0.45 -0.26713 C 0.45065 -0.26829 0.45078 -0.27014 0.45156 -0.2713 C 0.45221 -0.27269 0.45313 -0.27315 0.45391 -0.27408 C 0.45443 -0.27546 0.45469 -0.27732 0.45547 -0.27824 C 0.45677 -0.28056 0.46016 -0.2838 0.46016 -0.2838 C 0.46068 -0.28519 0.46094 -0.28681 0.46172 -0.28796 C 0.46784 -0.29908 0.4599 -0.28148 0.46641 -0.29491 C 0.46693 -0.2963 0.46719 -0.29815 0.46797 -0.29908 C 0.46927 -0.30139 0.47266 -0.30463 0.47266 -0.30463 C 0.47708 -0.31667 0.47109 -0.30255 0.47656 -0.31019 C 0.47721 -0.31134 0.47734 -0.31343 0.47813 -0.31435 C 0.47865 -0.31528 0.47969 -0.31505 0.48047 -0.31574 C 0.48203 -0.31759 0.48516 -0.3213 0.48516 -0.3213 C 0.48958 -0.33333 0.48359 -0.31921 0.48906 -0.32685 C 0.48971 -0.32801 0.48971 -0.33033 0.49063 -0.33102 C 0.49193 -0.33264 0.49388 -0.33218 0.49531 -0.3338 C 0.49609 -0.33472 0.49674 -0.33611 0.49766 -0.33658 C 0.49909 -0.33796 0.50091 -0.33773 0.50234 -0.33935 C 0.50313 -0.34028 0.50378 -0.34167 0.50469 -0.34213 C 0.50612 -0.34352 0.50781 -0.34398 0.50938 -0.34491 L 0.51406 -0.34769 L 0.52578 -0.35463 L 0.52813 -0.35602 C 0.52891 -0.35648 0.52956 -0.35741 0.53047 -0.35741 L 0.54219 -0.35741 " pathEditMode="relative" ptsTypes="AAAAAAAAAAAAAAAAAAAAAAAAAAAAAAAAAAAAAAAAAAAAAAAAAAAAAAAAAAAAAAAAAAAAAAAAAAAAAAAAAAAAAAAAAAAAA">
                                      <p:cBhvr>
                                        <p:cTn id="21" dur="5000" fill="hold"/>
                                        <p:tgtEl>
                                          <p:spTgt spid="12"/>
                                        </p:tgtEl>
                                        <p:attrNameLst>
                                          <p:attrName>ppt_x</p:attrName>
                                          <p:attrName>ppt_y</p:attrName>
                                        </p:attrNameLst>
                                      </p:cBhvr>
                                    </p:animMotion>
                                  </p:childTnLst>
                                </p:cTn>
                              </p:par>
                            </p:childTnLst>
                          </p:cTn>
                        </p:par>
                        <p:par>
                          <p:cTn id="22" fill="hold">
                            <p:stCondLst>
                              <p:cond delay="10000"/>
                            </p:stCondLst>
                            <p:childTnLst>
                              <p:par>
                                <p:cTn id="23" presetID="0" presetClass="path" presetSubtype="0" accel="50000" decel="50000" fill="hold" nodeType="afterEffect">
                                  <p:stCondLst>
                                    <p:cond delay="0"/>
                                  </p:stCondLst>
                                  <p:childTnLst>
                                    <p:animMotion origin="layout" path="M 0.09349 0.0169 L 0.09349 0.0169 C 0.09505 0.01643 0.09662 0.0162 0.09818 0.01597 C 0.09896 0.01574 0.09987 0.01528 0.10078 0.01504 C 0.1013 0.01458 0.10169 0.01412 0.10234 0.01412 C 0.10378 0.01366 0.10547 0.01342 0.10703 0.01319 L 0.13203 0.01412 C 0.13255 0.01412 0.13294 0.01481 0.13359 0.01504 C 0.13451 0.01528 0.13555 0.01551 0.13672 0.01597 C 0.13815 0.0162 0.13984 0.01643 0.14141 0.0169 L 0.14557 0.01782 C 0.14818 0.01921 0.14688 0.01875 0.1513 0.01967 C 0.1569 0.0206 0.15925 0.02083 0.16537 0.02153 L 0.18203 0.0206 C 0.18372 0.02037 0.18542 0.01991 0.18724 0.01967 C 0.18997 0.01921 0.19271 0.01898 0.19557 0.01875 C 0.19662 0.01828 0.19753 0.01782 0.1987 0.01782 L 0.24662 0.01597 L 0.30339 0.0169 C 0.30573 0.0169 0.30547 0.01782 0.30755 0.01875 C 0.30846 0.01898 0.30964 0.01921 0.31068 0.01967 C 0.31146 0.01991 0.31237 0.02014 0.31328 0.0206 C 0.32253 0.02338 0.31875 0.02222 0.33099 0.02338 C 0.33372 0.02384 0.33698 0.0243 0.33984 0.02523 C 0.3405 0.02523 0.34115 0.02592 0.34193 0.02616 C 0.3431 0.02639 0.34427 0.02662 0.34557 0.02708 C 0.34635 0.02731 0.34727 0.02778 0.34818 0.02801 C 0.35 0.02824 0.35195 0.02847 0.35391 0.02893 C 0.35794 0.03125 0.35443 0.0294 0.36328 0.03078 C 0.36497 0.03102 0.36667 0.03125 0.36849 0.03171 C 0.37344 0.03287 0.36901 0.03194 0.37266 0.03356 C 0.37435 0.03426 0.37604 0.03472 0.37787 0.03541 C 0.37865 0.03565 0.37956 0.03565 0.38047 0.03634 C 0.38099 0.03657 0.38138 0.0368 0.38203 0.03727 C 0.38438 0.03819 0.38555 0.03819 0.38828 0.03912 C 0.38906 0.03935 0.38997 0.03958 0.39089 0.04004 C 0.39141 0.04028 0.3918 0.04074 0.39245 0.04097 C 0.39375 0.0412 0.39518 0.04143 0.39662 0.0419 C 0.39831 0.04236 0.4 0.04305 0.40182 0.04375 C 0.4026 0.04398 0.40352 0.04398 0.40443 0.04467 L 0.40912 0.04745 L 0.41068 0.04838 C 0.4112 0.04861 0.41159 0.04907 0.41224 0.0493 L 0.41484 0.05023 C 0.41576 0.05046 0.41693 0.05069 0.41797 0.05116 C 0.41901 0.05162 0.42005 0.05231 0.42109 0.05301 L 0.42266 0.05393 C 0.42318 0.05416 0.42357 0.0544 0.42422 0.05486 C 0.42487 0.05509 0.42552 0.05532 0.4263 0.05578 C 0.42682 0.05602 0.42721 0.05625 0.42787 0.05671 C 0.42865 0.05694 0.42956 0.05717 0.43047 0.05764 C 0.43099 0.05787 0.43138 0.0581 0.43203 0.05856 C 0.43268 0.05879 0.43333 0.05903 0.43412 0.05949 C 0.43464 0.05972 0.43503 0.05995 0.43568 0.06041 C 0.43893 0.0618 0.43854 0.06088 0.44245 0.06319 C 0.44375 0.06389 0.44453 0.06435 0.44609 0.06504 C 0.44805 0.06551 0.45026 0.06551 0.45234 0.0669 C 0.45521 0.06852 0.45326 0.06736 0.45807 0.06967 L 0.46016 0.0706 C 0.46081 0.07083 0.46146 0.07106 0.46224 0.07153 C 0.46302 0.07176 0.46393 0.07199 0.46484 0.07245 C 0.47279 0.07616 0.46458 0.07222 0.46953 0.07616 C 0.47044 0.07685 0.47162 0.07685 0.47266 0.07801 C 0.47318 0.07847 0.47357 0.0794 0.47422 0.07986 C 0.47513 0.08055 0.4763 0.08055 0.47734 0.08171 C 0.47787 0.08217 0.47826 0.0831 0.47891 0.08356 C 0.47982 0.08426 0.48099 0.08426 0.48203 0.08541 C 0.48255 0.08588 0.48294 0.0868 0.48359 0.08727 C 0.48451 0.08796 0.48568 0.08796 0.48672 0.08912 C 0.48724 0.08958 0.48763 0.09051 0.48828 0.09097 C 0.48919 0.09166 0.49037 0.09213 0.49141 0.09282 L 0.49453 0.09467 L 0.50547 0.10116 C 0.51107 0.1044 0.50247 0.09907 0.50859 0.10393 C 0.50951 0.10463 0.51068 0.10509 0.51172 0.10578 C 0.51224 0.10602 0.51263 0.10625 0.51328 0.10671 C 0.51393 0.10694 0.51458 0.10717 0.51537 0.10764 C 0.51615 0.10787 0.51706 0.1081 0.51797 0.10856 C 0.51901 0.10903 0.51992 0.10995 0.52109 0.11041 C 0.52279 0.11088 0.52448 0.11134 0.5263 0.11227 C 0.52695 0.1125 0.5276 0.11273 0.52839 0.11319 C 0.52891 0.11342 0.5293 0.11389 0.52995 0.11412 C 0.53086 0.11435 0.5319 0.11458 0.53307 0.11504 C 0.5388 0.11643 0.53724 0.11597 0.54557 0.1169 C 0.54922 0.11643 0.55287 0.11643 0.55651 0.11597 C 0.55716 0.11574 0.55781 0.11528 0.55859 0.11504 C 0.56771 0.11134 0.55651 0.11597 0.56276 0.11319 C 0.56328 0.11273 0.56823 0.11041 0.56953 0.11041 C 0.57031 0.11018 0.57122 0.11041 0.57214 0.11041 " pathEditMode="relative" ptsTypes="AAAAAAAAAAAAAAAAAAAAAAAAAAAAAAAAAAAAAAAAAAAAAAAAAAAAAAAAAAAAAAAAAAAAAAAAAAAAAAAAAAAAAAAAA">
                                      <p:cBhvr>
                                        <p:cTn id="24" dur="5000" fill="hold"/>
                                        <p:tgtEl>
                                          <p:spTgt spid="8"/>
                                        </p:tgtEl>
                                        <p:attrNameLst>
                                          <p:attrName>ppt_x</p:attrName>
                                          <p:attrName>ppt_y</p:attrName>
                                        </p:attrNameLst>
                                      </p:cBhvr>
                                    </p:animMotion>
                                  </p:childTnLst>
                                </p:cTn>
                              </p:par>
                            </p:childTnLst>
                          </p:cTn>
                        </p:par>
                        <p:par>
                          <p:cTn id="25" fill="hold">
                            <p:stCondLst>
                              <p:cond delay="15000"/>
                            </p:stCondLst>
                            <p:childTnLst>
                              <p:par>
                                <p:cTn id="26" presetID="0" presetClass="path" presetSubtype="0" accel="50000" decel="50000" fill="hold" nodeType="afterEffect">
                                  <p:stCondLst>
                                    <p:cond delay="0"/>
                                  </p:stCondLst>
                                  <p:childTnLst>
                                    <p:animMotion origin="layout" path="M 0.09753 0.04051 L 0.09753 0.04051 L 0.13242 0.04143 C 0.13516 0.04167 0.13789 0.04352 0.14076 0.04421 C 0.14518 0.04537 0.14766 0.04537 0.15274 0.04606 C 0.15339 0.04629 0.15404 0.04699 0.15482 0.04699 C 0.16003 0.04699 0.16797 0.04792 0.17409 0.04514 C 0.17461 0.04491 0.175 0.04444 0.17565 0.04421 C 0.17643 0.04375 0.17734 0.04375 0.17826 0.04329 C 0.17878 0.04305 0.17917 0.04259 0.17982 0.04236 C 0.18099 0.0419 0.18216 0.04167 0.18346 0.04143 C 0.18451 0.0412 0.18542 0.04051 0.18659 0.04051 C 0.1974 0.03981 0.20846 0.03981 0.2194 0.03958 C 0.22018 0.03935 0.22109 0.03889 0.22201 0.03866 C 0.24089 0.03495 0.24609 0.03657 0.27096 0.03588 L 0.28138 0.03495 C 0.28372 0.03472 0.2862 0.03426 0.28867 0.03403 C 0.29362 0.03356 0.2987 0.03333 0.30378 0.0331 L 0.31107 0.03217 C 0.31393 0.03171 0.31693 0.03171 0.31992 0.03125 C 0.32122 0.03102 0.32266 0.03055 0.32409 0.03032 C 0.3276 0.02963 0.33125 0.02893 0.33503 0.02847 L 0.34232 0.02754 C 0.34505 0.02708 0.34974 0.02662 0.35274 0.02569 C 0.35339 0.02546 0.35404 0.025 0.35482 0.02477 C 0.3556 0.0243 0.35651 0.0243 0.35742 0.02384 C 0.35846 0.02338 0.35951 0.02268 0.36055 0.02199 C 0.36107 0.02176 0.36159 0.02153 0.36211 0.02106 C 0.36263 0.02037 0.36302 0.01967 0.36367 0.01921 C 0.36458 0.01829 0.36576 0.01852 0.3668 0.01736 C 0.36784 0.0162 0.36862 0.01435 0.36992 0.01366 C 0.37044 0.01342 0.37096 0.01319 0.37149 0.01273 C 0.37201 0.01227 0.3724 0.01134 0.37305 0.01088 C 0.37396 0.00995 0.37513 0.00972 0.37617 0.00903 C 0.37669 0.00879 0.37721 0.00856 0.37774 0.0081 C 0.37826 0.00741 0.37865 0.00671 0.3793 0.00625 C 0.38021 0.00532 0.38138 0.00509 0.38242 0.0044 L 0.38711 0.00162 L 0.3918 -0.00116 C 0.39232 -0.00162 0.39271 -0.00185 0.39336 -0.00208 C 0.39414 -0.00255 0.39505 -0.00255 0.39596 -0.00301 C 0.39701 -0.00347 0.39792 -0.00463 0.39909 -0.00486 C 0.40013 -0.00533 0.40117 -0.00533 0.40221 -0.00579 C 0.40326 -0.00625 0.4043 -0.00718 0.40534 -0.00764 L 0.4069 -0.00857 C 0.40742 -0.00903 0.40794 -0.00903 0.40833 -0.00949 C 0.40899 -0.01019 0.40938 -0.01088 0.41003 -0.01134 C 0.41094 -0.01227 0.41211 -0.01273 0.41315 -0.0132 L 0.41628 -0.01505 L 0.41784 -0.01597 C 0.41836 -0.01644 0.41888 -0.01644 0.4194 -0.0169 C 0.41992 -0.01759 0.42031 -0.01829 0.42096 -0.01875 C 0.42162 -0.01921 0.42227 -0.01945 0.42305 -0.01968 C 0.42357 -0.01991 0.42396 -0.02037 0.42461 -0.0206 C 0.4263 -0.0213 0.42813 -0.02153 0.42982 -0.02246 L 0.43294 -0.02431 C 0.43346 -0.02477 0.43385 -0.025 0.43451 -0.02523 C 0.43529 -0.0257 0.4362 -0.0257 0.43711 -0.02616 C 0.43815 -0.02662 0.43919 -0.02755 0.44024 -0.02801 L 0.44492 -0.03079 L 0.44649 -0.03171 C 0.44701 -0.03218 0.44753 -0.03218 0.44805 -0.03264 C 0.44857 -0.03333 0.44896 -0.03403 0.44961 -0.03449 C 0.45052 -0.03542 0.45169 -0.03588 0.45274 -0.03634 L 0.45742 -0.03912 C 0.45794 -0.03958 0.45833 -0.03982 0.45899 -0.04005 C 0.45977 -0.04051 0.46068 -0.04074 0.46159 -0.04097 C 0.46211 -0.04121 0.4625 -0.04167 0.46315 -0.0419 C 0.46732 -0.04398 0.46406 -0.0419 0.46784 -0.04375 C 0.46836 -0.04398 0.46888 -0.04421 0.4694 -0.04468 C 0.46992 -0.04514 0.47031 -0.0463 0.47096 -0.04653 C 0.47227 -0.04746 0.4737 -0.04769 0.47513 -0.04838 C 0.47878 -0.0507 0.47409 -0.04792 0.47878 -0.05023 C 0.4793 -0.05046 0.47969 -0.05093 0.48034 -0.05116 C 0.48112 -0.05162 0.48203 -0.05162 0.48294 -0.05208 C 0.48399 -0.05278 0.48503 -0.05347 0.48607 -0.05394 L 0.48919 -0.05579 L 0.49388 -0.05857 C 0.4944 -0.05903 0.49492 -0.05903 0.49544 -0.05949 C 0.49792 -0.0625 0.49635 -0.06111 0.50013 -0.0632 L 0.50169 -0.06412 C 0.50221 -0.06458 0.50274 -0.06458 0.50326 -0.06505 C 0.50573 -0.06806 0.50378 -0.06621 0.5069 -0.06783 C 0.50794 -0.06852 0.50899 -0.06921 0.51003 -0.06968 L 0.51315 -0.07153 L 0.51628 -0.07338 C 0.5168 -0.07384 0.51732 -0.07384 0.51784 -0.07431 C 0.51836 -0.075 0.51875 -0.0757 0.5194 -0.07616 C 0.51979 -0.07662 0.52031 -0.07685 0.52096 -0.07708 C 0.52227 -0.07778 0.5237 -0.07824 0.52513 -0.07894 C 0.52617 -0.07963 0.52708 -0.08056 0.52826 -0.08079 C 0.52904 -0.08125 0.52995 -0.08148 0.53086 -0.08171 L 0.53555 -0.08449 L 0.53711 -0.08542 C 0.53763 -0.08588 0.53815 -0.08588 0.53867 -0.08634 C 0.53919 -0.08704 0.53958 -0.08773 0.54024 -0.0882 C 0.54271 -0.09028 0.5431 -0.08982 0.54544 -0.09097 C 0.54649 -0.09167 0.5474 -0.09259 0.54857 -0.09283 L 0.5569 -0.09468 C 0.55742 -0.09514 0.55781 -0.0956 0.55846 -0.0956 C 0.56081 -0.09653 0.56328 -0.09653 0.56576 -0.09746 C 0.56888 -0.09884 0.56706 -0.09815 0.57096 -0.10023 C 0.57149 -0.1007 0.57188 -0.10116 0.57253 -0.10116 L 0.57826 -0.10208 C 0.58125 -0.10394 0.58099 -0.10417 0.58399 -0.10486 C 0.58412 -0.10509 0.58425 -0.10486 0.58451 -0.10486 " pathEditMode="relative" ptsTypes="AAAAAAAAAAAAAAAAAAAAAAAAAAAAAAAAAAAAAAAAAAAAAAAAAAAAAAAAAAAAAAAAAAAAAAAAAAAAAAAAAAAAAAAAAAAAAAAAAAAAAAAAAA">
                                      <p:cBhvr>
                                        <p:cTn id="27" dur="5000" fill="hold"/>
                                        <p:tgtEl>
                                          <p:spTgt spid="4"/>
                                        </p:tgtEl>
                                        <p:attrNameLst>
                                          <p:attrName>ppt_x</p:attrName>
                                          <p:attrName>ppt_y</p:attrName>
                                        </p:attrNameLst>
                                      </p:cBhvr>
                                    </p:animMotion>
                                  </p:childTnLst>
                                </p:cTn>
                              </p:par>
                            </p:childTnLst>
                          </p:cTn>
                        </p:par>
                        <p:par>
                          <p:cTn id="28" fill="hold">
                            <p:stCondLst>
                              <p:cond delay="20000"/>
                            </p:stCondLst>
                            <p:childTnLst>
                              <p:par>
                                <p:cTn id="29" presetID="0" presetClass="path" presetSubtype="0" accel="50000" decel="50000" fill="hold" nodeType="afterEffect">
                                  <p:stCondLst>
                                    <p:cond delay="0"/>
                                  </p:stCondLst>
                                  <p:childTnLst>
                                    <p:animMotion origin="layout" path="M 0.05378 -0.04699 L 0.05378 -0.04676 L 0.07396 -0.04815 C 0.08112 -0.04884 0.08177 -0.04954 0.08815 -0.05093 L 0.09427 -0.05231 L 0.13099 -0.05093 C 0.13411 -0.05093 0.13737 -0.05023 0.14049 -0.04954 C 0.14245 -0.04954 0.1444 -0.04838 0.14661 -0.04815 C 0.15859 -0.04745 0.1707 -0.04745 0.18268 -0.04699 C 0.18776 -0.0463 0.19362 -0.0537 0.19896 -0.0537 C 0.21914 -0.0537 0.23659 -0.04931 0.24987 -0.04815 C 0.26302 -0.04699 0.26849 -0.04884 0.27799 -0.04699 C 0.27891 -0.04699 0.27865 -0.04375 0.27956 -0.04259 C 0.27995 -0.0419 0.28099 -0.0419 0.28177 -0.0412 C 0.28268 -0.04051 0.28333 -0.03958 0.28411 -0.03843 C 0.28464 -0.03704 0.2849 -0.03519 0.28568 -0.03449 C 0.28698 -0.0331 0.28906 -0.03333 0.29049 -0.03148 C 0.29115 -0.03056 0.29206 -0.02986 0.29284 -0.0287 C 0.29336 -0.02731 0.29349 -0.02593 0.29427 -0.02477 C 0.2957 -0.02269 0.29896 -0.01898 0.29896 -0.01875 C 0.3026 -0.00926 0.30065 -0.0125 0.30456 -0.00787 C 0.30638 0.00255 0.30352 -0.00995 0.30768 -0.00116 C 0.31055 0.00579 0.30547 0.00139 0.31055 0.00463 C 0.31484 0.01574 0.30951 0.00208 0.31471 0.01157 C 0.31523 0.0125 0.31562 0.01435 0.31615 0.01574 C 0.31797 0.01968 0.31849 0.01968 0.32044 0.02269 C 0.32513 0.03449 0.31927 0.02037 0.32487 0.02824 C 0.32513 0.02894 0.32565 0.03125 0.32604 0.03218 C 0.32773 0.03449 0.3306 0.03796 0.3306 0.03819 C 0.33346 0.04514 0.3306 0.03912 0.33503 0.04491 C 0.33529 0.04583 0.3362 0.04769 0.33711 0.04907 C 0.33789 0.04977 0.3388 0.04977 0.33971 0.05023 C 0.34049 0.05093 0.34089 0.05231 0.3418 0.05301 C 0.34245 0.0544 0.34271 0.05625 0.34349 0.05741 C 0.34362 0.0581 0.34531 0.05741 0.34544 0.0588 C 0.35 0.06597 0.34258 0.06065 0.34896 0.06412 C 0.35078 0.07315 0.34818 0.06412 0.35195 0.06991 C 0.35273 0.0706 0.35286 0.07269 0.35365 0.07384 C 0.35378 0.07454 0.35534 0.07454 0.3556 0.07523 C 0.35651 0.07593 0.35742 0.07708 0.3582 0.07824 C 0.35833 0.07963 0.35911 0.08102 0.36003 0.08241 C 0.36029 0.08287 0.3612 0.08287 0.36211 0.08356 C 0.36302 0.08426 0.3638 0.08565 0.36471 0.08634 C 0.36484 0.08796 0.36497 0.08958 0.36615 0.09074 C 0.36745 0.09213 0.37083 0.09352 0.37083 0.09375 C 0.37539 0.10509 0.3694 0.0912 0.37487 0.09907 C 0.37539 0.1 0.37552 0.10185 0.3763 0.10324 C 0.37682 0.10394 0.37799 0.10394 0.37865 0.1044 C 0.37956 0.10509 0.38034 0.10648 0.38099 0.10718 C 0.38229 0.11111 0.38281 0.1125 0.38503 0.11551 C 0.38646 0.11759 0.38971 0.1213 0.38971 0.12153 C 0.39388 0.13241 0.38828 0.11875 0.39349 0.12801 C 0.3987 0.13727 0.39115 0.12778 0.39753 0.13519 C 0.40169 0.1463 0.39622 0.13264 0.4013 0.14213 C 0.40651 0.15139 0.39896 0.14167 0.40534 0.14884 C 0.40951 0.15995 0.40404 0.14676 0.40924 0.15602 C 0.41276 0.16204 0.40833 0.15856 0.41302 0.16134 C 0.41471 0.17037 0.41237 0.16134 0.41615 0.16713 C 0.41693 0.16782 0.41706 0.16968 0.41784 0.17106 C 0.41849 0.17245 0.4194 0.17292 0.42018 0.17384 C 0.42734 0.18472 0.41523 0.16968 0.42721 0.18356 L 0.43424 0.1919 C 0.43503 0.19306 0.43568 0.19375 0.43646 0.19468 C 0.44102 0.20648 0.43503 0.19259 0.44036 0.20046 C 0.44115 0.20116 0.44115 0.20347 0.44206 0.2044 C 0.44258 0.20509 0.44349 0.20509 0.4444 0.20579 C 0.44518 0.20648 0.44583 0.20764 0.44674 0.2088 C 0.44727 0.20903 0.44818 0.20949 0.44896 0.21019 C 0.44987 0.21088 0.45039 0.21204 0.4513 0.21273 C 0.45195 0.21343 0.45286 0.21343 0.45365 0.21412 C 0.45456 0.21481 0.45508 0.2162 0.45599 0.2169 C 0.45677 0.21736 0.45768 0.21736 0.45833 0.21852 C 0.46628 0.22639 0.46016 0.22199 0.46536 0.22523 C 0.46602 0.22662 0.46615 0.22847 0.46706 0.22963 C 0.47357 0.23958 0.4694 0.23241 0.47409 0.23634 C 0.47487 0.23704 0.47539 0.23843 0.4763 0.23912 C 0.47773 0.24028 0.47956 0.24097 0.48099 0.24213 L 0.48333 0.24352 C 0.48424 0.24398 0.48477 0.24421 0.48568 0.24491 C 0.48698 0.24537 0.48841 0.24537 0.48971 0.24606 C 0.49453 0.24815 0.4888 0.24745 0.49674 0.24884 L 0.50599 0.25046 C 0.51341 0.25 0.5207 0.24954 0.52786 0.24884 C 0.52956 0.24861 0.53268 0.24745 0.53268 0.24792 " pathEditMode="relative" rAng="0" ptsTypes="AAAAAAAAAAAAAAAAAAAAAAAAAAAAAAAAAAAAAAAAAAAAAAAAAAAAAAAAAAAAAAAAAAAAAAAAAAAAAAAAAAAA">
                                      <p:cBhvr>
                                        <p:cTn id="30" dur="5000" fill="hold"/>
                                        <p:tgtEl>
                                          <p:spTgt spid="25"/>
                                        </p:tgtEl>
                                        <p:attrNameLst>
                                          <p:attrName>ppt_x</p:attrName>
                                          <p:attrName>ppt_y</p:attrName>
                                        </p:attrNameLst>
                                      </p:cBhvr>
                                      <p:rCtr x="23945" y="14537"/>
                                    </p:animMotion>
                                  </p:childTnLst>
                                </p:cTn>
                              </p:par>
                            </p:childTnLst>
                          </p:cTn>
                        </p:par>
                        <p:par>
                          <p:cTn id="31" fill="hold">
                            <p:stCondLst>
                              <p:cond delay="25000"/>
                            </p:stCondLst>
                            <p:childTnLst>
                              <p:par>
                                <p:cTn id="32" presetID="0" presetClass="path" presetSubtype="0" accel="50000" decel="50000" fill="hold" nodeType="afterEffect">
                                  <p:stCondLst>
                                    <p:cond delay="0"/>
                                  </p:stCondLst>
                                  <p:childTnLst>
                                    <p:animMotion origin="layout" path="M 0.03854 -0.03657 L 0.03854 -0.03634 L 0.07057 -0.03518 C 0.07734 -0.03495 0.08398 -0.0338 0.09089 -0.0338 C 0.09688 -0.0338 0.10286 -0.03472 0.10885 -0.03518 C 0.1112 -0.03565 0.11341 -0.03634 0.11589 -0.03657 C 0.12122 -0.03727 0.12682 -0.0375 0.13229 -0.03796 L 0.14714 -0.03935 C 0.15417 -0.03889 0.1612 -0.03889 0.16823 -0.03796 C 0.16979 -0.03796 0.17122 -0.03704 0.17292 -0.03657 C 0.17487 -0.03611 0.17708 -0.03588 0.17917 -0.03518 C 0.18073 -0.03495 0.18216 -0.03426 0.18385 -0.0338 C 0.18789 -0.03333 0.19219 -0.03287 0.19635 -0.03241 C 0.21602 -0.03356 0.21576 -0.0331 0.23073 -0.03518 C 0.23333 -0.03565 0.23594 -0.03611 0.23854 -0.03657 C 0.2401 -0.03704 0.24154 -0.03796 0.24323 -0.03796 C 0.25768 -0.03889 0.2724 -0.03889 0.28698 -0.03935 C 0.28776 -0.03981 0.28854 -0.04005 0.28932 -0.04074 C 0.29089 -0.04259 0.29401 -0.0463 0.29401 -0.04606 C 0.29661 -0.05324 0.29479 -0.04954 0.30026 -0.05602 L 0.3026 -0.0588 C 0.30313 -0.06018 0.30339 -0.06204 0.30417 -0.06296 C 0.30469 -0.06389 0.30573 -0.06389 0.30651 -0.06435 C 0.30729 -0.06528 0.30794 -0.06643 0.30885 -0.06713 C 0.30951 -0.06782 0.31042 -0.06782 0.3112 -0.06852 C 0.31276 -0.07037 0.31406 -0.07315 0.31589 -0.07407 C 0.31667 -0.07454 0.31745 -0.07477 0.31823 -0.07546 L 0.32526 -0.0838 L 0.3276 -0.08657 C 0.33203 -0.09861 0.32604 -0.08449 0.33151 -0.09213 C 0.33216 -0.09329 0.33229 -0.09514 0.33307 -0.0963 C 0.33372 -0.09768 0.33464 -0.09815 0.33542 -0.09907 C 0.3362 -0.10046 0.33698 -0.10185 0.33776 -0.10324 C 0.33828 -0.10463 0.33854 -0.10648 0.33932 -0.10741 C 0.33984 -0.10833 0.34089 -0.10833 0.34167 -0.1088 C 0.34453 -0.11643 0.34167 -0.11018 0.34557 -0.11574 C 0.34635 -0.11713 0.34701 -0.11875 0.34792 -0.11991 C 0.34935 -0.12199 0.35117 -0.12315 0.3526 -0.12546 C 0.35339 -0.12685 0.35404 -0.12847 0.35495 -0.12963 C 0.35638 -0.13171 0.35964 -0.13518 0.35964 -0.13495 C 0.36016 -0.13657 0.36042 -0.13843 0.3612 -0.13935 C 0.3625 -0.14167 0.36589 -0.14491 0.36589 -0.14468 C 0.36797 -0.15602 0.36484 -0.14305 0.36901 -0.15046 C 0.37318 -0.15787 0.36589 -0.15231 0.37214 -0.15602 C 0.37331 -0.16296 0.37227 -0.15856 0.37526 -0.16574 C 0.37578 -0.16713 0.37604 -0.16875 0.37682 -0.16991 C 0.37747 -0.1713 0.37839 -0.17176 0.37917 -0.17268 L 0.38229 -0.18102 C 0.38281 -0.18241 0.38307 -0.18426 0.38385 -0.18518 L 0.3862 -0.18796 C 0.3875 -0.19537 0.38646 -0.19097 0.3901 -0.20046 C 0.39063 -0.20185 0.39089 -0.20347 0.39167 -0.20463 C 0.39245 -0.20602 0.39323 -0.20741 0.39401 -0.2088 C 0.39883 -0.22014 0.39492 -0.21458 0.39948 -0.21991 C 0.40365 -0.23102 0.39818 -0.21759 0.40339 -0.22685 C 0.40859 -0.23611 0.40104 -0.22639 0.40729 -0.2338 C 0.41146 -0.24491 0.40599 -0.23148 0.4112 -0.24074 C 0.41185 -0.24213 0.41198 -0.24398 0.41276 -0.24491 C 0.41406 -0.24722 0.41745 -0.25046 0.41745 -0.25023 C 0.42161 -0.26157 0.41615 -0.24815 0.42135 -0.25741 C 0.42656 -0.26667 0.41901 -0.25694 0.42526 -0.26435 C 0.42734 -0.27546 0.42422 -0.2625 0.42839 -0.26991 C 0.42891 -0.27106 0.42865 -0.27315 0.42917 -0.27407 C 0.42969 -0.27546 0.43073 -0.27593 0.43151 -0.27685 C 0.43346 -0.2875 0.43047 -0.275 0.43464 -0.2838 C 0.43503 -0.28495 0.4349 -0.28704 0.43542 -0.28796 C 0.43594 -0.28935 0.43698 -0.28981 0.43776 -0.29074 C 0.43854 -0.29213 0.43932 -0.29352 0.4401 -0.29491 C 0.4418 -0.30417 0.43932 -0.29514 0.44323 -0.30046 C 0.44388 -0.30162 0.44401 -0.30347 0.44479 -0.30463 C 0.44544 -0.30602 0.44635 -0.30648 0.44714 -0.30741 C 0.44766 -0.3088 0.44792 -0.31065 0.4487 -0.31157 C 0.45 -0.31389 0.45339 -0.31713 0.45339 -0.3169 C 0.45391 -0.31852 0.45417 -0.32014 0.45495 -0.3213 C 0.46107 -0.33241 0.45313 -0.31481 0.45964 -0.32824 C 0.46016 -0.32963 0.46042 -0.33148 0.4612 -0.33241 C 0.4625 -0.33472 0.46589 -0.33796 0.46589 -0.33773 C 0.47031 -0.35 0.46432 -0.33588 0.46979 -0.34352 C 0.47044 -0.34468 0.47057 -0.34676 0.47135 -0.34768 C 0.47188 -0.34861 0.47292 -0.34838 0.4737 -0.34907 C 0.47526 -0.35093 0.47839 -0.35463 0.47839 -0.3544 C 0.48281 -0.36667 0.47682 -0.35255 0.48229 -0.36018 C 0.48294 -0.36134 0.48294 -0.36366 0.48385 -0.36435 C 0.48516 -0.36597 0.48711 -0.36551 0.48854 -0.36713 C 0.48932 -0.36805 0.48997 -0.36944 0.49089 -0.36991 C 0.49232 -0.3713 0.49414 -0.37106 0.49557 -0.37268 C 0.49635 -0.37361 0.49701 -0.375 0.49792 -0.37546 C 0.49935 -0.37685 0.50104 -0.37731 0.5026 -0.37824 L 0.50729 -0.38102 L 0.51901 -0.38796 L 0.52135 -0.38935 C 0.52214 -0.38981 0.52279 -0.39074 0.5237 -0.39074 L 0.53542 -0.39074 " pathEditMode="relative" rAng="0" ptsTypes="AAAAAAAAAAAAAAAAAAAAAAAAAAAAAAAAAAAAAAAAAAAAAAAAAAAAAAAAAAAAAAAAAAAAAAAAAAAAAAAAAAAAAAAAAAAAA">
                                      <p:cBhvr>
                                        <p:cTn id="33" dur="5000" fill="hold"/>
                                        <p:tgtEl>
                                          <p:spTgt spid="24"/>
                                        </p:tgtEl>
                                        <p:attrNameLst>
                                          <p:attrName>ppt_x</p:attrName>
                                          <p:attrName>ppt_y</p:attrName>
                                        </p:attrNameLst>
                                      </p:cBhvr>
                                      <p:rCtr x="24844" y="-17500"/>
                                    </p:animMotion>
                                  </p:childTnLst>
                                </p:cTn>
                              </p:par>
                            </p:childTnLst>
                          </p:cTn>
                        </p:par>
                        <p:par>
                          <p:cTn id="34" fill="hold">
                            <p:stCondLst>
                              <p:cond delay="30000"/>
                            </p:stCondLst>
                            <p:childTnLst>
                              <p:par>
                                <p:cTn id="35" presetID="0" presetClass="path" presetSubtype="0" accel="50000" decel="50000" fill="hold" nodeType="afterEffect">
                                  <p:stCondLst>
                                    <p:cond delay="0"/>
                                  </p:stCondLst>
                                  <p:childTnLst>
                                    <p:animMotion origin="layout" path="M 0.08854 -0.00278 L 0.08854 -0.00255 C 0.0901 -0.00324 0.09167 -0.00347 0.09323 -0.0037 C 0.09401 -0.00394 0.09492 -0.0044 0.09583 -0.00463 C 0.09635 -0.00509 0.09675 -0.00556 0.0974 -0.00556 C 0.09883 -0.00602 0.10052 -0.00625 0.10208 -0.00648 L 0.12708 -0.00556 C 0.1276 -0.00556 0.128 -0.00486 0.12865 -0.00463 C 0.12956 -0.0044 0.1306 -0.00417 0.13177 -0.0037 C 0.1332 -0.00347 0.1349 -0.00324 0.13646 -0.00278 L 0.14063 -0.00185 C 0.14323 -0.00046 0.14193 -0.00093 0.14635 0 C 0.15195 0.00093 0.1543 0.00116 0.16042 0.00185 L 0.17708 0.00093 C 0.17878 0.00069 0.18047 0.00023 0.18229 0 C 0.18503 -0.00046 0.18776 -0.00069 0.19063 -0.00093 C 0.19167 -0.00139 0.19258 -0.00185 0.19375 -0.00185 L 0.24167 -0.0037 L 0.29844 -0.00278 C 0.30078 -0.00278 0.30052 -0.00185 0.3026 -0.00093 C 0.30352 -0.00069 0.30469 -0.00046 0.30573 0 C 0.30651 0.00023 0.30742 0.00046 0.30833 0.00093 C 0.31758 0.0037 0.3138 0.00255 0.32604 0.0037 C 0.32878 0.00417 0.33203 0.00463 0.3349 0.00556 C 0.33555 0.00556 0.3362 0.00625 0.33698 0.00648 C 0.33815 0.00671 0.33932 0.00694 0.34063 0.00741 C 0.34141 0.00764 0.34232 0.0081 0.34323 0.00833 C 0.34505 0.00856 0.34701 0.0088 0.34896 0.00926 C 0.353 0.01157 0.34948 0.00972 0.35833 0.01111 C 0.36003 0.01134 0.36172 0.01157 0.36354 0.01204 C 0.36849 0.01319 0.36406 0.01227 0.36771 0.01389 C 0.3694 0.01458 0.37109 0.01505 0.37292 0.01574 C 0.3737 0.01597 0.37461 0.01597 0.37552 0.01667 C 0.37604 0.0169 0.37643 0.01713 0.37708 0.01759 C 0.37943 0.01852 0.3806 0.01852 0.38333 0.01944 C 0.38412 0.01968 0.38503 0.01991 0.38594 0.02037 C 0.38646 0.0206 0.38685 0.02106 0.3875 0.0213 C 0.3888 0.02153 0.39023 0.02176 0.39167 0.02222 C 0.39336 0.02269 0.39505 0.02338 0.39688 0.02407 C 0.39766 0.02431 0.39857 0.02431 0.39948 0.025 L 0.40417 0.02778 L 0.40573 0.0287 C 0.40625 0.02894 0.40664 0.0294 0.40729 0.02963 L 0.4099 0.03056 C 0.41081 0.03079 0.41198 0.03102 0.41302 0.03148 C 0.41406 0.03194 0.4151 0.03264 0.41615 0.03333 L 0.41771 0.03426 C 0.41823 0.03449 0.41862 0.03472 0.41927 0.03519 C 0.41992 0.03542 0.42057 0.03565 0.42135 0.03611 C 0.42188 0.03634 0.42227 0.03657 0.42292 0.03704 C 0.4237 0.03727 0.42461 0.0375 0.42552 0.03796 C 0.42604 0.03819 0.42643 0.03843 0.42708 0.03889 C 0.42773 0.03912 0.42839 0.03935 0.42917 0.03981 C 0.42969 0.04005 0.43008 0.04028 0.43073 0.04074 C 0.43398 0.04213 0.43359 0.0412 0.4375 0.04352 C 0.4388 0.04421 0.43958 0.04468 0.44115 0.04537 C 0.4431 0.04583 0.44531 0.04583 0.4474 0.04722 C 0.45026 0.04884 0.44831 0.04769 0.45313 0.05 L 0.45521 0.05093 C 0.45586 0.05116 0.45651 0.05139 0.45729 0.05185 C 0.45807 0.05208 0.45898 0.05231 0.4599 0.05278 C 0.46784 0.05648 0.45964 0.05255 0.46458 0.05648 C 0.4655 0.05718 0.46667 0.05718 0.46771 0.05833 C 0.46823 0.0588 0.46862 0.05972 0.46927 0.06019 C 0.47018 0.06088 0.47135 0.06088 0.4724 0.06204 C 0.47292 0.0625 0.47331 0.06343 0.47396 0.06389 C 0.47487 0.06458 0.47604 0.06458 0.47708 0.06574 C 0.4776 0.0662 0.478 0.06713 0.47865 0.06759 C 0.47956 0.06829 0.48073 0.06829 0.48177 0.06944 C 0.48229 0.06991 0.48268 0.07083 0.48333 0.0713 C 0.48425 0.07199 0.48542 0.07245 0.48646 0.07315 L 0.48958 0.075 L 0.50052 0.08148 C 0.50612 0.08472 0.49753 0.0794 0.50365 0.08426 C 0.50456 0.08495 0.50573 0.08542 0.50677 0.08611 C 0.50729 0.08634 0.50768 0.08657 0.50833 0.08704 C 0.50898 0.08727 0.50964 0.0875 0.51042 0.08796 C 0.5112 0.08819 0.51211 0.08843 0.51302 0.08889 C 0.51406 0.08935 0.51497 0.09028 0.51615 0.09074 C 0.51784 0.0912 0.51953 0.09167 0.52135 0.09259 C 0.52201 0.09282 0.52266 0.09306 0.52344 0.09352 C 0.52396 0.09375 0.52435 0.09421 0.525 0.09444 C 0.52591 0.09468 0.52695 0.09491 0.52813 0.09537 C 0.53385 0.09676 0.53229 0.0963 0.54063 0.09722 C 0.54427 0.09676 0.54792 0.09676 0.55156 0.0963 C 0.55221 0.09606 0.55287 0.0956 0.55365 0.09537 C 0.56276 0.09167 0.55156 0.0963 0.55781 0.09352 C 0.55833 0.09306 0.56328 0.09074 0.56458 0.09074 C 0.56537 0.09051 0.56628 0.09074 0.56719 0.09074 " pathEditMode="relative" rAng="0" ptsTypes="AAAAAAAAAAAAAAAAAAAAAAAAAAAAAAAAAAAAAAAAAAAAAAAAAAAAAAAAAAAAAAAAAAAAAAAAAAAAAAAAAAAAAAAAA">
                                      <p:cBhvr>
                                        <p:cTn id="36" dur="5000" fill="hold"/>
                                        <p:tgtEl>
                                          <p:spTgt spid="23"/>
                                        </p:tgtEl>
                                        <p:attrNameLst>
                                          <p:attrName>ppt_x</p:attrName>
                                          <p:attrName>ppt_y</p:attrName>
                                        </p:attrNameLst>
                                      </p:cBhvr>
                                      <p:rCtr x="23932" y="4815"/>
                                    </p:animMotion>
                                  </p:childTnLst>
                                </p:cTn>
                              </p:par>
                            </p:childTnLst>
                          </p:cTn>
                        </p:par>
                        <p:par>
                          <p:cTn id="37" fill="hold">
                            <p:stCondLst>
                              <p:cond delay="35000"/>
                            </p:stCondLst>
                            <p:childTnLst>
                              <p:par>
                                <p:cTn id="38" presetID="0" presetClass="path" presetSubtype="0" accel="50000" decel="50000" fill="hold" nodeType="afterEffect">
                                  <p:stCondLst>
                                    <p:cond delay="0"/>
                                  </p:stCondLst>
                                  <p:childTnLst>
                                    <p:animMotion origin="layout" path="M 0.04023 -0.06736 L 0.04023 -0.06713 L 0.06042 -0.06852 C 0.06758 -0.06921 0.06823 -0.06991 0.07461 -0.07129 L 0.08073 -0.07268 L 0.11745 -0.07129 C 0.12057 -0.07129 0.12383 -0.0706 0.12695 -0.06991 C 0.12891 -0.06991 0.13086 -0.06875 0.13307 -0.06852 C 0.14505 -0.06782 0.15716 -0.06782 0.16914 -0.06736 C 0.17422 -0.06666 0.18008 -0.07407 0.18542 -0.07407 C 0.2056 -0.07407 0.22305 -0.06967 0.23633 -0.06852 C 0.24948 -0.06736 0.25495 -0.06921 0.26445 -0.06736 C 0.26536 -0.06736 0.2651 -0.06412 0.26602 -0.06296 C 0.26641 -0.06227 0.26745 -0.06227 0.26823 -0.06157 C 0.26914 -0.06088 0.26979 -0.05995 0.27057 -0.05879 C 0.27109 -0.05741 0.27135 -0.05555 0.27214 -0.05486 C 0.27344 -0.05347 0.27552 -0.0537 0.27695 -0.05185 C 0.2776 -0.05092 0.27852 -0.05023 0.2793 -0.04907 C 0.27982 -0.04768 0.27995 -0.04629 0.28073 -0.04514 C 0.28216 -0.04305 0.28542 -0.03935 0.28542 -0.03912 C 0.28906 -0.02963 0.28711 -0.03287 0.29102 -0.02824 C 0.29284 -0.01782 0.28997 -0.03032 0.29414 -0.02153 C 0.29701 -0.01458 0.29193 -0.01898 0.29701 -0.01574 C 0.3013 -0.00463 0.29596 -0.01828 0.30117 -0.00879 C 0.30169 -0.00787 0.30208 -0.00602 0.3026 -0.00463 C 0.30443 -0.00069 0.30495 -0.00069 0.3069 0.00232 C 0.31159 0.01412 0.30573 -2.22222E-6 0.31133 0.00787 C 0.31159 0.00857 0.31211 0.01088 0.3125 0.01181 C 0.31419 0.01412 0.31706 0.01759 0.31706 0.01783 C 0.31992 0.02477 0.31706 0.01875 0.32148 0.02454 C 0.32174 0.02547 0.32266 0.02732 0.32357 0.02871 C 0.32435 0.0294 0.32526 0.0294 0.32617 0.02986 C 0.32695 0.03056 0.32734 0.03195 0.32826 0.03264 C 0.32891 0.03403 0.32917 0.03588 0.32995 0.03704 C 0.33008 0.03773 0.33177 0.03704 0.3319 0.03843 C 0.33646 0.0456 0.32904 0.04028 0.33542 0.04375 C 0.33724 0.05278 0.33464 0.04375 0.33841 0.04954 C 0.33919 0.05023 0.33932 0.05232 0.3401 0.05347 C 0.34023 0.05417 0.3418 0.05417 0.34206 0.05486 C 0.34297 0.05556 0.34388 0.05672 0.34466 0.05787 C 0.34479 0.05926 0.34557 0.06065 0.34648 0.06204 C 0.34674 0.0625 0.34766 0.0625 0.34857 0.0632 C 0.34948 0.06389 0.35026 0.06528 0.35117 0.06597 C 0.3513 0.06759 0.3513 0.06922 0.3526 0.07037 C 0.35391 0.07176 0.35729 0.07315 0.35729 0.07338 C 0.36185 0.08472 0.35586 0.07084 0.36133 0.07871 C 0.36185 0.07963 0.36198 0.08148 0.36276 0.08287 C 0.36328 0.08357 0.36445 0.08357 0.3651 0.08403 C 0.36602 0.08472 0.3668 0.08611 0.36745 0.08681 C 0.36875 0.09074 0.36927 0.09213 0.37148 0.09514 C 0.37292 0.09722 0.37617 0.10093 0.37617 0.10116 C 0.38034 0.11204 0.37474 0.09838 0.37995 0.10764 C 0.38516 0.1169 0.3776 0.10741 0.38398 0.11482 C 0.38815 0.12593 0.38268 0.11227 0.38776 0.12176 C 0.39297 0.13102 0.38542 0.1213 0.3918 0.12847 C 0.39596 0.13959 0.39049 0.12639 0.3957 0.13565 C 0.39922 0.14167 0.39479 0.1382 0.39948 0.14097 C 0.40117 0.15 0.39883 0.14097 0.4026 0.14676 C 0.40339 0.14746 0.40352 0.14931 0.4043 0.1507 C 0.40495 0.15209 0.40586 0.15255 0.40664 0.15347 C 0.4138 0.16435 0.40169 0.14931 0.41367 0.1632 L 0.4207 0.17153 C 0.42148 0.17269 0.42214 0.17338 0.42292 0.17431 C 0.42747 0.18611 0.42148 0.17222 0.42682 0.18009 C 0.4276 0.18079 0.4276 0.1831 0.42852 0.18403 C 0.42904 0.18472 0.42995 0.18472 0.43086 0.18542 C 0.43164 0.18611 0.43229 0.18727 0.4332 0.18843 C 0.43372 0.18866 0.43464 0.18912 0.43542 0.18982 C 0.43633 0.19051 0.43685 0.19167 0.43776 0.19236 C 0.43841 0.19306 0.43932 0.19306 0.4401 0.19375 C 0.44102 0.19445 0.44154 0.19584 0.44245 0.19653 C 0.44323 0.19699 0.44414 0.19699 0.44479 0.19815 C 0.45273 0.20602 0.44661 0.20162 0.45182 0.20486 C 0.45247 0.20625 0.4526 0.2081 0.45352 0.20926 C 0.46003 0.21922 0.45586 0.21204 0.46055 0.21597 C 0.46133 0.21667 0.46185 0.21806 0.46276 0.21875 C 0.46419 0.21991 0.46602 0.2206 0.46745 0.22176 L 0.46979 0.22315 C 0.4707 0.22361 0.47122 0.22384 0.47214 0.22454 C 0.47344 0.225 0.47487 0.225 0.47617 0.2257 C 0.48099 0.22778 0.47526 0.22709 0.4832 0.22847 L 0.49245 0.23009 C 0.49987 0.22963 0.50716 0.22917 0.51432 0.22847 C 0.51602 0.22824 0.51914 0.22709 0.51914 0.22755 " pathEditMode="relative" rAng="0" ptsTypes="AAAAAAAAAAAAAAAAAAAAAAAAAAAAAAAAAAAAAAAAAAAAAAAAAAAAAAAAAAAAAAAAAAAAAAAAAAAAAAAAAAAA">
                                      <p:cBhvr>
                                        <p:cTn id="39" dur="5000" fill="hold"/>
                                        <p:tgtEl>
                                          <p:spTgt spid="28"/>
                                        </p:tgtEl>
                                        <p:attrNameLst>
                                          <p:attrName>ppt_x</p:attrName>
                                          <p:attrName>ppt_y</p:attrName>
                                        </p:attrNameLst>
                                      </p:cBhvr>
                                      <p:rCtr x="23945" y="14537"/>
                                    </p:animMotion>
                                  </p:childTnLst>
                                </p:cTn>
                              </p:par>
                            </p:childTnLst>
                          </p:cTn>
                        </p:par>
                        <p:par>
                          <p:cTn id="40" fill="hold">
                            <p:stCondLst>
                              <p:cond delay="40000"/>
                            </p:stCondLst>
                            <p:childTnLst>
                              <p:par>
                                <p:cTn id="41" presetID="0" presetClass="path" presetSubtype="0" accel="50000" decel="50000" fill="hold" nodeType="afterEffect">
                                  <p:stCondLst>
                                    <p:cond delay="0"/>
                                  </p:stCondLst>
                                  <p:childTnLst>
                                    <p:animMotion origin="layout" path="M 0.0224 -0.05416 L 0.0224 -0.05393 L 0.05443 -0.05277 C 0.0612 -0.05254 0.06784 -0.05139 0.07474 -0.05139 C 0.08073 -0.05139 0.08672 -0.05231 0.09271 -0.05277 C 0.09505 -0.05324 0.09727 -0.05393 0.09974 -0.05416 C 0.10508 -0.05486 0.11068 -0.05509 0.11615 -0.05555 L 0.13099 -0.05694 C 0.13802 -0.05648 0.14505 -0.05648 0.15208 -0.05555 C 0.15365 -0.05555 0.15508 -0.05463 0.15677 -0.05416 C 0.15872 -0.0537 0.16094 -0.05347 0.16302 -0.05277 C 0.16458 -0.05254 0.16602 -0.05185 0.16771 -0.05139 C 0.17174 -0.05092 0.17604 -0.05046 0.18021 -0.05 C 0.19987 -0.05115 0.19961 -0.05069 0.21458 -0.05277 C 0.21719 -0.05324 0.21979 -0.0537 0.2224 -0.05416 C 0.22396 -0.05463 0.22539 -0.05555 0.22708 -0.05555 C 0.24154 -0.05648 0.25625 -0.05648 0.27083 -0.05694 C 0.27161 -0.0574 0.2724 -0.05764 0.27318 -0.05833 C 0.27474 -0.06018 0.27786 -0.06389 0.27786 -0.06365 C 0.28047 -0.07083 0.27865 -0.06713 0.28411 -0.07361 L 0.28646 -0.07639 C 0.28698 -0.07777 0.28724 -0.07963 0.28802 -0.08055 C 0.28854 -0.08148 0.28958 -0.08148 0.29036 -0.08194 C 0.29115 -0.08287 0.2918 -0.08402 0.29271 -0.08472 C 0.29336 -0.08541 0.29427 -0.08541 0.29505 -0.08611 C 0.29661 -0.08796 0.29792 -0.09074 0.29974 -0.09166 C 0.30052 -0.09213 0.3013 -0.09236 0.30208 -0.09305 L 0.30911 -0.10139 L 0.31146 -0.10416 C 0.31589 -0.1162 0.3099 -0.10208 0.31536 -0.10972 C 0.31602 -0.11088 0.31615 -0.11273 0.31693 -0.11389 C 0.31758 -0.11527 0.31849 -0.11574 0.31927 -0.11666 C 0.32005 -0.11805 0.32083 -0.11944 0.32161 -0.12083 C 0.32214 -0.12222 0.3224 -0.12407 0.32318 -0.125 C 0.3237 -0.12592 0.32474 -0.12592 0.32552 -0.12639 C 0.32839 -0.13402 0.32552 -0.12777 0.32943 -0.13333 C 0.33021 -0.13472 0.33086 -0.13634 0.33177 -0.1375 C 0.3332 -0.13958 0.33503 -0.14074 0.33646 -0.14305 C 0.33724 -0.14444 0.33789 -0.14606 0.3388 -0.14722 C 0.34023 -0.1493 0.34349 -0.15277 0.34349 -0.15254 C 0.34401 -0.15416 0.34427 -0.15602 0.34505 -0.15694 C 0.34635 -0.15926 0.34974 -0.1625 0.34974 -0.16227 C 0.35182 -0.17361 0.3487 -0.16065 0.35286 -0.16805 C 0.35703 -0.17546 0.34974 -0.1699 0.35599 -0.17361 C 0.35716 -0.18055 0.35612 -0.17615 0.35911 -0.18333 C 0.35964 -0.18472 0.3599 -0.18634 0.36068 -0.1875 C 0.36133 -0.18889 0.36224 -0.18935 0.36302 -0.19027 L 0.36615 -0.19861 C 0.36667 -0.2 0.36693 -0.20185 0.36771 -0.20277 L 0.37005 -0.20555 C 0.37135 -0.21296 0.37031 -0.20856 0.37396 -0.21805 C 0.37448 -0.21944 0.37474 -0.22106 0.37552 -0.22222 C 0.3763 -0.22361 0.37708 -0.225 0.37786 -0.22639 C 0.38268 -0.23773 0.37878 -0.23217 0.38333 -0.2375 C 0.3875 -0.24861 0.38203 -0.23518 0.38724 -0.24444 C 0.39245 -0.2537 0.3849 -0.24398 0.39115 -0.25139 C 0.39531 -0.2625 0.38984 -0.24907 0.39505 -0.25833 C 0.3957 -0.25972 0.39583 -0.26157 0.39661 -0.2625 C 0.39792 -0.26481 0.4013 -0.26805 0.4013 -0.26782 C 0.40547 -0.27916 0.4 -0.26574 0.40521 -0.275 C 0.41042 -0.28426 0.40286 -0.27453 0.40911 -0.28194 C 0.4112 -0.29305 0.40807 -0.28009 0.41224 -0.2875 C 0.41276 -0.28865 0.4125 -0.29074 0.41302 -0.29166 C 0.41354 -0.29305 0.41458 -0.29352 0.41536 -0.29444 C 0.41732 -0.30509 0.41432 -0.29259 0.41849 -0.30139 C 0.41888 -0.30254 0.41875 -0.30463 0.41927 -0.30555 C 0.41979 -0.30694 0.42083 -0.3074 0.42161 -0.30833 C 0.4224 -0.30972 0.42318 -0.31111 0.42396 -0.3125 C 0.42565 -0.32176 0.42318 -0.31273 0.42708 -0.31805 C 0.42773 -0.31921 0.42786 -0.32106 0.42865 -0.32222 C 0.4293 -0.32361 0.43021 -0.32407 0.43099 -0.325 C 0.43151 -0.32639 0.43177 -0.32824 0.43255 -0.32916 C 0.43385 -0.33148 0.43724 -0.33472 0.43724 -0.33449 C 0.43776 -0.33611 0.43802 -0.33773 0.4388 -0.33889 C 0.44492 -0.35 0.43698 -0.3324 0.44349 -0.34583 C 0.44401 -0.34722 0.44427 -0.34907 0.44505 -0.35 C 0.44635 -0.35231 0.44974 -0.35555 0.44974 -0.35532 C 0.45417 -0.36759 0.44818 -0.35347 0.45365 -0.36111 C 0.4543 -0.36227 0.45443 -0.36435 0.45521 -0.36527 C 0.45573 -0.3662 0.45677 -0.36597 0.45755 -0.36666 C 0.45911 -0.36852 0.46224 -0.37222 0.46224 -0.37199 C 0.46667 -0.38426 0.46068 -0.37014 0.46615 -0.37777 C 0.4668 -0.37893 0.4668 -0.38125 0.46771 -0.38194 C 0.46901 -0.38356 0.47096 -0.3831 0.4724 -0.38472 C 0.47318 -0.38565 0.47383 -0.38703 0.47474 -0.3875 C 0.47617 -0.38889 0.47799 -0.38865 0.47943 -0.39027 C 0.48021 -0.3912 0.48086 -0.39259 0.48177 -0.39305 C 0.4832 -0.39444 0.4849 -0.3949 0.48646 -0.39583 L 0.49115 -0.39861 L 0.50286 -0.40555 L 0.50521 -0.40694 C 0.50599 -0.4074 0.50664 -0.40833 0.50755 -0.40833 L 0.51927 -0.40833 " pathEditMode="relative" rAng="0" ptsTypes="AAAAAAAAAAAAAAAAAAAAAAAAAAAAAAAAAAAAAAAAAAAAAAAAAAAAAAAAAAAAAAAAAAAAAAAAAAAAAAAAAAAAAAAAAAAAA">
                                      <p:cBhvr>
                                        <p:cTn id="42" dur="5000" fill="hold"/>
                                        <p:tgtEl>
                                          <p:spTgt spid="27"/>
                                        </p:tgtEl>
                                        <p:attrNameLst>
                                          <p:attrName>ppt_x</p:attrName>
                                          <p:attrName>ppt_y</p:attrName>
                                        </p:attrNameLst>
                                      </p:cBhvr>
                                      <p:rCtr x="24844" y="-17500"/>
                                    </p:animMotion>
                                  </p:childTnLst>
                                </p:cTn>
                              </p:par>
                            </p:childTnLst>
                          </p:cTn>
                        </p:par>
                        <p:par>
                          <p:cTn id="43" fill="hold">
                            <p:stCondLst>
                              <p:cond delay="45000"/>
                            </p:stCondLst>
                            <p:childTnLst>
                              <p:par>
                                <p:cTn id="44" presetID="0" presetClass="path" presetSubtype="0" accel="50000" decel="50000" fill="hold" nodeType="afterEffect">
                                  <p:stCondLst>
                                    <p:cond delay="0"/>
                                  </p:stCondLst>
                                  <p:childTnLst>
                                    <p:animMotion origin="layout" path="M 0.06589 -0.03102 L 0.06589 -0.03078 C 0.06745 -0.03148 0.06901 -0.03171 0.07057 -0.03194 C 0.07135 -0.03217 0.07227 -0.03264 0.07318 -0.03287 C 0.0737 -0.03333 0.07409 -0.03379 0.07474 -0.03379 C 0.07617 -0.03426 0.07787 -0.03449 0.07943 -0.03472 L 0.10443 -0.03379 C 0.10495 -0.03379 0.10534 -0.0331 0.10599 -0.03287 C 0.1069 -0.03264 0.10794 -0.03241 0.10912 -0.03194 C 0.11055 -0.03171 0.11224 -0.03148 0.1138 -0.03102 L 0.11797 -0.03009 C 0.12057 -0.0287 0.11927 -0.02916 0.1237 -0.02824 C 0.1293 -0.02731 0.13164 -0.02708 0.13776 -0.02639 L 0.15443 -0.02731 C 0.15612 -0.02754 0.15781 -0.02801 0.15964 -0.02824 C 0.16237 -0.0287 0.1651 -0.02893 0.16797 -0.02916 C 0.16901 -0.02963 0.16992 -0.03009 0.17109 -0.03009 L 0.21901 -0.03194 L 0.27578 -0.03102 C 0.27813 -0.03102 0.27787 -0.03009 0.27995 -0.02916 C 0.28086 -0.02893 0.28203 -0.0287 0.28307 -0.02824 C 0.28385 -0.02801 0.28477 -0.02778 0.28568 -0.02731 C 0.29492 -0.02453 0.29115 -0.02569 0.30339 -0.02453 C 0.30612 -0.02407 0.30938 -0.02361 0.31224 -0.02268 C 0.31289 -0.02268 0.31354 -0.02199 0.31432 -0.02176 C 0.3155 -0.02153 0.31667 -0.02129 0.31797 -0.02083 C 0.31875 -0.0206 0.31966 -0.02014 0.32057 -0.01991 C 0.3224 -0.01967 0.32435 -0.01944 0.3263 -0.01898 C 0.33034 -0.01666 0.32682 -0.01852 0.33568 -0.01713 C 0.33737 -0.0169 0.33906 -0.01666 0.34089 -0.0162 C 0.34583 -0.01504 0.34141 -0.01597 0.34505 -0.01435 C 0.34675 -0.01366 0.34844 -0.01319 0.35026 -0.0125 C 0.35104 -0.01227 0.35195 -0.01227 0.35287 -0.01157 C 0.35339 -0.01134 0.35378 -0.01111 0.35443 -0.01065 C 0.35677 -0.00972 0.35794 -0.00972 0.36068 -0.00879 C 0.36146 -0.00856 0.36237 -0.00833 0.36328 -0.00787 C 0.3638 -0.00764 0.36419 -0.00717 0.36484 -0.00694 C 0.36615 -0.00671 0.36758 -0.00648 0.36901 -0.00602 C 0.3707 -0.00555 0.3724 -0.00486 0.37422 -0.00416 C 0.375 -0.00393 0.37591 -0.00393 0.37682 -0.00324 L 0.38151 -0.00046 L 0.38307 0.00047 C 0.38359 0.0007 0.38398 0.00116 0.38464 0.00139 L 0.38724 0.00232 C 0.38815 0.00255 0.38932 0.00278 0.39037 0.00324 C 0.39141 0.00371 0.39245 0.0044 0.39349 0.00509 L 0.39505 0.00602 C 0.39557 0.00625 0.39596 0.00648 0.39662 0.00695 C 0.39727 0.00718 0.39792 0.00741 0.3987 0.00787 C 0.39922 0.0081 0.39961 0.00834 0.40026 0.0088 C 0.40104 0.00903 0.40195 0.00926 0.40287 0.00972 C 0.40339 0.00996 0.40378 0.01019 0.40443 0.01065 C 0.40508 0.01088 0.40573 0.01111 0.40651 0.01158 C 0.40703 0.01181 0.40742 0.01204 0.40807 0.0125 C 0.41133 0.01389 0.41094 0.01297 0.41484 0.01528 C 0.41615 0.01597 0.41693 0.01644 0.41849 0.01713 C 0.42044 0.01759 0.42266 0.01759 0.42474 0.01898 C 0.4276 0.0206 0.42565 0.01945 0.43047 0.02176 L 0.43255 0.02269 C 0.4332 0.02292 0.43385 0.02315 0.43464 0.02361 C 0.43542 0.02384 0.43633 0.02408 0.43724 0.02454 C 0.44518 0.02824 0.43698 0.02431 0.44193 0.02824 C 0.44284 0.02894 0.44401 0.02894 0.44505 0.03009 C 0.44557 0.03056 0.44596 0.03148 0.44662 0.03195 C 0.44753 0.03264 0.4487 0.03264 0.44974 0.0338 C 0.45026 0.03426 0.45065 0.03519 0.4513 0.03565 C 0.45221 0.03634 0.45339 0.03634 0.45443 0.0375 C 0.45495 0.03797 0.45534 0.03889 0.45599 0.03935 C 0.4569 0.04005 0.45807 0.04005 0.45912 0.04121 C 0.45964 0.04167 0.46003 0.04259 0.46068 0.04306 C 0.46159 0.04375 0.46276 0.04422 0.4638 0.04491 L 0.46693 0.04676 L 0.47787 0.05324 C 0.48346 0.05648 0.47487 0.05116 0.48099 0.05602 C 0.4819 0.05672 0.48307 0.05718 0.48412 0.05787 C 0.48464 0.0581 0.48503 0.05834 0.48568 0.0588 C 0.48633 0.05903 0.48698 0.05926 0.48776 0.05972 C 0.48854 0.05996 0.48945 0.06019 0.49037 0.06065 C 0.49141 0.06111 0.49232 0.06204 0.49349 0.0625 C 0.49518 0.06297 0.49688 0.06343 0.4987 0.06435 C 0.49935 0.06459 0.5 0.06482 0.50078 0.06528 C 0.5013 0.06551 0.50169 0.06597 0.50234 0.06621 C 0.50326 0.06644 0.5043 0.06667 0.50547 0.06713 C 0.5112 0.06852 0.50964 0.06806 0.51797 0.06898 C 0.52162 0.06852 0.52526 0.06852 0.52891 0.06806 C 0.52956 0.06783 0.53021 0.06736 0.53099 0.06713 C 0.5401 0.06343 0.52891 0.06806 0.53516 0.06528 C 0.53568 0.06482 0.54063 0.0625 0.54193 0.0625 C 0.54271 0.06227 0.54362 0.0625 0.54453 0.0625 " pathEditMode="relative" rAng="0" ptsTypes="AAAAAAAAAAAAAAAAAAAAAAAAAAAAAAAAAAAAAAAAAAAAAAAAAAAAAAAAAAAAAAAAAAAAAAAAAAAAAAAAAAAAAAAAA">
                                      <p:cBhvr>
                                        <p:cTn id="45" dur="5000" fill="hold"/>
                                        <p:tgtEl>
                                          <p:spTgt spid="26"/>
                                        </p:tgtEl>
                                        <p:attrNameLst>
                                          <p:attrName>ppt_x</p:attrName>
                                          <p:attrName>ppt_y</p:attrName>
                                        </p:attrNameLst>
                                      </p:cBhvr>
                                      <p:rCtr x="23932"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831960" y="1709640"/>
            <a:ext cx="10515240" cy="2040840"/>
          </a:xfrm>
          <a:prstGeom prst="rect">
            <a:avLst/>
          </a:prstGeom>
          <a:noFill/>
          <a:ln>
            <a:noFill/>
          </a:ln>
        </p:spPr>
        <p:txBody>
          <a:bodyPr anchor="b"/>
          <a:lstStyle/>
          <a:p>
            <a:pPr>
              <a:lnSpc>
                <a:spcPct val="90000"/>
              </a:lnSpc>
            </a:pPr>
            <a:r>
              <a:rPr lang="en-US" sz="5400" b="1" strike="noStrike" spc="-1">
                <a:solidFill>
                  <a:srgbClr val="DA291C"/>
                </a:solidFill>
                <a:latin typeface="Titillium Bd"/>
                <a:ea typeface="Verdana"/>
              </a:rPr>
              <a:t>Today’s Objectives</a:t>
            </a:r>
            <a:endParaRPr lang="en-US" sz="5400" b="0" strike="noStrike" spc="-1">
              <a:solidFill>
                <a:srgbClr val="000000"/>
              </a:solidFill>
              <a:latin typeface="Calibri"/>
            </a:endParaRPr>
          </a:p>
        </p:txBody>
      </p:sp>
      <p:sp>
        <p:nvSpPr>
          <p:cNvPr id="209" name="TextShape 2"/>
          <p:cNvSpPr txBox="1"/>
          <p:nvPr/>
        </p:nvSpPr>
        <p:spPr>
          <a:xfrm>
            <a:off x="831960" y="3900240"/>
            <a:ext cx="11111040" cy="2189160"/>
          </a:xfrm>
          <a:prstGeom prst="rect">
            <a:avLst/>
          </a:prstGeom>
          <a:noFill/>
          <a:ln>
            <a:noFill/>
          </a:ln>
        </p:spPr>
        <p:txBody>
          <a:bodyPr/>
          <a:lstStyle/>
          <a:p>
            <a:pPr marL="342000" lvl="1" indent="-285480">
              <a:lnSpc>
                <a:spcPct val="100000"/>
              </a:lnSpc>
              <a:spcBef>
                <a:spcPts val="768"/>
              </a:spcBef>
              <a:buClr>
                <a:srgbClr val="000000"/>
              </a:buClr>
              <a:buFont typeface="Arial"/>
              <a:buChar char="•"/>
            </a:pPr>
            <a:r>
              <a:rPr lang="en-US" sz="2800" b="1" strike="noStrike" spc="-1">
                <a:solidFill>
                  <a:srgbClr val="000000"/>
                </a:solidFill>
                <a:latin typeface="Titillium"/>
                <a:ea typeface="Verdana"/>
              </a:rPr>
              <a:t>To learn to use Wireshark to observer network traffic</a:t>
            </a:r>
            <a:endParaRPr lang="en-US" sz="2800" b="0" strike="noStrike" spc="-1">
              <a:solidFill>
                <a:srgbClr val="000000"/>
              </a:solidFill>
              <a:latin typeface="Verdana"/>
            </a:endParaRPr>
          </a:p>
          <a:p>
            <a:pPr>
              <a:lnSpc>
                <a:spcPct val="90000"/>
              </a:lnSpc>
              <a:spcBef>
                <a:spcPts val="1001"/>
              </a:spcBef>
            </a:pPr>
            <a:endParaRPr lang="en-US" sz="2800" b="0" strike="noStrike" spc="-1">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ARP on a Switched Network</a:t>
            </a:r>
            <a:endParaRPr lang="en-US" sz="4400" b="0" strike="noStrike" spc="-1">
              <a:solidFill>
                <a:srgbClr val="000000"/>
              </a:solidFill>
              <a:latin typeface="Calibri"/>
            </a:endParaRPr>
          </a:p>
        </p:txBody>
      </p:sp>
      <p:pic>
        <p:nvPicPr>
          <p:cNvPr id="248" name="Content Placeholder 3"/>
          <p:cNvPicPr/>
          <p:nvPr/>
        </p:nvPicPr>
        <p:blipFill>
          <a:blip r:embed="rId2"/>
          <a:stretch/>
        </p:blipFill>
        <p:spPr>
          <a:xfrm>
            <a:off x="725400" y="2137680"/>
            <a:ext cx="9784440" cy="559800"/>
          </a:xfrm>
          <a:prstGeom prst="rect">
            <a:avLst/>
          </a:prstGeom>
          <a:ln>
            <a:noFill/>
          </a:ln>
        </p:spPr>
      </p:pic>
      <p:pic>
        <p:nvPicPr>
          <p:cNvPr id="249" name="Picture 4"/>
          <p:cNvPicPr/>
          <p:nvPr/>
        </p:nvPicPr>
        <p:blipFill>
          <a:blip r:embed="rId3"/>
          <a:stretch/>
        </p:blipFill>
        <p:spPr>
          <a:xfrm>
            <a:off x="725400" y="4053240"/>
            <a:ext cx="10058040" cy="663480"/>
          </a:xfrm>
          <a:prstGeom prst="rect">
            <a:avLst/>
          </a:prstGeom>
          <a:ln>
            <a:noFill/>
          </a:ln>
        </p:spPr>
      </p:pic>
      <p:sp>
        <p:nvSpPr>
          <p:cNvPr id="250" name="CustomShape 2"/>
          <p:cNvSpPr/>
          <p:nvPr/>
        </p:nvSpPr>
        <p:spPr>
          <a:xfrm>
            <a:off x="725400" y="3443040"/>
            <a:ext cx="4185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800" b="0" strike="noStrike" spc="-1">
                <a:solidFill>
                  <a:srgbClr val="000000"/>
                </a:solidFill>
                <a:latin typeface="Calibri"/>
              </a:rPr>
              <a:t>ARP with Reply</a:t>
            </a:r>
            <a:endParaRPr lang="en-CA" sz="1800" b="0" strike="noStrike" spc="-1">
              <a:latin typeface="Arial"/>
            </a:endParaRPr>
          </a:p>
        </p:txBody>
      </p:sp>
      <p:sp>
        <p:nvSpPr>
          <p:cNvPr id="251" name="CustomShape 3"/>
          <p:cNvSpPr/>
          <p:nvPr/>
        </p:nvSpPr>
        <p:spPr>
          <a:xfrm>
            <a:off x="725400" y="1569240"/>
            <a:ext cx="2092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800" b="0" strike="noStrike" spc="-1">
                <a:solidFill>
                  <a:srgbClr val="000000"/>
                </a:solidFill>
                <a:latin typeface="Calibri"/>
              </a:rPr>
              <a:t>ARP with no Reply</a:t>
            </a:r>
            <a:endParaRPr lang="en-CA"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11" name="Picture 10">
            <a:extLst>
              <a:ext uri="{FF2B5EF4-FFF2-40B4-BE49-F238E27FC236}">
                <a16:creationId xmlns:a16="http://schemas.microsoft.com/office/drawing/2014/main" id="{AF0F21C6-AB49-46CE-9DA0-532E99E3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770998" y="3125335"/>
            <a:ext cx="599461" cy="599461"/>
          </a:xfrm>
          <a:prstGeom prst="rect">
            <a:avLst/>
          </a:prstGeom>
        </p:spPr>
      </p:pic>
      <p:cxnSp>
        <p:nvCxnSpPr>
          <p:cNvPr id="13" name="Straight Connector 12">
            <a:extLst>
              <a:ext uri="{FF2B5EF4-FFF2-40B4-BE49-F238E27FC236}">
                <a16:creationId xmlns:a16="http://schemas.microsoft.com/office/drawing/2014/main" id="{05079624-35B2-458E-BE6F-8B9E1B1FA87D}"/>
              </a:ext>
            </a:extLst>
          </p:cNvPr>
          <p:cNvCxnSpPr>
            <a:cxnSpLocks/>
            <a:stCxn id="11" idx="1"/>
            <a:endCxn id="7" idx="3"/>
          </p:cNvCxnSpPr>
          <p:nvPr/>
        </p:nvCxnSpPr>
        <p:spPr>
          <a:xfrm flipV="1">
            <a:off x="5370459" y="1163428"/>
            <a:ext cx="2394307" cy="226163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9D9C321-DB28-433E-B672-1E6742C1732D}"/>
              </a:ext>
            </a:extLst>
          </p:cNvPr>
          <p:cNvCxnSpPr>
            <a:cxnSpLocks/>
            <a:stCxn id="11" idx="1"/>
            <a:endCxn id="3" idx="3"/>
          </p:cNvCxnSpPr>
          <p:nvPr/>
        </p:nvCxnSpPr>
        <p:spPr>
          <a:xfrm flipV="1">
            <a:off x="5370459" y="2624396"/>
            <a:ext cx="2394307" cy="8006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CE17B6-7434-49F9-9FC5-411CF4ED021F}"/>
              </a:ext>
            </a:extLst>
          </p:cNvPr>
          <p:cNvCxnSpPr>
            <a:cxnSpLocks/>
            <a:stCxn id="11" idx="1"/>
            <a:endCxn id="5" idx="3"/>
          </p:cNvCxnSpPr>
          <p:nvPr/>
        </p:nvCxnSpPr>
        <p:spPr>
          <a:xfrm>
            <a:off x="5370459" y="3425066"/>
            <a:ext cx="2394307" cy="6625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AC4E19C-DB50-46B4-A252-74FE4F81042D}"/>
              </a:ext>
            </a:extLst>
          </p:cNvPr>
          <p:cNvCxnSpPr>
            <a:cxnSpLocks/>
            <a:stCxn id="11" idx="1"/>
            <a:endCxn id="9" idx="3"/>
          </p:cNvCxnSpPr>
          <p:nvPr/>
        </p:nvCxnSpPr>
        <p:spPr>
          <a:xfrm>
            <a:off x="5370459" y="3425066"/>
            <a:ext cx="2394307" cy="2125830"/>
          </a:xfrm>
          <a:prstGeom prst="line">
            <a:avLst/>
          </a:prstGeom>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35818153-0B1E-4207-A88C-94AE6BA5B541}"/>
              </a:ext>
            </a:extLst>
          </p:cNvPr>
          <p:cNvCxnSpPr>
            <a:cxnSpLocks/>
            <a:stCxn id="11" idx="3"/>
            <a:endCxn id="232" idx="0"/>
          </p:cNvCxnSpPr>
          <p:nvPr/>
        </p:nvCxnSpPr>
        <p:spPr>
          <a:xfrm flipH="1">
            <a:off x="3619332" y="3425066"/>
            <a:ext cx="1151666" cy="6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8B4D08-076E-4B93-85CF-912CD509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29054" y="2845322"/>
            <a:ext cx="649684" cy="649684"/>
          </a:xfrm>
          <a:prstGeom prst="rect">
            <a:avLst/>
          </a:prstGeom>
        </p:spPr>
      </p:pic>
      <p:pic>
        <p:nvPicPr>
          <p:cNvPr id="8" name="Picture 7">
            <a:extLst>
              <a:ext uri="{FF2B5EF4-FFF2-40B4-BE49-F238E27FC236}">
                <a16:creationId xmlns:a16="http://schemas.microsoft.com/office/drawing/2014/main" id="{EC96A924-4794-44B8-A5EA-C05D09051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79054" y="2995322"/>
            <a:ext cx="649684" cy="649684"/>
          </a:xfrm>
          <a:prstGeom prst="rect">
            <a:avLst/>
          </a:prstGeom>
        </p:spPr>
      </p:pic>
      <p:pic>
        <p:nvPicPr>
          <p:cNvPr id="12" name="Picture 11">
            <a:extLst>
              <a:ext uri="{FF2B5EF4-FFF2-40B4-BE49-F238E27FC236}">
                <a16:creationId xmlns:a16="http://schemas.microsoft.com/office/drawing/2014/main" id="{CEFF25C8-355D-4193-AD55-875D18ABE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29054" y="3145322"/>
            <a:ext cx="649684" cy="649684"/>
          </a:xfrm>
          <a:prstGeom prst="rect">
            <a:avLst/>
          </a:prstGeom>
        </p:spPr>
      </p:pic>
      <p:pic>
        <p:nvPicPr>
          <p:cNvPr id="15" name="Picture 14">
            <a:extLst>
              <a:ext uri="{FF2B5EF4-FFF2-40B4-BE49-F238E27FC236}">
                <a16:creationId xmlns:a16="http://schemas.microsoft.com/office/drawing/2014/main" id="{61BA9A26-65DC-4E77-B647-2CB9810672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579054" y="3295322"/>
            <a:ext cx="649684" cy="649684"/>
          </a:xfrm>
          <a:prstGeom prst="rect">
            <a:avLst/>
          </a:prstGeom>
        </p:spPr>
      </p:pic>
      <p:pic>
        <p:nvPicPr>
          <p:cNvPr id="23" name="Picture 22">
            <a:extLst>
              <a:ext uri="{FF2B5EF4-FFF2-40B4-BE49-F238E27FC236}">
                <a16:creationId xmlns:a16="http://schemas.microsoft.com/office/drawing/2014/main" id="{706C67AB-C303-461A-B734-E4B786016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31454" y="3147722"/>
            <a:ext cx="649684" cy="649684"/>
          </a:xfrm>
          <a:prstGeom prst="rect">
            <a:avLst/>
          </a:prstGeom>
        </p:spPr>
      </p:pic>
      <p:pic>
        <p:nvPicPr>
          <p:cNvPr id="24" name="Picture 23">
            <a:extLst>
              <a:ext uri="{FF2B5EF4-FFF2-40B4-BE49-F238E27FC236}">
                <a16:creationId xmlns:a16="http://schemas.microsoft.com/office/drawing/2014/main" id="{E3A62A29-B046-4F83-B042-B666B7A1E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1454" y="3297722"/>
            <a:ext cx="649684" cy="649684"/>
          </a:xfrm>
          <a:prstGeom prst="rect">
            <a:avLst/>
          </a:prstGeom>
        </p:spPr>
      </p:pic>
      <p:pic>
        <p:nvPicPr>
          <p:cNvPr id="25" name="Picture 24">
            <a:extLst>
              <a:ext uri="{FF2B5EF4-FFF2-40B4-BE49-F238E27FC236}">
                <a16:creationId xmlns:a16="http://schemas.microsoft.com/office/drawing/2014/main" id="{5FA41117-15C4-4B1E-B2D1-9C3A25F77C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31454" y="3447722"/>
            <a:ext cx="649684" cy="649684"/>
          </a:xfrm>
          <a:prstGeom prst="rect">
            <a:avLst/>
          </a:prstGeom>
        </p:spPr>
      </p:pic>
      <p:pic>
        <p:nvPicPr>
          <p:cNvPr id="26" name="Picture 25">
            <a:extLst>
              <a:ext uri="{FF2B5EF4-FFF2-40B4-BE49-F238E27FC236}">
                <a16:creationId xmlns:a16="http://schemas.microsoft.com/office/drawing/2014/main" id="{65CFA54D-2E36-47D0-91A3-B85FD362B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3854" y="3300122"/>
            <a:ext cx="649684" cy="649684"/>
          </a:xfrm>
          <a:prstGeom prst="rect">
            <a:avLst/>
          </a:prstGeom>
        </p:spPr>
      </p:pic>
      <p:pic>
        <p:nvPicPr>
          <p:cNvPr id="27" name="Picture 26">
            <a:extLst>
              <a:ext uri="{FF2B5EF4-FFF2-40B4-BE49-F238E27FC236}">
                <a16:creationId xmlns:a16="http://schemas.microsoft.com/office/drawing/2014/main" id="{8A443C47-DDB4-46BE-A7AB-1369CB7007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3854" y="3450122"/>
            <a:ext cx="649684" cy="649684"/>
          </a:xfrm>
          <a:prstGeom prst="rect">
            <a:avLst/>
          </a:prstGeom>
        </p:spPr>
      </p:pic>
      <p:pic>
        <p:nvPicPr>
          <p:cNvPr id="28" name="Picture 27">
            <a:extLst>
              <a:ext uri="{FF2B5EF4-FFF2-40B4-BE49-F238E27FC236}">
                <a16:creationId xmlns:a16="http://schemas.microsoft.com/office/drawing/2014/main" id="{3EE36C05-40A8-4A3A-BC9E-6EC2362BF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83854" y="3600122"/>
            <a:ext cx="649684" cy="649684"/>
          </a:xfrm>
          <a:prstGeom prst="rect">
            <a:avLst/>
          </a:prstGeom>
        </p:spPr>
      </p:pic>
      <p:sp>
        <p:nvSpPr>
          <p:cNvPr id="232" name="Cloud 231">
            <a:extLst>
              <a:ext uri="{FF2B5EF4-FFF2-40B4-BE49-F238E27FC236}">
                <a16:creationId xmlns:a16="http://schemas.microsoft.com/office/drawing/2014/main" id="{1149E7DC-EB41-43E9-BC09-A17D2622606D}"/>
              </a:ext>
            </a:extLst>
          </p:cNvPr>
          <p:cNvSpPr/>
          <p:nvPr/>
        </p:nvSpPr>
        <p:spPr>
          <a:xfrm>
            <a:off x="795705" y="2675959"/>
            <a:ext cx="2825982" cy="1638093"/>
          </a:xfrm>
          <a:prstGeom prst="clou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a:t>Network</a:t>
            </a:r>
          </a:p>
        </p:txBody>
      </p:sp>
      <p:pic>
        <p:nvPicPr>
          <p:cNvPr id="7" name="Picture 6">
            <a:extLst>
              <a:ext uri="{FF2B5EF4-FFF2-40B4-BE49-F238E27FC236}">
                <a16:creationId xmlns:a16="http://schemas.microsoft.com/office/drawing/2014/main" id="{CC645FE9-4FCF-4F63-95DF-FE4185A827F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flipH="1">
            <a:off x="7764766" y="500848"/>
            <a:ext cx="1451080" cy="1325159"/>
          </a:xfrm>
          <a:prstGeom prst="rect">
            <a:avLst/>
          </a:prstGeom>
        </p:spPr>
      </p:pic>
      <p:pic>
        <p:nvPicPr>
          <p:cNvPr id="3" name="Picture 2">
            <a:extLst>
              <a:ext uri="{FF2B5EF4-FFF2-40B4-BE49-F238E27FC236}">
                <a16:creationId xmlns:a16="http://schemas.microsoft.com/office/drawing/2014/main" id="{C8110BDF-3FF1-4800-84BC-6299B6DEDF5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flipH="1">
            <a:off x="7764766" y="1961816"/>
            <a:ext cx="1451080" cy="1325159"/>
          </a:xfrm>
          <a:prstGeom prst="rect">
            <a:avLst/>
          </a:prstGeom>
        </p:spPr>
      </p:pic>
      <p:pic>
        <p:nvPicPr>
          <p:cNvPr id="5" name="Picture 4">
            <a:extLst>
              <a:ext uri="{FF2B5EF4-FFF2-40B4-BE49-F238E27FC236}">
                <a16:creationId xmlns:a16="http://schemas.microsoft.com/office/drawing/2014/main" id="{60DD110B-A28F-4742-93BB-666EAB99C8A9}"/>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a:off x="7764766" y="3425066"/>
            <a:ext cx="1451080" cy="1325159"/>
          </a:xfrm>
          <a:prstGeom prst="rect">
            <a:avLst/>
          </a:prstGeom>
        </p:spPr>
      </p:pic>
      <p:pic>
        <p:nvPicPr>
          <p:cNvPr id="9" name="Picture 8">
            <a:extLst>
              <a:ext uri="{FF2B5EF4-FFF2-40B4-BE49-F238E27FC236}">
                <a16:creationId xmlns:a16="http://schemas.microsoft.com/office/drawing/2014/main" id="{D1A2F48B-2597-4C9E-AB55-462738FD97F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flipH="1">
            <a:off x="7764766" y="4888316"/>
            <a:ext cx="1451080" cy="1325159"/>
          </a:xfrm>
          <a:prstGeom prst="rect">
            <a:avLst/>
          </a:prstGeom>
        </p:spPr>
      </p:pic>
      <p:sp>
        <p:nvSpPr>
          <p:cNvPr id="2" name="Rectangle 1">
            <a:extLst>
              <a:ext uri="{FF2B5EF4-FFF2-40B4-BE49-F238E27FC236}">
                <a16:creationId xmlns:a16="http://schemas.microsoft.com/office/drawing/2014/main" id="{A1B79CD2-07A6-4EC5-9937-E449CBF52CA4}"/>
              </a:ext>
            </a:extLst>
          </p:cNvPr>
          <p:cNvSpPr/>
          <p:nvPr/>
        </p:nvSpPr>
        <p:spPr>
          <a:xfrm rot="19151610">
            <a:off x="5729782" y="1792413"/>
            <a:ext cx="2071228" cy="545496"/>
          </a:xfrm>
          <a:prstGeom prst="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F857C9ED-7149-42D0-BBAD-100945448151}"/>
              </a:ext>
            </a:extLst>
          </p:cNvPr>
          <p:cNvSpPr/>
          <p:nvPr/>
        </p:nvSpPr>
        <p:spPr>
          <a:xfrm rot="20371286">
            <a:off x="6325159" y="2667166"/>
            <a:ext cx="1396993" cy="451450"/>
          </a:xfrm>
          <a:prstGeom prst="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DBF031CE-101C-41BE-9928-63B3F92AB5AB}"/>
              </a:ext>
            </a:extLst>
          </p:cNvPr>
          <p:cNvSpPr/>
          <p:nvPr/>
        </p:nvSpPr>
        <p:spPr>
          <a:xfrm rot="2536368">
            <a:off x="5555152" y="4382044"/>
            <a:ext cx="2071228" cy="54549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F592A38B-B1BD-44A3-8142-0F13257E357C}"/>
              </a:ext>
            </a:extLst>
          </p:cNvPr>
          <p:cNvSpPr/>
          <p:nvPr/>
        </p:nvSpPr>
        <p:spPr>
          <a:xfrm rot="1246646">
            <a:off x="6295877" y="3655836"/>
            <a:ext cx="1396993" cy="451450"/>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796018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888 -0.02292 L 0.06888 -0.02269 L 0.08906 -0.02408 C 0.09622 -0.02477 0.09687 -0.02547 0.10326 -0.02685 L 0.10937 -0.02824 L 0.14609 -0.02685 C 0.14922 -0.02685 0.15247 -0.02616 0.1556 -0.02547 C 0.15755 -0.02547 0.15951 -0.02431 0.16172 -0.02408 C 0.1737 -0.02338 0.18581 -0.02338 0.19779 -0.02292 C 0.20286 -0.02222 0.20872 -0.02963 0.21406 -0.02963 C 0.23424 -0.02963 0.25169 -0.02523 0.26497 -0.02408 C 0.27812 -0.02292 0.28359 -0.02477 0.2931 -0.02292 C 0.29401 -0.02292 0.29375 -0.01968 0.29466 -0.01852 C 0.29505 -0.01783 0.29609 -0.01783 0.29687 -0.01713 C 0.29779 -0.01644 0.29844 -0.01551 0.29922 -0.01435 C 0.29974 -0.01297 0.3 -0.01111 0.30078 -0.01042 C 0.30208 -0.00903 0.30417 -0.00926 0.3056 -0.00741 C 0.30625 -0.00648 0.30716 -0.00579 0.30794 -0.00463 C 0.30846 -0.00324 0.30859 -0.00185 0.30937 -0.0007 C 0.31081 0.00139 0.31406 0.00509 0.31406 0.00532 C 0.31771 0.01481 0.31576 0.01157 0.31966 0.0162 C 0.32148 0.02662 0.31862 0.01412 0.32279 0.02291 C 0.32565 0.02986 0.32057 0.02546 0.32565 0.0287 C 0.32995 0.03981 0.32461 0.02616 0.32982 0.03565 C 0.33034 0.03657 0.33073 0.03842 0.33125 0.03981 C 0.33307 0.04375 0.33359 0.04375 0.33555 0.04676 C 0.34023 0.05856 0.33437 0.04444 0.33997 0.05231 C 0.34023 0.05301 0.34076 0.05532 0.34115 0.05625 C 0.34284 0.05856 0.3457 0.06203 0.3457 0.06227 C 0.34857 0.06921 0.3457 0.06319 0.35013 0.06898 C 0.35039 0.06991 0.3513 0.07176 0.35221 0.07315 C 0.35299 0.07384 0.35391 0.07384 0.35482 0.0743 C 0.3556 0.075 0.35599 0.07639 0.3569 0.07708 C 0.35755 0.07847 0.35781 0.08032 0.35859 0.08148 C 0.35872 0.08217 0.36042 0.08148 0.36055 0.08287 C 0.3651 0.09004 0.35768 0.08472 0.36406 0.08819 C 0.36589 0.09722 0.36328 0.08819 0.36706 0.09398 C 0.36784 0.09467 0.36797 0.09676 0.36875 0.09791 C 0.36888 0.09861 0.37044 0.09861 0.3707 0.0993 C 0.37161 0.1 0.37253 0.10116 0.37331 0.10231 C 0.37344 0.1037 0.37422 0.10509 0.37513 0.10648 C 0.37539 0.10694 0.3763 0.10694 0.37721 0.10764 C 0.37812 0.10833 0.37891 0.10972 0.37982 0.11041 C 0.37995 0.11203 0.37995 0.11366 0.38086 0.11481 C 0.38255 0.1162 0.38594 0.11759 0.38594 0.11782 C 0.39049 0.12916 0.38451 0.11528 0.38997 0.12315 C 0.39049 0.12407 0.39062 0.12592 0.39141 0.12731 C 0.39193 0.12801 0.3931 0.12801 0.39375 0.12847 C 0.39466 0.12916 0.39544 0.13055 0.39609 0.13125 C 0.3974 0.13518 0.39792 0.13657 0.40013 0.13958 C 0.40156 0.14166 0.40482 0.14537 0.40482 0.1456 C 0.40898 0.15648 0.40339 0.14282 0.40859 0.15208 C 0.4138 0.16134 0.40625 0.15185 0.41263 0.15926 C 0.4168 0.17037 0.41133 0.15671 0.41641 0.1662 C 0.42161 0.17546 0.41406 0.16574 0.42044 0.17291 C 0.42461 0.18403 0.41914 0.17083 0.42435 0.18009 C 0.42786 0.18611 0.42344 0.18264 0.42812 0.18541 C 0.42982 0.19444 0.42747 0.18541 0.43125 0.1912 C 0.43203 0.1919 0.43216 0.19375 0.43294 0.19514 C 0.43359 0.19653 0.43451 0.19699 0.43529 0.19791 C 0.44245 0.20879 0.43034 0.19375 0.44232 0.20764 L 0.44935 0.21597 C 0.45013 0.21713 0.45078 0.21782 0.45156 0.21875 C 0.45612 0.23055 0.45013 0.21666 0.45547 0.22453 C 0.45625 0.22523 0.45625 0.22754 0.45716 0.22847 C 0.45768 0.22916 0.45859 0.22916 0.45951 0.22986 C 0.46029 0.23055 0.46094 0.23171 0.46185 0.23287 C 0.46237 0.2331 0.46328 0.23356 0.46406 0.23426 C 0.46497 0.23495 0.46549 0.23611 0.46641 0.2368 C 0.46706 0.2375 0.46797 0.2375 0.46875 0.23819 C 0.46966 0.23889 0.47018 0.24028 0.47109 0.24097 C 0.47187 0.24143 0.47279 0.24143 0.47344 0.24259 C 0.48138 0.25046 0.47526 0.24606 0.48047 0.2493 C 0.48112 0.25069 0.48125 0.25254 0.48216 0.2537 C 0.48867 0.26366 0.48451 0.25648 0.48919 0.26041 C 0.48997 0.26111 0.49049 0.2625 0.49141 0.26319 C 0.49284 0.26435 0.49466 0.26504 0.49609 0.2662 L 0.49844 0.26759 C 0.49935 0.26805 0.49987 0.26828 0.50078 0.26898 C 0.50208 0.26944 0.50352 0.26944 0.50482 0.27014 C 0.50964 0.27222 0.50391 0.27153 0.51185 0.27291 L 0.52109 0.27453 C 0.52852 0.27407 0.53581 0.27361 0.54297 0.27291 C 0.54466 0.27268 0.54779 0.27153 0.54779 0.27199 " pathEditMode="relative" rAng="0" ptsTypes="AAAAAAAAAAAAAAAAAAAAAAAAAAAAAAAAAAAAAAAAAAAAAAAAAAAAAAAAAAAAAAAAAAAAAAAAAAAAAAAAAAAA">
                                      <p:cBhvr>
                                        <p:cTn id="6" dur="5000" fill="hold"/>
                                        <p:tgtEl>
                                          <p:spTgt spid="15"/>
                                        </p:tgtEl>
                                        <p:attrNameLst>
                                          <p:attrName>ppt_x</p:attrName>
                                          <p:attrName>ppt_y</p:attrName>
                                        </p:attrNameLst>
                                      </p:cBhvr>
                                      <p:rCtr x="23945" y="14537"/>
                                    </p:animMotion>
                                  </p:childTnLst>
                                </p:cTn>
                              </p:par>
                            </p:childTnLst>
                          </p:cTn>
                        </p:par>
                        <p:par>
                          <p:cTn id="7" fill="hold">
                            <p:stCondLst>
                              <p:cond delay="5000"/>
                            </p:stCondLst>
                            <p:childTnLst>
                              <p:par>
                                <p:cTn id="8" presetID="0" presetClass="path" presetSubtype="0" accel="50000" decel="50000" fill="hold" nodeType="afterEffect">
                                  <p:stCondLst>
                                    <p:cond delay="0"/>
                                  </p:stCondLst>
                                  <p:childTnLst>
                                    <p:animMotion origin="layout" path="M 0.04531 -0.00324 L 0.04531 -0.00324 L 0.07734 -0.00185 C 0.08411 -0.00162 0.09076 -0.00046 0.09766 -0.00046 C 0.10365 -0.00046 0.10964 -0.00139 0.11563 -0.00185 C 0.11797 -0.00232 0.12018 -0.00301 0.12266 -0.00324 C 0.12799 -0.00394 0.13359 -0.00417 0.13906 -0.00463 L 0.15391 -0.00602 C 0.16094 -0.00556 0.16797 -0.00556 0.175 -0.00463 C 0.17656 -0.00463 0.17799 -0.00371 0.17969 -0.00324 C 0.18164 -0.00278 0.18385 -0.00255 0.18594 -0.00185 C 0.1875 -0.00162 0.18893 -0.00093 0.19063 -0.00046 C 0.19466 1.48148E-6 0.19896 0.00046 0.20313 0.00092 C 0.22279 -0.00023 0.22253 0.00023 0.2375 -0.00185 C 0.2401 -0.00232 0.24271 -0.00278 0.24531 -0.00324 C 0.24688 -0.00371 0.24831 -0.00463 0.25 -0.00463 C 0.26445 -0.00556 0.27917 -0.00556 0.29375 -0.00602 C 0.29453 -0.00648 0.29531 -0.00671 0.29609 -0.00741 C 0.29766 -0.00926 0.30078 -0.01296 0.30078 -0.01296 C 0.30339 -0.01991 0.30156 -0.01621 0.30703 -0.02269 L 0.30938 -0.02546 C 0.3099 -0.02685 0.31016 -0.02871 0.31094 -0.02963 C 0.31146 -0.03056 0.3125 -0.03056 0.31328 -0.03102 C 0.31406 -0.03195 0.31471 -0.0331 0.31563 -0.0338 C 0.31628 -0.03449 0.31719 -0.03449 0.31797 -0.03519 C 0.31953 -0.03704 0.32083 -0.03982 0.32266 -0.04074 C 0.32344 -0.04121 0.32422 -0.04144 0.325 -0.04213 L 0.33203 -0.05046 L 0.33438 -0.05324 C 0.3388 -0.06528 0.33281 -0.05116 0.33828 -0.0588 C 0.33893 -0.05996 0.33906 -0.06181 0.33984 -0.06296 C 0.34049 -0.06435 0.34141 -0.06482 0.34219 -0.06574 C 0.34297 -0.06713 0.34375 -0.06852 0.34453 -0.06991 C 0.34505 -0.0713 0.34531 -0.07315 0.34609 -0.07408 C 0.34661 -0.075 0.34766 -0.075 0.34844 -0.07546 C 0.3513 -0.0831 0.34844 -0.07685 0.35234 -0.08241 C 0.35313 -0.0838 0.35378 -0.08542 0.35469 -0.08658 C 0.35612 -0.08866 0.35794 -0.08982 0.35938 -0.09213 C 0.36016 -0.09352 0.36081 -0.09514 0.36172 -0.0963 C 0.36315 -0.09838 0.36641 -0.10185 0.36641 -0.10185 C 0.36693 -0.10324 0.36719 -0.10509 0.36797 -0.10602 C 0.36927 -0.10833 0.37266 -0.11158 0.37266 -0.11158 C 0.37474 -0.12269 0.37161 -0.10972 0.37578 -0.11713 C 0.37995 -0.12454 0.37266 -0.11898 0.37891 -0.12269 C 0.38008 -0.12963 0.37904 -0.12523 0.38203 -0.13241 C 0.38255 -0.1338 0.38281 -0.13542 0.38359 -0.13658 C 0.38424 -0.13796 0.38516 -0.13843 0.38594 -0.13935 L 0.38906 -0.14769 C 0.38958 -0.14908 0.38984 -0.15093 0.39063 -0.15185 L 0.39297 -0.15463 C 0.39427 -0.16204 0.39323 -0.15764 0.39688 -0.16713 C 0.3974 -0.16852 0.39766 -0.17014 0.39844 -0.1713 C 0.39922 -0.17269 0.4 -0.17408 0.40078 -0.17546 C 0.4056 -0.18681 0.40169 -0.18125 0.40625 -0.18658 C 0.41042 -0.19769 0.40495 -0.18426 0.41016 -0.19352 C 0.41536 -0.20278 0.40781 -0.19306 0.41406 -0.20046 C 0.41823 -0.21158 0.41276 -0.19815 0.41797 -0.20741 C 0.41862 -0.2088 0.41875 -0.21065 0.41953 -0.21158 C 0.42083 -0.21389 0.42422 -0.21713 0.42422 -0.21713 C 0.42839 -0.22824 0.42292 -0.21482 0.42813 -0.22408 C 0.43333 -0.23333 0.42578 -0.22361 0.43203 -0.23102 C 0.43411 -0.24213 0.43099 -0.22917 0.43516 -0.23658 C 0.43568 -0.23773 0.43542 -0.23982 0.43594 -0.24074 C 0.43646 -0.24213 0.4375 -0.24259 0.43828 -0.24352 C 0.44023 -0.25417 0.43724 -0.24167 0.44141 -0.25046 C 0.4418 -0.25162 0.44167 -0.25371 0.44219 -0.25463 C 0.44271 -0.25602 0.44375 -0.25648 0.44453 -0.25741 C 0.44531 -0.2588 0.44609 -0.26019 0.44688 -0.26158 C 0.44857 -0.27083 0.44609 -0.26181 0.45 -0.26713 C 0.45065 -0.26829 0.45078 -0.27014 0.45156 -0.2713 C 0.45221 -0.27269 0.45313 -0.27315 0.45391 -0.27408 C 0.45443 -0.27546 0.45469 -0.27732 0.45547 -0.27824 C 0.45677 -0.28056 0.46016 -0.2838 0.46016 -0.2838 C 0.46068 -0.28519 0.46094 -0.28681 0.46172 -0.28796 C 0.46784 -0.29908 0.4599 -0.28148 0.46641 -0.29491 C 0.46693 -0.2963 0.46719 -0.29815 0.46797 -0.29908 C 0.46927 -0.30139 0.47266 -0.30463 0.47266 -0.30463 C 0.47708 -0.31667 0.47109 -0.30255 0.47656 -0.31019 C 0.47721 -0.31134 0.47734 -0.31343 0.47813 -0.31435 C 0.47865 -0.31528 0.47969 -0.31505 0.48047 -0.31574 C 0.48203 -0.31759 0.48516 -0.3213 0.48516 -0.3213 C 0.48958 -0.33333 0.48359 -0.31921 0.48906 -0.32685 C 0.48971 -0.32801 0.48971 -0.33033 0.49063 -0.33102 C 0.49193 -0.33264 0.49388 -0.33218 0.49531 -0.3338 C 0.49609 -0.33472 0.49674 -0.33611 0.49766 -0.33658 C 0.49909 -0.33796 0.50091 -0.33773 0.50234 -0.33935 C 0.50313 -0.34028 0.50378 -0.34167 0.50469 -0.34213 C 0.50612 -0.34352 0.50781 -0.34398 0.50938 -0.34491 L 0.51406 -0.34769 L 0.52578 -0.35463 L 0.52813 -0.35602 C 0.52891 -0.35648 0.52956 -0.35741 0.53047 -0.35741 L 0.54219 -0.35741 " pathEditMode="relative" ptsTypes="AAAAAAAAAAAAAAAAAAAAAAAAAAAAAAAAAAAAAAAAAAAAAAAAAAAAAAAAAAAAAAAAAAAAAAAAAAAAAAAAAAAAAAAAAAAAA">
                                      <p:cBhvr>
                                        <p:cTn id="9" dur="5000" fill="hold"/>
                                        <p:tgtEl>
                                          <p:spTgt spid="12"/>
                                        </p:tgtEl>
                                        <p:attrNameLst>
                                          <p:attrName>ppt_x</p:attrName>
                                          <p:attrName>ppt_y</p:attrName>
                                        </p:attrNameLst>
                                      </p:cBhvr>
                                    </p:animMotion>
                                  </p:childTnLst>
                                </p:cTn>
                              </p:par>
                            </p:childTnLst>
                          </p:cTn>
                        </p:par>
                        <p:par>
                          <p:cTn id="10" fill="hold">
                            <p:stCondLst>
                              <p:cond delay="10000"/>
                            </p:stCondLst>
                            <p:childTnLst>
                              <p:par>
                                <p:cTn id="11" presetID="0" presetClass="path" presetSubtype="0" accel="50000" decel="50000" fill="hold" nodeType="afterEffect">
                                  <p:stCondLst>
                                    <p:cond delay="0"/>
                                  </p:stCondLst>
                                  <p:childTnLst>
                                    <p:animMotion origin="layout" path="M 0.09349 0.0169 L 0.09349 0.0169 C 0.09505 0.01643 0.09662 0.0162 0.09818 0.01597 C 0.09896 0.01574 0.09987 0.01528 0.10078 0.01504 C 0.1013 0.01458 0.10169 0.01412 0.10234 0.01412 C 0.10378 0.01366 0.10547 0.01342 0.10703 0.01319 L 0.13203 0.01412 C 0.13255 0.01412 0.13294 0.01481 0.13359 0.01504 C 0.13451 0.01528 0.13555 0.01551 0.13672 0.01597 C 0.13815 0.0162 0.13984 0.01643 0.14141 0.0169 L 0.14557 0.01782 C 0.14818 0.01921 0.14688 0.01875 0.1513 0.01967 C 0.1569 0.0206 0.15925 0.02083 0.16537 0.02153 L 0.18203 0.0206 C 0.18372 0.02037 0.18542 0.01991 0.18724 0.01967 C 0.18997 0.01921 0.19271 0.01898 0.19557 0.01875 C 0.19662 0.01828 0.19753 0.01782 0.1987 0.01782 L 0.24662 0.01597 L 0.30339 0.0169 C 0.30573 0.0169 0.30547 0.01782 0.30755 0.01875 C 0.30846 0.01898 0.30964 0.01921 0.31068 0.01967 C 0.31146 0.01991 0.31237 0.02014 0.31328 0.0206 C 0.32253 0.02338 0.31875 0.02222 0.33099 0.02338 C 0.33372 0.02384 0.33698 0.0243 0.33984 0.02523 C 0.3405 0.02523 0.34115 0.02592 0.34193 0.02616 C 0.3431 0.02639 0.34427 0.02662 0.34557 0.02708 C 0.34635 0.02731 0.34727 0.02778 0.34818 0.02801 C 0.35 0.02824 0.35195 0.02847 0.35391 0.02893 C 0.35794 0.03125 0.35443 0.0294 0.36328 0.03078 C 0.36497 0.03102 0.36667 0.03125 0.36849 0.03171 C 0.37344 0.03287 0.36901 0.03194 0.37266 0.03356 C 0.37435 0.03426 0.37604 0.03472 0.37787 0.03541 C 0.37865 0.03565 0.37956 0.03565 0.38047 0.03634 C 0.38099 0.03657 0.38138 0.0368 0.38203 0.03727 C 0.38438 0.03819 0.38555 0.03819 0.38828 0.03912 C 0.38906 0.03935 0.38997 0.03958 0.39089 0.04004 C 0.39141 0.04028 0.3918 0.04074 0.39245 0.04097 C 0.39375 0.0412 0.39518 0.04143 0.39662 0.0419 C 0.39831 0.04236 0.4 0.04305 0.40182 0.04375 C 0.4026 0.04398 0.40352 0.04398 0.40443 0.04467 L 0.40912 0.04745 L 0.41068 0.04838 C 0.4112 0.04861 0.41159 0.04907 0.41224 0.0493 L 0.41484 0.05023 C 0.41576 0.05046 0.41693 0.05069 0.41797 0.05116 C 0.41901 0.05162 0.42005 0.05231 0.42109 0.05301 L 0.42266 0.05393 C 0.42318 0.05416 0.42357 0.0544 0.42422 0.05486 C 0.42487 0.05509 0.42552 0.05532 0.4263 0.05578 C 0.42682 0.05602 0.42721 0.05625 0.42787 0.05671 C 0.42865 0.05694 0.42956 0.05717 0.43047 0.05764 C 0.43099 0.05787 0.43138 0.0581 0.43203 0.05856 C 0.43268 0.05879 0.43333 0.05903 0.43412 0.05949 C 0.43464 0.05972 0.43503 0.05995 0.43568 0.06041 C 0.43893 0.0618 0.43854 0.06088 0.44245 0.06319 C 0.44375 0.06389 0.44453 0.06435 0.44609 0.06504 C 0.44805 0.06551 0.45026 0.06551 0.45234 0.0669 C 0.45521 0.06852 0.45326 0.06736 0.45807 0.06967 L 0.46016 0.0706 C 0.46081 0.07083 0.46146 0.07106 0.46224 0.07153 C 0.46302 0.07176 0.46393 0.07199 0.46484 0.07245 C 0.47279 0.07616 0.46458 0.07222 0.46953 0.07616 C 0.47044 0.07685 0.47162 0.07685 0.47266 0.07801 C 0.47318 0.07847 0.47357 0.0794 0.47422 0.07986 C 0.47513 0.08055 0.4763 0.08055 0.47734 0.08171 C 0.47787 0.08217 0.47826 0.0831 0.47891 0.08356 C 0.47982 0.08426 0.48099 0.08426 0.48203 0.08541 C 0.48255 0.08588 0.48294 0.0868 0.48359 0.08727 C 0.48451 0.08796 0.48568 0.08796 0.48672 0.08912 C 0.48724 0.08958 0.48763 0.09051 0.48828 0.09097 C 0.48919 0.09166 0.49037 0.09213 0.49141 0.09282 L 0.49453 0.09467 L 0.50547 0.10116 C 0.51107 0.1044 0.50247 0.09907 0.50859 0.10393 C 0.50951 0.10463 0.51068 0.10509 0.51172 0.10578 C 0.51224 0.10602 0.51263 0.10625 0.51328 0.10671 C 0.51393 0.10694 0.51458 0.10717 0.51537 0.10764 C 0.51615 0.10787 0.51706 0.1081 0.51797 0.10856 C 0.51901 0.10903 0.51992 0.10995 0.52109 0.11041 C 0.52279 0.11088 0.52448 0.11134 0.5263 0.11227 C 0.52695 0.1125 0.5276 0.11273 0.52839 0.11319 C 0.52891 0.11342 0.5293 0.11389 0.52995 0.11412 C 0.53086 0.11435 0.5319 0.11458 0.53307 0.11504 C 0.5388 0.11643 0.53724 0.11597 0.54557 0.1169 C 0.54922 0.11643 0.55287 0.11643 0.55651 0.11597 C 0.55716 0.11574 0.55781 0.11528 0.55859 0.11504 C 0.56771 0.11134 0.55651 0.11597 0.56276 0.11319 C 0.56328 0.11273 0.56823 0.11041 0.56953 0.11041 C 0.57031 0.11018 0.57122 0.11041 0.57214 0.11041 " pathEditMode="relative" ptsTypes="AAAAAAAAAAAAAAAAAAAAAAAAAAAAAAAAAAAAAAAAAAAAAAAAAAAAAAAAAAAAAAAAAAAAAAAAAAAAAAAAAAAAAAAAA">
                                      <p:cBhvr>
                                        <p:cTn id="12" dur="5000" fill="hold"/>
                                        <p:tgtEl>
                                          <p:spTgt spid="8"/>
                                        </p:tgtEl>
                                        <p:attrNameLst>
                                          <p:attrName>ppt_x</p:attrName>
                                          <p:attrName>ppt_y</p:attrName>
                                        </p:attrNameLst>
                                      </p:cBhvr>
                                    </p:animMotion>
                                  </p:childTnLst>
                                </p:cTn>
                              </p:par>
                            </p:childTnLst>
                          </p:cTn>
                        </p:par>
                        <p:par>
                          <p:cTn id="13" fill="hold">
                            <p:stCondLst>
                              <p:cond delay="15000"/>
                            </p:stCondLst>
                            <p:childTnLst>
                              <p:par>
                                <p:cTn id="14" presetID="0" presetClass="path" presetSubtype="0" accel="50000" decel="50000" fill="hold" nodeType="afterEffect">
                                  <p:stCondLst>
                                    <p:cond delay="0"/>
                                  </p:stCondLst>
                                  <p:childTnLst>
                                    <p:animMotion origin="layout" path="M 0.09753 0.04051 L 0.09753 0.04051 L 0.13242 0.04143 C 0.13516 0.04167 0.13789 0.04352 0.14076 0.04421 C 0.14518 0.04537 0.14766 0.04537 0.15274 0.04606 C 0.15339 0.04629 0.15404 0.04699 0.15482 0.04699 C 0.16003 0.04699 0.16797 0.04792 0.17409 0.04514 C 0.17461 0.04491 0.175 0.04444 0.17565 0.04421 C 0.17643 0.04375 0.17734 0.04375 0.17826 0.04329 C 0.17878 0.04305 0.17917 0.04259 0.17982 0.04236 C 0.18099 0.0419 0.18216 0.04167 0.18346 0.04143 C 0.18451 0.0412 0.18542 0.04051 0.18659 0.04051 C 0.1974 0.03981 0.20846 0.03981 0.2194 0.03958 C 0.22018 0.03935 0.22109 0.03889 0.22201 0.03866 C 0.24089 0.03495 0.24609 0.03657 0.27096 0.03588 L 0.28138 0.03495 C 0.28372 0.03472 0.2862 0.03426 0.28867 0.03403 C 0.29362 0.03356 0.2987 0.03333 0.30378 0.0331 L 0.31107 0.03217 C 0.31393 0.03171 0.31693 0.03171 0.31992 0.03125 C 0.32122 0.03102 0.32266 0.03055 0.32409 0.03032 C 0.3276 0.02963 0.33125 0.02893 0.33503 0.02847 L 0.34232 0.02754 C 0.34505 0.02708 0.34974 0.02662 0.35274 0.02569 C 0.35339 0.02546 0.35404 0.025 0.35482 0.02477 C 0.3556 0.0243 0.35651 0.0243 0.35742 0.02384 C 0.35846 0.02338 0.35951 0.02268 0.36055 0.02199 C 0.36107 0.02176 0.36159 0.02153 0.36211 0.02106 C 0.36263 0.02037 0.36302 0.01967 0.36367 0.01921 C 0.36458 0.01829 0.36576 0.01852 0.3668 0.01736 C 0.36784 0.0162 0.36862 0.01435 0.36992 0.01366 C 0.37044 0.01342 0.37096 0.01319 0.37149 0.01273 C 0.37201 0.01227 0.3724 0.01134 0.37305 0.01088 C 0.37396 0.00995 0.37513 0.00972 0.37617 0.00903 C 0.37669 0.00879 0.37721 0.00856 0.37774 0.0081 C 0.37826 0.00741 0.37865 0.00671 0.3793 0.00625 C 0.38021 0.00532 0.38138 0.00509 0.38242 0.0044 L 0.38711 0.00162 L 0.3918 -0.00116 C 0.39232 -0.00162 0.39271 -0.00185 0.39336 -0.00208 C 0.39414 -0.00255 0.39505 -0.00255 0.39596 -0.00301 C 0.39701 -0.00347 0.39792 -0.00463 0.39909 -0.00486 C 0.40013 -0.00533 0.40117 -0.00533 0.40221 -0.00579 C 0.40326 -0.00625 0.4043 -0.00718 0.40534 -0.00764 L 0.4069 -0.00857 C 0.40742 -0.00903 0.40794 -0.00903 0.40833 -0.00949 C 0.40899 -0.01019 0.40938 -0.01088 0.41003 -0.01134 C 0.41094 -0.01227 0.41211 -0.01273 0.41315 -0.0132 L 0.41628 -0.01505 L 0.41784 -0.01597 C 0.41836 -0.01644 0.41888 -0.01644 0.4194 -0.0169 C 0.41992 -0.01759 0.42031 -0.01829 0.42096 -0.01875 C 0.42162 -0.01921 0.42227 -0.01945 0.42305 -0.01968 C 0.42357 -0.01991 0.42396 -0.02037 0.42461 -0.0206 C 0.4263 -0.0213 0.42813 -0.02153 0.42982 -0.02246 L 0.43294 -0.02431 C 0.43346 -0.02477 0.43385 -0.025 0.43451 -0.02523 C 0.43529 -0.0257 0.4362 -0.0257 0.43711 -0.02616 C 0.43815 -0.02662 0.43919 -0.02755 0.44024 -0.02801 L 0.44492 -0.03079 L 0.44649 -0.03171 C 0.44701 -0.03218 0.44753 -0.03218 0.44805 -0.03264 C 0.44857 -0.03333 0.44896 -0.03403 0.44961 -0.03449 C 0.45052 -0.03542 0.45169 -0.03588 0.45274 -0.03634 L 0.45742 -0.03912 C 0.45794 -0.03958 0.45833 -0.03982 0.45899 -0.04005 C 0.45977 -0.04051 0.46068 -0.04074 0.46159 -0.04097 C 0.46211 -0.04121 0.4625 -0.04167 0.46315 -0.0419 C 0.46732 -0.04398 0.46406 -0.0419 0.46784 -0.04375 C 0.46836 -0.04398 0.46888 -0.04421 0.4694 -0.04468 C 0.46992 -0.04514 0.47031 -0.0463 0.47096 -0.04653 C 0.47227 -0.04746 0.4737 -0.04769 0.47513 -0.04838 C 0.47878 -0.0507 0.47409 -0.04792 0.47878 -0.05023 C 0.4793 -0.05046 0.47969 -0.05093 0.48034 -0.05116 C 0.48112 -0.05162 0.48203 -0.05162 0.48294 -0.05208 C 0.48399 -0.05278 0.48503 -0.05347 0.48607 -0.05394 L 0.48919 -0.05579 L 0.49388 -0.05857 C 0.4944 -0.05903 0.49492 -0.05903 0.49544 -0.05949 C 0.49792 -0.0625 0.49635 -0.06111 0.50013 -0.0632 L 0.50169 -0.06412 C 0.50221 -0.06458 0.50274 -0.06458 0.50326 -0.06505 C 0.50573 -0.06806 0.50378 -0.06621 0.5069 -0.06783 C 0.50794 -0.06852 0.50899 -0.06921 0.51003 -0.06968 L 0.51315 -0.07153 L 0.51628 -0.07338 C 0.5168 -0.07384 0.51732 -0.07384 0.51784 -0.07431 C 0.51836 -0.075 0.51875 -0.0757 0.5194 -0.07616 C 0.51979 -0.07662 0.52031 -0.07685 0.52096 -0.07708 C 0.52227 -0.07778 0.5237 -0.07824 0.52513 -0.07894 C 0.52617 -0.07963 0.52708 -0.08056 0.52826 -0.08079 C 0.52904 -0.08125 0.52995 -0.08148 0.53086 -0.08171 L 0.53555 -0.08449 L 0.53711 -0.08542 C 0.53763 -0.08588 0.53815 -0.08588 0.53867 -0.08634 C 0.53919 -0.08704 0.53958 -0.08773 0.54024 -0.0882 C 0.54271 -0.09028 0.5431 -0.08982 0.54544 -0.09097 C 0.54649 -0.09167 0.5474 -0.09259 0.54857 -0.09283 L 0.5569 -0.09468 C 0.55742 -0.09514 0.55781 -0.0956 0.55846 -0.0956 C 0.56081 -0.09653 0.56328 -0.09653 0.56576 -0.09746 C 0.56888 -0.09884 0.56706 -0.09815 0.57096 -0.10023 C 0.57149 -0.1007 0.57188 -0.10116 0.57253 -0.10116 L 0.57826 -0.10208 C 0.58125 -0.10394 0.58099 -0.10417 0.58399 -0.10486 C 0.58412 -0.10509 0.58425 -0.10486 0.58451 -0.10486 " pathEditMode="relative" ptsTypes="AAAAAAAAAAAAAAAAAAAAAAAAAAAAAAAAAAAAAAAAAAAAAAAAAAAAAAAAAAAAAAAAAAAAAAAAAAAAAAAAAAAAAAAAAAAAAAAAAAAAAAAAAA">
                                      <p:cBhvr>
                                        <p:cTn id="15" dur="5000" fill="hold"/>
                                        <p:tgtEl>
                                          <p:spTgt spid="4"/>
                                        </p:tgtEl>
                                        <p:attrNameLst>
                                          <p:attrName>ppt_x</p:attrName>
                                          <p:attrName>ppt_y</p:attrName>
                                        </p:attrNameLst>
                                      </p:cBhvr>
                                    </p:animMotion>
                                  </p:childTnLst>
                                </p:cTn>
                              </p:par>
                            </p:childTnLst>
                          </p:cTn>
                        </p:par>
                        <p:par>
                          <p:cTn id="16" fill="hold">
                            <p:stCondLst>
                              <p:cond delay="20000"/>
                            </p:stCondLst>
                            <p:childTnLst>
                              <p:par>
                                <p:cTn id="17" presetID="0" presetClass="path" presetSubtype="0" accel="50000" decel="50000" fill="hold" nodeType="afterEffect">
                                  <p:stCondLst>
                                    <p:cond delay="0"/>
                                  </p:stCondLst>
                                  <p:childTnLst>
                                    <p:animMotion origin="layout" path="M 0.05378 -0.04699 L 0.05378 -0.04676 L 0.07396 -0.04815 C 0.08112 -0.04884 0.08177 -0.04954 0.08815 -0.05093 L 0.09427 -0.05231 L 0.13099 -0.05093 C 0.13411 -0.05093 0.13737 -0.05023 0.14049 -0.04954 C 0.14245 -0.04954 0.1444 -0.04838 0.14661 -0.04815 C 0.15859 -0.04745 0.1707 -0.04745 0.18268 -0.04699 C 0.18776 -0.0463 0.19362 -0.0537 0.19896 -0.0537 C 0.21914 -0.0537 0.23659 -0.04931 0.24987 -0.04815 C 0.26302 -0.04699 0.26849 -0.04884 0.27799 -0.04699 C 0.27891 -0.04699 0.27865 -0.04375 0.27956 -0.04259 C 0.27995 -0.0419 0.28099 -0.0419 0.28177 -0.0412 C 0.28268 -0.04051 0.28333 -0.03958 0.28411 -0.03843 C 0.28464 -0.03704 0.2849 -0.03519 0.28568 -0.03449 C 0.28698 -0.0331 0.28906 -0.03333 0.29049 -0.03148 C 0.29115 -0.03056 0.29206 -0.02986 0.29284 -0.0287 C 0.29336 -0.02731 0.29349 -0.02593 0.29427 -0.02477 C 0.2957 -0.02269 0.29896 -0.01898 0.29896 -0.01875 C 0.3026 -0.00926 0.30065 -0.0125 0.30456 -0.00787 C 0.30638 0.00255 0.30352 -0.00995 0.30768 -0.00116 C 0.31055 0.00579 0.30547 0.00139 0.31055 0.00463 C 0.31484 0.01574 0.30951 0.00208 0.31471 0.01157 C 0.31523 0.0125 0.31562 0.01435 0.31615 0.01574 C 0.31797 0.01968 0.31849 0.01968 0.32044 0.02269 C 0.32513 0.03449 0.31927 0.02037 0.32487 0.02824 C 0.32513 0.02894 0.32565 0.03125 0.32604 0.03218 C 0.32773 0.03449 0.3306 0.03796 0.3306 0.03819 C 0.33346 0.04514 0.3306 0.03912 0.33503 0.04491 C 0.33529 0.04583 0.3362 0.04769 0.33711 0.04907 C 0.33789 0.04977 0.3388 0.04977 0.33971 0.05023 C 0.34049 0.05093 0.34089 0.05231 0.3418 0.05301 C 0.34245 0.0544 0.34271 0.05625 0.34349 0.05741 C 0.34362 0.0581 0.34531 0.05741 0.34544 0.0588 C 0.35 0.06597 0.34258 0.06065 0.34896 0.06412 C 0.35078 0.07315 0.34818 0.06412 0.35195 0.06991 C 0.35273 0.0706 0.35286 0.07269 0.35365 0.07384 C 0.35378 0.07454 0.35534 0.07454 0.3556 0.07523 C 0.35651 0.07593 0.35742 0.07708 0.3582 0.07824 C 0.35833 0.07963 0.35911 0.08102 0.36003 0.08241 C 0.36029 0.08287 0.3612 0.08287 0.36211 0.08356 C 0.36302 0.08426 0.3638 0.08565 0.36471 0.08634 C 0.36484 0.08796 0.36497 0.08958 0.36615 0.09074 C 0.36745 0.09213 0.37083 0.09352 0.37083 0.09375 C 0.37539 0.10509 0.3694 0.0912 0.37487 0.09907 C 0.37539 0.1 0.37552 0.10185 0.3763 0.10324 C 0.37682 0.10394 0.37799 0.10394 0.37865 0.1044 C 0.37956 0.10509 0.38034 0.10648 0.38099 0.10718 C 0.38229 0.11111 0.38281 0.1125 0.38503 0.11551 C 0.38646 0.11759 0.38971 0.1213 0.38971 0.12153 C 0.39388 0.13241 0.38828 0.11875 0.39349 0.12801 C 0.3987 0.13727 0.39115 0.12778 0.39753 0.13519 C 0.40169 0.1463 0.39622 0.13264 0.4013 0.14213 C 0.40651 0.15139 0.39896 0.14167 0.40534 0.14884 C 0.40951 0.15995 0.40404 0.14676 0.40924 0.15602 C 0.41276 0.16204 0.40833 0.15856 0.41302 0.16134 C 0.41471 0.17037 0.41237 0.16134 0.41615 0.16713 C 0.41693 0.16782 0.41706 0.16968 0.41784 0.17106 C 0.41849 0.17245 0.4194 0.17292 0.42018 0.17384 C 0.42734 0.18472 0.41523 0.16968 0.42721 0.18356 L 0.43424 0.1919 C 0.43503 0.19306 0.43568 0.19375 0.43646 0.19468 C 0.44102 0.20648 0.43503 0.19259 0.44036 0.20046 C 0.44115 0.20116 0.44115 0.20347 0.44206 0.2044 C 0.44258 0.20509 0.44349 0.20509 0.4444 0.20579 C 0.44518 0.20648 0.44583 0.20764 0.44674 0.2088 C 0.44727 0.20903 0.44818 0.20949 0.44896 0.21019 C 0.44987 0.21088 0.45039 0.21204 0.4513 0.21273 C 0.45195 0.21343 0.45286 0.21343 0.45365 0.21412 C 0.45456 0.21481 0.45508 0.2162 0.45599 0.2169 C 0.45677 0.21736 0.45768 0.21736 0.45833 0.21852 C 0.46628 0.22639 0.46016 0.22199 0.46536 0.22523 C 0.46602 0.22662 0.46615 0.22847 0.46706 0.22963 C 0.47357 0.23958 0.4694 0.23241 0.47409 0.23634 C 0.47487 0.23704 0.47539 0.23843 0.4763 0.23912 C 0.47773 0.24028 0.47956 0.24097 0.48099 0.24213 L 0.48333 0.24352 C 0.48424 0.24398 0.48477 0.24421 0.48568 0.24491 C 0.48698 0.24537 0.48841 0.24537 0.48971 0.24606 C 0.49453 0.24815 0.4888 0.24745 0.49674 0.24884 L 0.50599 0.25046 C 0.51341 0.25 0.5207 0.24954 0.52786 0.24884 C 0.52956 0.24861 0.53268 0.24745 0.53268 0.24792 " pathEditMode="relative" rAng="0" ptsTypes="AAAAAAAAAAAAAAAAAAAAAAAAAAAAAAAAAAAAAAAAAAAAAAAAAAAAAAAAAAAAAAAAAAAAAAAAAAAAAAAAAAAA">
                                      <p:cBhvr>
                                        <p:cTn id="18" dur="5000" fill="hold"/>
                                        <p:tgtEl>
                                          <p:spTgt spid="25"/>
                                        </p:tgtEl>
                                        <p:attrNameLst>
                                          <p:attrName>ppt_x</p:attrName>
                                          <p:attrName>ppt_y</p:attrName>
                                        </p:attrNameLst>
                                      </p:cBhvr>
                                      <p:rCtr x="23945" y="14537"/>
                                    </p:animMotion>
                                  </p:childTnLst>
                                </p:cTn>
                              </p:par>
                            </p:childTnLst>
                          </p:cTn>
                        </p:par>
                        <p:par>
                          <p:cTn id="19" fill="hold">
                            <p:stCondLst>
                              <p:cond delay="25000"/>
                            </p:stCondLst>
                            <p:childTnLst>
                              <p:par>
                                <p:cTn id="20" presetID="0" presetClass="path" presetSubtype="0" accel="50000" decel="50000" fill="hold" nodeType="afterEffect">
                                  <p:stCondLst>
                                    <p:cond delay="0"/>
                                  </p:stCondLst>
                                  <p:childTnLst>
                                    <p:animMotion origin="layout" path="M 0.03854 -0.03657 L 0.03854 -0.03634 L 0.07057 -0.03518 C 0.07734 -0.03495 0.08398 -0.0338 0.09089 -0.0338 C 0.09688 -0.0338 0.10286 -0.03472 0.10885 -0.03518 C 0.1112 -0.03565 0.11341 -0.03634 0.11589 -0.03657 C 0.12122 -0.03727 0.12682 -0.0375 0.13229 -0.03796 L 0.14714 -0.03935 C 0.15417 -0.03889 0.1612 -0.03889 0.16823 -0.03796 C 0.16979 -0.03796 0.17122 -0.03704 0.17292 -0.03657 C 0.17487 -0.03611 0.17708 -0.03588 0.17917 -0.03518 C 0.18073 -0.03495 0.18216 -0.03426 0.18385 -0.0338 C 0.18789 -0.03333 0.19219 -0.03287 0.19635 -0.03241 C 0.21602 -0.03356 0.21576 -0.0331 0.23073 -0.03518 C 0.23333 -0.03565 0.23594 -0.03611 0.23854 -0.03657 C 0.2401 -0.03704 0.24154 -0.03796 0.24323 -0.03796 C 0.25768 -0.03889 0.2724 -0.03889 0.28698 -0.03935 C 0.28776 -0.03981 0.28854 -0.04005 0.28932 -0.04074 C 0.29089 -0.04259 0.29401 -0.0463 0.29401 -0.04606 C 0.29661 -0.05324 0.29479 -0.04954 0.30026 -0.05602 L 0.3026 -0.0588 C 0.30313 -0.06018 0.30339 -0.06204 0.30417 -0.06296 C 0.30469 -0.06389 0.30573 -0.06389 0.30651 -0.06435 C 0.30729 -0.06528 0.30794 -0.06643 0.30885 -0.06713 C 0.30951 -0.06782 0.31042 -0.06782 0.3112 -0.06852 C 0.31276 -0.07037 0.31406 -0.07315 0.31589 -0.07407 C 0.31667 -0.07454 0.31745 -0.07477 0.31823 -0.07546 L 0.32526 -0.0838 L 0.3276 -0.08657 C 0.33203 -0.09861 0.32604 -0.08449 0.33151 -0.09213 C 0.33216 -0.09329 0.33229 -0.09514 0.33307 -0.0963 C 0.33372 -0.09768 0.33464 -0.09815 0.33542 -0.09907 C 0.3362 -0.10046 0.33698 -0.10185 0.33776 -0.10324 C 0.33828 -0.10463 0.33854 -0.10648 0.33932 -0.10741 C 0.33984 -0.10833 0.34089 -0.10833 0.34167 -0.1088 C 0.34453 -0.11643 0.34167 -0.11018 0.34557 -0.11574 C 0.34635 -0.11713 0.34701 -0.11875 0.34792 -0.11991 C 0.34935 -0.12199 0.35117 -0.12315 0.3526 -0.12546 C 0.35339 -0.12685 0.35404 -0.12847 0.35495 -0.12963 C 0.35638 -0.13171 0.35964 -0.13518 0.35964 -0.13495 C 0.36016 -0.13657 0.36042 -0.13843 0.3612 -0.13935 C 0.3625 -0.14167 0.36589 -0.14491 0.36589 -0.14468 C 0.36797 -0.15602 0.36484 -0.14305 0.36901 -0.15046 C 0.37318 -0.15787 0.36589 -0.15231 0.37214 -0.15602 C 0.37331 -0.16296 0.37227 -0.15856 0.37526 -0.16574 C 0.37578 -0.16713 0.37604 -0.16875 0.37682 -0.16991 C 0.37747 -0.1713 0.37839 -0.17176 0.37917 -0.17268 L 0.38229 -0.18102 C 0.38281 -0.18241 0.38307 -0.18426 0.38385 -0.18518 L 0.3862 -0.18796 C 0.3875 -0.19537 0.38646 -0.19097 0.3901 -0.20046 C 0.39063 -0.20185 0.39089 -0.20347 0.39167 -0.20463 C 0.39245 -0.20602 0.39323 -0.20741 0.39401 -0.2088 C 0.39883 -0.22014 0.39492 -0.21458 0.39948 -0.21991 C 0.40365 -0.23102 0.39818 -0.21759 0.40339 -0.22685 C 0.40859 -0.23611 0.40104 -0.22639 0.40729 -0.2338 C 0.41146 -0.24491 0.40599 -0.23148 0.4112 -0.24074 C 0.41185 -0.24213 0.41198 -0.24398 0.41276 -0.24491 C 0.41406 -0.24722 0.41745 -0.25046 0.41745 -0.25023 C 0.42161 -0.26157 0.41615 -0.24815 0.42135 -0.25741 C 0.42656 -0.26667 0.41901 -0.25694 0.42526 -0.26435 C 0.42734 -0.27546 0.42422 -0.2625 0.42839 -0.26991 C 0.42891 -0.27106 0.42865 -0.27315 0.42917 -0.27407 C 0.42969 -0.27546 0.43073 -0.27593 0.43151 -0.27685 C 0.43346 -0.2875 0.43047 -0.275 0.43464 -0.2838 C 0.43503 -0.28495 0.4349 -0.28704 0.43542 -0.28796 C 0.43594 -0.28935 0.43698 -0.28981 0.43776 -0.29074 C 0.43854 -0.29213 0.43932 -0.29352 0.4401 -0.29491 C 0.4418 -0.30417 0.43932 -0.29514 0.44323 -0.30046 C 0.44388 -0.30162 0.44401 -0.30347 0.44479 -0.30463 C 0.44544 -0.30602 0.44635 -0.30648 0.44714 -0.30741 C 0.44766 -0.3088 0.44792 -0.31065 0.4487 -0.31157 C 0.45 -0.31389 0.45339 -0.31713 0.45339 -0.3169 C 0.45391 -0.31852 0.45417 -0.32014 0.45495 -0.3213 C 0.46107 -0.33241 0.45313 -0.31481 0.45964 -0.32824 C 0.46016 -0.32963 0.46042 -0.33148 0.4612 -0.33241 C 0.4625 -0.33472 0.46589 -0.33796 0.46589 -0.33773 C 0.47031 -0.35 0.46432 -0.33588 0.46979 -0.34352 C 0.47044 -0.34468 0.47057 -0.34676 0.47135 -0.34768 C 0.47188 -0.34861 0.47292 -0.34838 0.4737 -0.34907 C 0.47526 -0.35093 0.47839 -0.35463 0.47839 -0.3544 C 0.48281 -0.36667 0.47682 -0.35255 0.48229 -0.36018 C 0.48294 -0.36134 0.48294 -0.36366 0.48385 -0.36435 C 0.48516 -0.36597 0.48711 -0.36551 0.48854 -0.36713 C 0.48932 -0.36805 0.48997 -0.36944 0.49089 -0.36991 C 0.49232 -0.3713 0.49414 -0.37106 0.49557 -0.37268 C 0.49635 -0.37361 0.49701 -0.375 0.49792 -0.37546 C 0.49935 -0.37685 0.50104 -0.37731 0.5026 -0.37824 L 0.50729 -0.38102 L 0.51901 -0.38796 L 0.52135 -0.38935 C 0.52214 -0.38981 0.52279 -0.39074 0.5237 -0.39074 L 0.53542 -0.39074 " pathEditMode="relative" rAng="0" ptsTypes="AAAAAAAAAAAAAAAAAAAAAAAAAAAAAAAAAAAAAAAAAAAAAAAAAAAAAAAAAAAAAAAAAAAAAAAAAAAAAAAAAAAAAAAAAAAAA">
                                      <p:cBhvr>
                                        <p:cTn id="21" dur="5000" fill="hold"/>
                                        <p:tgtEl>
                                          <p:spTgt spid="24"/>
                                        </p:tgtEl>
                                        <p:attrNameLst>
                                          <p:attrName>ppt_x</p:attrName>
                                          <p:attrName>ppt_y</p:attrName>
                                        </p:attrNameLst>
                                      </p:cBhvr>
                                      <p:rCtr x="24844" y="-17500"/>
                                    </p:animMotion>
                                  </p:childTnLst>
                                </p:cTn>
                              </p:par>
                            </p:childTnLst>
                          </p:cTn>
                        </p:par>
                        <p:par>
                          <p:cTn id="22" fill="hold">
                            <p:stCondLst>
                              <p:cond delay="30000"/>
                            </p:stCondLst>
                            <p:childTnLst>
                              <p:par>
                                <p:cTn id="23" presetID="0" presetClass="path" presetSubtype="0" accel="50000" decel="50000" fill="hold" nodeType="afterEffect">
                                  <p:stCondLst>
                                    <p:cond delay="0"/>
                                  </p:stCondLst>
                                  <p:childTnLst>
                                    <p:animMotion origin="layout" path="M 0.08854 -0.00278 L 0.08854 -0.00255 C 0.0901 -0.00324 0.09167 -0.00347 0.09323 -0.0037 C 0.09401 -0.00394 0.09492 -0.0044 0.09583 -0.00463 C 0.09635 -0.00509 0.09675 -0.00556 0.0974 -0.00556 C 0.09883 -0.00602 0.10052 -0.00625 0.10208 -0.00648 L 0.12708 -0.00556 C 0.1276 -0.00556 0.128 -0.00486 0.12865 -0.00463 C 0.12956 -0.0044 0.1306 -0.00417 0.13177 -0.0037 C 0.1332 -0.00347 0.1349 -0.00324 0.13646 -0.00278 L 0.14063 -0.00185 C 0.14323 -0.00046 0.14193 -0.00093 0.14635 0 C 0.15195 0.00093 0.1543 0.00116 0.16042 0.00185 L 0.17708 0.00093 C 0.17878 0.00069 0.18047 0.00023 0.18229 0 C 0.18503 -0.00046 0.18776 -0.00069 0.19063 -0.00093 C 0.19167 -0.00139 0.19258 -0.00185 0.19375 -0.00185 L 0.24167 -0.0037 L 0.29844 -0.00278 C 0.30078 -0.00278 0.30052 -0.00185 0.3026 -0.00093 C 0.30352 -0.00069 0.30469 -0.00046 0.30573 0 C 0.30651 0.00023 0.30742 0.00046 0.30833 0.00093 C 0.31758 0.0037 0.3138 0.00255 0.32604 0.0037 C 0.32878 0.00417 0.33203 0.00463 0.3349 0.00556 C 0.33555 0.00556 0.3362 0.00625 0.33698 0.00648 C 0.33815 0.00671 0.33932 0.00694 0.34063 0.00741 C 0.34141 0.00764 0.34232 0.0081 0.34323 0.00833 C 0.34505 0.00856 0.34701 0.0088 0.34896 0.00926 C 0.353 0.01157 0.34948 0.00972 0.35833 0.01111 C 0.36003 0.01134 0.36172 0.01157 0.36354 0.01204 C 0.36849 0.01319 0.36406 0.01227 0.36771 0.01389 C 0.3694 0.01458 0.37109 0.01505 0.37292 0.01574 C 0.3737 0.01597 0.37461 0.01597 0.37552 0.01667 C 0.37604 0.0169 0.37643 0.01713 0.37708 0.01759 C 0.37943 0.01852 0.3806 0.01852 0.38333 0.01944 C 0.38412 0.01968 0.38503 0.01991 0.38594 0.02037 C 0.38646 0.0206 0.38685 0.02106 0.3875 0.0213 C 0.3888 0.02153 0.39023 0.02176 0.39167 0.02222 C 0.39336 0.02269 0.39505 0.02338 0.39688 0.02407 C 0.39766 0.02431 0.39857 0.02431 0.39948 0.025 L 0.40417 0.02778 L 0.40573 0.0287 C 0.40625 0.02894 0.40664 0.0294 0.40729 0.02963 L 0.4099 0.03056 C 0.41081 0.03079 0.41198 0.03102 0.41302 0.03148 C 0.41406 0.03194 0.4151 0.03264 0.41615 0.03333 L 0.41771 0.03426 C 0.41823 0.03449 0.41862 0.03472 0.41927 0.03519 C 0.41992 0.03542 0.42057 0.03565 0.42135 0.03611 C 0.42188 0.03634 0.42227 0.03657 0.42292 0.03704 C 0.4237 0.03727 0.42461 0.0375 0.42552 0.03796 C 0.42604 0.03819 0.42643 0.03843 0.42708 0.03889 C 0.42773 0.03912 0.42839 0.03935 0.42917 0.03981 C 0.42969 0.04005 0.43008 0.04028 0.43073 0.04074 C 0.43398 0.04213 0.43359 0.0412 0.4375 0.04352 C 0.4388 0.04421 0.43958 0.04468 0.44115 0.04537 C 0.4431 0.04583 0.44531 0.04583 0.4474 0.04722 C 0.45026 0.04884 0.44831 0.04769 0.45313 0.05 L 0.45521 0.05093 C 0.45586 0.05116 0.45651 0.05139 0.45729 0.05185 C 0.45807 0.05208 0.45898 0.05231 0.4599 0.05278 C 0.46784 0.05648 0.45964 0.05255 0.46458 0.05648 C 0.4655 0.05718 0.46667 0.05718 0.46771 0.05833 C 0.46823 0.0588 0.46862 0.05972 0.46927 0.06019 C 0.47018 0.06088 0.47135 0.06088 0.4724 0.06204 C 0.47292 0.0625 0.47331 0.06343 0.47396 0.06389 C 0.47487 0.06458 0.47604 0.06458 0.47708 0.06574 C 0.4776 0.0662 0.478 0.06713 0.47865 0.06759 C 0.47956 0.06829 0.48073 0.06829 0.48177 0.06944 C 0.48229 0.06991 0.48268 0.07083 0.48333 0.0713 C 0.48425 0.07199 0.48542 0.07245 0.48646 0.07315 L 0.48958 0.075 L 0.50052 0.08148 C 0.50612 0.08472 0.49753 0.0794 0.50365 0.08426 C 0.50456 0.08495 0.50573 0.08542 0.50677 0.08611 C 0.50729 0.08634 0.50768 0.08657 0.50833 0.08704 C 0.50898 0.08727 0.50964 0.0875 0.51042 0.08796 C 0.5112 0.08819 0.51211 0.08843 0.51302 0.08889 C 0.51406 0.08935 0.51497 0.09028 0.51615 0.09074 C 0.51784 0.0912 0.51953 0.09167 0.52135 0.09259 C 0.52201 0.09282 0.52266 0.09306 0.52344 0.09352 C 0.52396 0.09375 0.52435 0.09421 0.525 0.09444 C 0.52591 0.09468 0.52695 0.09491 0.52813 0.09537 C 0.53385 0.09676 0.53229 0.0963 0.54063 0.09722 C 0.54427 0.09676 0.54792 0.09676 0.55156 0.0963 C 0.55221 0.09606 0.55287 0.0956 0.55365 0.09537 C 0.56276 0.09167 0.55156 0.0963 0.55781 0.09352 C 0.55833 0.09306 0.56328 0.09074 0.56458 0.09074 C 0.56537 0.09051 0.56628 0.09074 0.56719 0.09074 " pathEditMode="relative" rAng="0" ptsTypes="AAAAAAAAAAAAAAAAAAAAAAAAAAAAAAAAAAAAAAAAAAAAAAAAAAAAAAAAAAAAAAAAAAAAAAAAAAAAAAAAAAAAAAAAA">
                                      <p:cBhvr>
                                        <p:cTn id="24" dur="5000" fill="hold"/>
                                        <p:tgtEl>
                                          <p:spTgt spid="23"/>
                                        </p:tgtEl>
                                        <p:attrNameLst>
                                          <p:attrName>ppt_x</p:attrName>
                                          <p:attrName>ppt_y</p:attrName>
                                        </p:attrNameLst>
                                      </p:cBhvr>
                                      <p:rCtr x="23932" y="4815"/>
                                    </p:animMotion>
                                  </p:childTnLst>
                                </p:cTn>
                              </p:par>
                            </p:childTnLst>
                          </p:cTn>
                        </p:par>
                        <p:par>
                          <p:cTn id="25" fill="hold">
                            <p:stCondLst>
                              <p:cond delay="35000"/>
                            </p:stCondLst>
                            <p:childTnLst>
                              <p:par>
                                <p:cTn id="26" presetID="0" presetClass="path" presetSubtype="0" accel="50000" decel="50000" fill="hold" nodeType="afterEffect">
                                  <p:stCondLst>
                                    <p:cond delay="0"/>
                                  </p:stCondLst>
                                  <p:childTnLst>
                                    <p:animMotion origin="layout" path="M 0.04023 -0.06736 L 0.04023 -0.06713 L 0.06042 -0.06852 C 0.06758 -0.06921 0.06823 -0.06991 0.07461 -0.07129 L 0.08073 -0.07268 L 0.11745 -0.07129 C 0.12057 -0.07129 0.12383 -0.0706 0.12695 -0.06991 C 0.12891 -0.06991 0.13086 -0.06875 0.13307 -0.06852 C 0.14505 -0.06782 0.15716 -0.06782 0.16914 -0.06736 C 0.17422 -0.06666 0.18008 -0.07407 0.18542 -0.07407 C 0.2056 -0.07407 0.22305 -0.06967 0.23633 -0.06852 C 0.24948 -0.06736 0.25495 -0.06921 0.26445 -0.06736 C 0.26536 -0.06736 0.2651 -0.06412 0.26602 -0.06296 C 0.26641 -0.06227 0.26745 -0.06227 0.26823 -0.06157 C 0.26914 -0.06088 0.26979 -0.05995 0.27057 -0.05879 C 0.27109 -0.05741 0.27135 -0.05555 0.27214 -0.05486 C 0.27344 -0.05347 0.27552 -0.0537 0.27695 -0.05185 C 0.2776 -0.05092 0.27852 -0.05023 0.2793 -0.04907 C 0.27982 -0.04768 0.27995 -0.04629 0.28073 -0.04514 C 0.28216 -0.04305 0.28542 -0.03935 0.28542 -0.03912 C 0.28906 -0.02963 0.28711 -0.03287 0.29102 -0.02824 C 0.29284 -0.01782 0.28997 -0.03032 0.29414 -0.02153 C 0.29701 -0.01458 0.29193 -0.01898 0.29701 -0.01574 C 0.3013 -0.00463 0.29596 -0.01828 0.30117 -0.00879 C 0.30169 -0.00787 0.30208 -0.00602 0.3026 -0.00463 C 0.30443 -0.00069 0.30495 -0.00069 0.3069 0.00232 C 0.31159 0.01412 0.30573 -2.22222E-6 0.31133 0.00787 C 0.31159 0.00857 0.31211 0.01088 0.3125 0.01181 C 0.31419 0.01412 0.31706 0.01759 0.31706 0.01783 C 0.31992 0.02477 0.31706 0.01875 0.32148 0.02454 C 0.32174 0.02547 0.32266 0.02732 0.32357 0.02871 C 0.32435 0.0294 0.32526 0.0294 0.32617 0.02986 C 0.32695 0.03056 0.32734 0.03195 0.32826 0.03264 C 0.32891 0.03403 0.32917 0.03588 0.32995 0.03704 C 0.33008 0.03773 0.33177 0.03704 0.3319 0.03843 C 0.33646 0.0456 0.32904 0.04028 0.33542 0.04375 C 0.33724 0.05278 0.33464 0.04375 0.33841 0.04954 C 0.33919 0.05023 0.33932 0.05232 0.3401 0.05347 C 0.34023 0.05417 0.3418 0.05417 0.34206 0.05486 C 0.34297 0.05556 0.34388 0.05672 0.34466 0.05787 C 0.34479 0.05926 0.34557 0.06065 0.34648 0.06204 C 0.34674 0.0625 0.34766 0.0625 0.34857 0.0632 C 0.34948 0.06389 0.35026 0.06528 0.35117 0.06597 C 0.3513 0.06759 0.3513 0.06922 0.3526 0.07037 C 0.35391 0.07176 0.35729 0.07315 0.35729 0.07338 C 0.36185 0.08472 0.35586 0.07084 0.36133 0.07871 C 0.36185 0.07963 0.36198 0.08148 0.36276 0.08287 C 0.36328 0.08357 0.36445 0.08357 0.3651 0.08403 C 0.36602 0.08472 0.3668 0.08611 0.36745 0.08681 C 0.36875 0.09074 0.36927 0.09213 0.37148 0.09514 C 0.37292 0.09722 0.37617 0.10093 0.37617 0.10116 C 0.38034 0.11204 0.37474 0.09838 0.37995 0.10764 C 0.38516 0.1169 0.3776 0.10741 0.38398 0.11482 C 0.38815 0.12593 0.38268 0.11227 0.38776 0.12176 C 0.39297 0.13102 0.38542 0.1213 0.3918 0.12847 C 0.39596 0.13959 0.39049 0.12639 0.3957 0.13565 C 0.39922 0.14167 0.39479 0.1382 0.39948 0.14097 C 0.40117 0.15 0.39883 0.14097 0.4026 0.14676 C 0.40339 0.14746 0.40352 0.14931 0.4043 0.1507 C 0.40495 0.15209 0.40586 0.15255 0.40664 0.15347 C 0.4138 0.16435 0.40169 0.14931 0.41367 0.1632 L 0.4207 0.17153 C 0.42148 0.17269 0.42214 0.17338 0.42292 0.17431 C 0.42747 0.18611 0.42148 0.17222 0.42682 0.18009 C 0.4276 0.18079 0.4276 0.1831 0.42852 0.18403 C 0.42904 0.18472 0.42995 0.18472 0.43086 0.18542 C 0.43164 0.18611 0.43229 0.18727 0.4332 0.18843 C 0.43372 0.18866 0.43464 0.18912 0.43542 0.18982 C 0.43633 0.19051 0.43685 0.19167 0.43776 0.19236 C 0.43841 0.19306 0.43932 0.19306 0.4401 0.19375 C 0.44102 0.19445 0.44154 0.19584 0.44245 0.19653 C 0.44323 0.19699 0.44414 0.19699 0.44479 0.19815 C 0.45273 0.20602 0.44661 0.20162 0.45182 0.20486 C 0.45247 0.20625 0.4526 0.2081 0.45352 0.20926 C 0.46003 0.21922 0.45586 0.21204 0.46055 0.21597 C 0.46133 0.21667 0.46185 0.21806 0.46276 0.21875 C 0.46419 0.21991 0.46602 0.2206 0.46745 0.22176 L 0.46979 0.22315 C 0.4707 0.22361 0.47122 0.22384 0.47214 0.22454 C 0.47344 0.225 0.47487 0.225 0.47617 0.2257 C 0.48099 0.22778 0.47526 0.22709 0.4832 0.22847 L 0.49245 0.23009 C 0.49987 0.22963 0.50716 0.22917 0.51432 0.22847 C 0.51602 0.22824 0.51914 0.22709 0.51914 0.22755 " pathEditMode="relative" rAng="0" ptsTypes="AAAAAAAAAAAAAAAAAAAAAAAAAAAAAAAAAAAAAAAAAAAAAAAAAAAAAAAAAAAAAAAAAAAAAAAAAAAAAAAAAAAA">
                                      <p:cBhvr>
                                        <p:cTn id="27" dur="5000" fill="hold"/>
                                        <p:tgtEl>
                                          <p:spTgt spid="28"/>
                                        </p:tgtEl>
                                        <p:attrNameLst>
                                          <p:attrName>ppt_x</p:attrName>
                                          <p:attrName>ppt_y</p:attrName>
                                        </p:attrNameLst>
                                      </p:cBhvr>
                                      <p:rCtr x="23945" y="14537"/>
                                    </p:animMotion>
                                  </p:childTnLst>
                                </p:cTn>
                              </p:par>
                            </p:childTnLst>
                          </p:cTn>
                        </p:par>
                        <p:par>
                          <p:cTn id="28" fill="hold">
                            <p:stCondLst>
                              <p:cond delay="40000"/>
                            </p:stCondLst>
                            <p:childTnLst>
                              <p:par>
                                <p:cTn id="29" presetID="0" presetClass="path" presetSubtype="0" accel="50000" decel="50000" fill="hold" nodeType="afterEffect">
                                  <p:stCondLst>
                                    <p:cond delay="0"/>
                                  </p:stCondLst>
                                  <p:childTnLst>
                                    <p:animMotion origin="layout" path="M 0.0224 -0.05416 L 0.0224 -0.05393 L 0.05443 -0.05277 C 0.0612 -0.05254 0.06784 -0.05139 0.07474 -0.05139 C 0.08073 -0.05139 0.08672 -0.05231 0.09271 -0.05277 C 0.09505 -0.05324 0.09727 -0.05393 0.09974 -0.05416 C 0.10508 -0.05486 0.11068 -0.05509 0.11615 -0.05555 L 0.13099 -0.05694 C 0.13802 -0.05648 0.14505 -0.05648 0.15208 -0.05555 C 0.15365 -0.05555 0.15508 -0.05463 0.15677 -0.05416 C 0.15872 -0.0537 0.16094 -0.05347 0.16302 -0.05277 C 0.16458 -0.05254 0.16602 -0.05185 0.16771 -0.05139 C 0.17174 -0.05092 0.17604 -0.05046 0.18021 -0.05 C 0.19987 -0.05115 0.19961 -0.05069 0.21458 -0.05277 C 0.21719 -0.05324 0.21979 -0.0537 0.2224 -0.05416 C 0.22396 -0.05463 0.22539 -0.05555 0.22708 -0.05555 C 0.24154 -0.05648 0.25625 -0.05648 0.27083 -0.05694 C 0.27161 -0.0574 0.2724 -0.05764 0.27318 -0.05833 C 0.27474 -0.06018 0.27786 -0.06389 0.27786 -0.06365 C 0.28047 -0.07083 0.27865 -0.06713 0.28411 -0.07361 L 0.28646 -0.07639 C 0.28698 -0.07777 0.28724 -0.07963 0.28802 -0.08055 C 0.28854 -0.08148 0.28958 -0.08148 0.29036 -0.08194 C 0.29115 -0.08287 0.2918 -0.08402 0.29271 -0.08472 C 0.29336 -0.08541 0.29427 -0.08541 0.29505 -0.08611 C 0.29661 -0.08796 0.29792 -0.09074 0.29974 -0.09166 C 0.30052 -0.09213 0.3013 -0.09236 0.30208 -0.09305 L 0.30911 -0.10139 L 0.31146 -0.10416 C 0.31589 -0.1162 0.3099 -0.10208 0.31536 -0.10972 C 0.31602 -0.11088 0.31615 -0.11273 0.31693 -0.11389 C 0.31758 -0.11527 0.31849 -0.11574 0.31927 -0.11666 C 0.32005 -0.11805 0.32083 -0.11944 0.32161 -0.12083 C 0.32214 -0.12222 0.3224 -0.12407 0.32318 -0.125 C 0.3237 -0.12592 0.32474 -0.12592 0.32552 -0.12639 C 0.32839 -0.13402 0.32552 -0.12777 0.32943 -0.13333 C 0.33021 -0.13472 0.33086 -0.13634 0.33177 -0.1375 C 0.3332 -0.13958 0.33503 -0.14074 0.33646 -0.14305 C 0.33724 -0.14444 0.33789 -0.14606 0.3388 -0.14722 C 0.34023 -0.1493 0.34349 -0.15277 0.34349 -0.15254 C 0.34401 -0.15416 0.34427 -0.15602 0.34505 -0.15694 C 0.34635 -0.15926 0.34974 -0.1625 0.34974 -0.16227 C 0.35182 -0.17361 0.3487 -0.16065 0.35286 -0.16805 C 0.35703 -0.17546 0.34974 -0.1699 0.35599 -0.17361 C 0.35716 -0.18055 0.35612 -0.17615 0.35911 -0.18333 C 0.35964 -0.18472 0.3599 -0.18634 0.36068 -0.1875 C 0.36133 -0.18889 0.36224 -0.18935 0.36302 -0.19027 L 0.36615 -0.19861 C 0.36667 -0.2 0.36693 -0.20185 0.36771 -0.20277 L 0.37005 -0.20555 C 0.37135 -0.21296 0.37031 -0.20856 0.37396 -0.21805 C 0.37448 -0.21944 0.37474 -0.22106 0.37552 -0.22222 C 0.3763 -0.22361 0.37708 -0.225 0.37786 -0.22639 C 0.38268 -0.23773 0.37878 -0.23217 0.38333 -0.2375 C 0.3875 -0.24861 0.38203 -0.23518 0.38724 -0.24444 C 0.39245 -0.2537 0.3849 -0.24398 0.39115 -0.25139 C 0.39531 -0.2625 0.38984 -0.24907 0.39505 -0.25833 C 0.3957 -0.25972 0.39583 -0.26157 0.39661 -0.2625 C 0.39792 -0.26481 0.4013 -0.26805 0.4013 -0.26782 C 0.40547 -0.27916 0.4 -0.26574 0.40521 -0.275 C 0.41042 -0.28426 0.40286 -0.27453 0.40911 -0.28194 C 0.4112 -0.29305 0.40807 -0.28009 0.41224 -0.2875 C 0.41276 -0.28865 0.4125 -0.29074 0.41302 -0.29166 C 0.41354 -0.29305 0.41458 -0.29352 0.41536 -0.29444 C 0.41732 -0.30509 0.41432 -0.29259 0.41849 -0.30139 C 0.41888 -0.30254 0.41875 -0.30463 0.41927 -0.30555 C 0.41979 -0.30694 0.42083 -0.3074 0.42161 -0.30833 C 0.4224 -0.30972 0.42318 -0.31111 0.42396 -0.3125 C 0.42565 -0.32176 0.42318 -0.31273 0.42708 -0.31805 C 0.42773 -0.31921 0.42786 -0.32106 0.42865 -0.32222 C 0.4293 -0.32361 0.43021 -0.32407 0.43099 -0.325 C 0.43151 -0.32639 0.43177 -0.32824 0.43255 -0.32916 C 0.43385 -0.33148 0.43724 -0.33472 0.43724 -0.33449 C 0.43776 -0.33611 0.43802 -0.33773 0.4388 -0.33889 C 0.44492 -0.35 0.43698 -0.3324 0.44349 -0.34583 C 0.44401 -0.34722 0.44427 -0.34907 0.44505 -0.35 C 0.44635 -0.35231 0.44974 -0.35555 0.44974 -0.35532 C 0.45417 -0.36759 0.44818 -0.35347 0.45365 -0.36111 C 0.4543 -0.36227 0.45443 -0.36435 0.45521 -0.36527 C 0.45573 -0.3662 0.45677 -0.36597 0.45755 -0.36666 C 0.45911 -0.36852 0.46224 -0.37222 0.46224 -0.37199 C 0.46667 -0.38426 0.46068 -0.37014 0.46615 -0.37777 C 0.4668 -0.37893 0.4668 -0.38125 0.46771 -0.38194 C 0.46901 -0.38356 0.47096 -0.3831 0.4724 -0.38472 C 0.47318 -0.38565 0.47383 -0.38703 0.47474 -0.3875 C 0.47617 -0.38889 0.47799 -0.38865 0.47943 -0.39027 C 0.48021 -0.3912 0.48086 -0.39259 0.48177 -0.39305 C 0.4832 -0.39444 0.4849 -0.3949 0.48646 -0.39583 L 0.49115 -0.39861 L 0.50286 -0.40555 L 0.50521 -0.40694 C 0.50599 -0.4074 0.50664 -0.40833 0.50755 -0.40833 L 0.51927 -0.40833 " pathEditMode="relative" rAng="0" ptsTypes="AAAAAAAAAAAAAAAAAAAAAAAAAAAAAAAAAAAAAAAAAAAAAAAAAAAAAAAAAAAAAAAAAAAAAAAAAAAAAAAAAAAAAAAAAAAAA">
                                      <p:cBhvr>
                                        <p:cTn id="30" dur="5000" fill="hold"/>
                                        <p:tgtEl>
                                          <p:spTgt spid="27"/>
                                        </p:tgtEl>
                                        <p:attrNameLst>
                                          <p:attrName>ppt_x</p:attrName>
                                          <p:attrName>ppt_y</p:attrName>
                                        </p:attrNameLst>
                                      </p:cBhvr>
                                      <p:rCtr x="24844" y="-17500"/>
                                    </p:animMotion>
                                  </p:childTnLst>
                                </p:cTn>
                              </p:par>
                            </p:childTnLst>
                          </p:cTn>
                        </p:par>
                        <p:par>
                          <p:cTn id="31" fill="hold">
                            <p:stCondLst>
                              <p:cond delay="45000"/>
                            </p:stCondLst>
                            <p:childTnLst>
                              <p:par>
                                <p:cTn id="32" presetID="0" presetClass="path" presetSubtype="0" accel="50000" decel="50000" fill="hold" nodeType="afterEffect">
                                  <p:stCondLst>
                                    <p:cond delay="0"/>
                                  </p:stCondLst>
                                  <p:childTnLst>
                                    <p:animMotion origin="layout" path="M 0.06589 -0.03102 L 0.06589 -0.03078 C 0.06745 -0.03148 0.06901 -0.03171 0.07057 -0.03194 C 0.07135 -0.03217 0.07227 -0.03264 0.07318 -0.03287 C 0.0737 -0.03333 0.07409 -0.03379 0.07474 -0.03379 C 0.07617 -0.03426 0.07787 -0.03449 0.07943 -0.03472 L 0.10443 -0.03379 C 0.10495 -0.03379 0.10534 -0.0331 0.10599 -0.03287 C 0.1069 -0.03264 0.10794 -0.03241 0.10912 -0.03194 C 0.11055 -0.03171 0.11224 -0.03148 0.1138 -0.03102 L 0.11797 -0.03009 C 0.12057 -0.0287 0.11927 -0.02916 0.1237 -0.02824 C 0.1293 -0.02731 0.13164 -0.02708 0.13776 -0.02639 L 0.15443 -0.02731 C 0.15612 -0.02754 0.15781 -0.02801 0.15964 -0.02824 C 0.16237 -0.0287 0.1651 -0.02893 0.16797 -0.02916 C 0.16901 -0.02963 0.16992 -0.03009 0.17109 -0.03009 L 0.21901 -0.03194 L 0.27578 -0.03102 C 0.27813 -0.03102 0.27787 -0.03009 0.27995 -0.02916 C 0.28086 -0.02893 0.28203 -0.0287 0.28307 -0.02824 C 0.28385 -0.02801 0.28477 -0.02778 0.28568 -0.02731 C 0.29492 -0.02453 0.29115 -0.02569 0.30339 -0.02453 C 0.30612 -0.02407 0.30938 -0.02361 0.31224 -0.02268 C 0.31289 -0.02268 0.31354 -0.02199 0.31432 -0.02176 C 0.3155 -0.02153 0.31667 -0.02129 0.31797 -0.02083 C 0.31875 -0.0206 0.31966 -0.02014 0.32057 -0.01991 C 0.3224 -0.01967 0.32435 -0.01944 0.3263 -0.01898 C 0.33034 -0.01666 0.32682 -0.01852 0.33568 -0.01713 C 0.33737 -0.0169 0.33906 -0.01666 0.34089 -0.0162 C 0.34583 -0.01504 0.34141 -0.01597 0.34505 -0.01435 C 0.34675 -0.01366 0.34844 -0.01319 0.35026 -0.0125 C 0.35104 -0.01227 0.35195 -0.01227 0.35287 -0.01157 C 0.35339 -0.01134 0.35378 -0.01111 0.35443 -0.01065 C 0.35677 -0.00972 0.35794 -0.00972 0.36068 -0.00879 C 0.36146 -0.00856 0.36237 -0.00833 0.36328 -0.00787 C 0.3638 -0.00764 0.36419 -0.00717 0.36484 -0.00694 C 0.36615 -0.00671 0.36758 -0.00648 0.36901 -0.00602 C 0.3707 -0.00555 0.3724 -0.00486 0.37422 -0.00416 C 0.375 -0.00393 0.37591 -0.00393 0.37682 -0.00324 L 0.38151 -0.00046 L 0.38307 0.00047 C 0.38359 0.0007 0.38398 0.00116 0.38464 0.00139 L 0.38724 0.00232 C 0.38815 0.00255 0.38932 0.00278 0.39037 0.00324 C 0.39141 0.00371 0.39245 0.0044 0.39349 0.00509 L 0.39505 0.00602 C 0.39557 0.00625 0.39596 0.00648 0.39662 0.00695 C 0.39727 0.00718 0.39792 0.00741 0.3987 0.00787 C 0.39922 0.0081 0.39961 0.00834 0.40026 0.0088 C 0.40104 0.00903 0.40195 0.00926 0.40287 0.00972 C 0.40339 0.00996 0.40378 0.01019 0.40443 0.01065 C 0.40508 0.01088 0.40573 0.01111 0.40651 0.01158 C 0.40703 0.01181 0.40742 0.01204 0.40807 0.0125 C 0.41133 0.01389 0.41094 0.01297 0.41484 0.01528 C 0.41615 0.01597 0.41693 0.01644 0.41849 0.01713 C 0.42044 0.01759 0.42266 0.01759 0.42474 0.01898 C 0.4276 0.0206 0.42565 0.01945 0.43047 0.02176 L 0.43255 0.02269 C 0.4332 0.02292 0.43385 0.02315 0.43464 0.02361 C 0.43542 0.02384 0.43633 0.02408 0.43724 0.02454 C 0.44518 0.02824 0.43698 0.02431 0.44193 0.02824 C 0.44284 0.02894 0.44401 0.02894 0.44505 0.03009 C 0.44557 0.03056 0.44596 0.03148 0.44662 0.03195 C 0.44753 0.03264 0.4487 0.03264 0.44974 0.0338 C 0.45026 0.03426 0.45065 0.03519 0.4513 0.03565 C 0.45221 0.03634 0.45339 0.03634 0.45443 0.0375 C 0.45495 0.03797 0.45534 0.03889 0.45599 0.03935 C 0.4569 0.04005 0.45807 0.04005 0.45912 0.04121 C 0.45964 0.04167 0.46003 0.04259 0.46068 0.04306 C 0.46159 0.04375 0.46276 0.04422 0.4638 0.04491 L 0.46693 0.04676 L 0.47787 0.05324 C 0.48346 0.05648 0.47487 0.05116 0.48099 0.05602 C 0.4819 0.05672 0.48307 0.05718 0.48412 0.05787 C 0.48464 0.0581 0.48503 0.05834 0.48568 0.0588 C 0.48633 0.05903 0.48698 0.05926 0.48776 0.05972 C 0.48854 0.05996 0.48945 0.06019 0.49037 0.06065 C 0.49141 0.06111 0.49232 0.06204 0.49349 0.0625 C 0.49518 0.06297 0.49688 0.06343 0.4987 0.06435 C 0.49935 0.06459 0.5 0.06482 0.50078 0.06528 C 0.5013 0.06551 0.50169 0.06597 0.50234 0.06621 C 0.50326 0.06644 0.5043 0.06667 0.50547 0.06713 C 0.5112 0.06852 0.50964 0.06806 0.51797 0.06898 C 0.52162 0.06852 0.52526 0.06852 0.52891 0.06806 C 0.52956 0.06783 0.53021 0.06736 0.53099 0.06713 C 0.5401 0.06343 0.52891 0.06806 0.53516 0.06528 C 0.53568 0.06482 0.54063 0.0625 0.54193 0.0625 C 0.54271 0.06227 0.54362 0.0625 0.54453 0.0625 " pathEditMode="relative" rAng="0" ptsTypes="AAAAAAAAAAAAAAAAAAAAAAAAAAAAAAAAAAAAAAAAAAAAAAAAAAAAAAAAAAAAAAAAAAAAAAAAAAAAAAAAAAAAAAAAA">
                                      <p:cBhvr>
                                        <p:cTn id="33" dur="5000" fill="hold"/>
                                        <p:tgtEl>
                                          <p:spTgt spid="26"/>
                                        </p:tgtEl>
                                        <p:attrNameLst>
                                          <p:attrName>ppt_x</p:attrName>
                                          <p:attrName>ppt_y</p:attrName>
                                        </p:attrNameLst>
                                      </p:cBhvr>
                                      <p:rCtr x="23932"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11" name="Picture 10">
            <a:extLst>
              <a:ext uri="{FF2B5EF4-FFF2-40B4-BE49-F238E27FC236}">
                <a16:creationId xmlns:a16="http://schemas.microsoft.com/office/drawing/2014/main" id="{AF0F21C6-AB49-46CE-9DA0-532E99E3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770998" y="3125335"/>
            <a:ext cx="599461" cy="599461"/>
          </a:xfrm>
          <a:prstGeom prst="rect">
            <a:avLst/>
          </a:prstGeom>
        </p:spPr>
      </p:pic>
      <p:cxnSp>
        <p:nvCxnSpPr>
          <p:cNvPr id="13" name="Straight Connector 12">
            <a:extLst>
              <a:ext uri="{FF2B5EF4-FFF2-40B4-BE49-F238E27FC236}">
                <a16:creationId xmlns:a16="http://schemas.microsoft.com/office/drawing/2014/main" id="{05079624-35B2-458E-BE6F-8B9E1B1FA87D}"/>
              </a:ext>
            </a:extLst>
          </p:cNvPr>
          <p:cNvCxnSpPr>
            <a:cxnSpLocks/>
            <a:stCxn id="11" idx="1"/>
            <a:endCxn id="7" idx="3"/>
          </p:cNvCxnSpPr>
          <p:nvPr/>
        </p:nvCxnSpPr>
        <p:spPr>
          <a:xfrm flipV="1">
            <a:off x="5370459" y="1163428"/>
            <a:ext cx="2394307" cy="226163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9D9C321-DB28-433E-B672-1E6742C1732D}"/>
              </a:ext>
            </a:extLst>
          </p:cNvPr>
          <p:cNvCxnSpPr>
            <a:cxnSpLocks/>
            <a:stCxn id="11" idx="1"/>
            <a:endCxn id="3" idx="3"/>
          </p:cNvCxnSpPr>
          <p:nvPr/>
        </p:nvCxnSpPr>
        <p:spPr>
          <a:xfrm flipV="1">
            <a:off x="5370459" y="2624396"/>
            <a:ext cx="2394307" cy="80067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CE17B6-7434-49F9-9FC5-411CF4ED021F}"/>
              </a:ext>
            </a:extLst>
          </p:cNvPr>
          <p:cNvCxnSpPr>
            <a:cxnSpLocks/>
            <a:stCxn id="11" idx="1"/>
            <a:endCxn id="5" idx="3"/>
          </p:cNvCxnSpPr>
          <p:nvPr/>
        </p:nvCxnSpPr>
        <p:spPr>
          <a:xfrm>
            <a:off x="5370459" y="3425066"/>
            <a:ext cx="2394307" cy="6625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AC4E19C-DB50-46B4-A252-74FE4F81042D}"/>
              </a:ext>
            </a:extLst>
          </p:cNvPr>
          <p:cNvCxnSpPr>
            <a:cxnSpLocks/>
            <a:stCxn id="11" idx="1"/>
            <a:endCxn id="9" idx="3"/>
          </p:cNvCxnSpPr>
          <p:nvPr/>
        </p:nvCxnSpPr>
        <p:spPr>
          <a:xfrm>
            <a:off x="5370459" y="3425066"/>
            <a:ext cx="2394307" cy="2125830"/>
          </a:xfrm>
          <a:prstGeom prst="line">
            <a:avLst/>
          </a:prstGeom>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35818153-0B1E-4207-A88C-94AE6BA5B541}"/>
              </a:ext>
            </a:extLst>
          </p:cNvPr>
          <p:cNvCxnSpPr>
            <a:cxnSpLocks/>
            <a:stCxn id="11" idx="3"/>
            <a:endCxn id="232" idx="0"/>
          </p:cNvCxnSpPr>
          <p:nvPr/>
        </p:nvCxnSpPr>
        <p:spPr>
          <a:xfrm flipH="1">
            <a:off x="3619332" y="3425066"/>
            <a:ext cx="1151666" cy="6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8B4D08-076E-4B93-85CF-912CD509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29054" y="2845322"/>
            <a:ext cx="649684" cy="649684"/>
          </a:xfrm>
          <a:prstGeom prst="rect">
            <a:avLst/>
          </a:prstGeom>
        </p:spPr>
      </p:pic>
      <p:pic>
        <p:nvPicPr>
          <p:cNvPr id="8" name="Picture 7">
            <a:extLst>
              <a:ext uri="{FF2B5EF4-FFF2-40B4-BE49-F238E27FC236}">
                <a16:creationId xmlns:a16="http://schemas.microsoft.com/office/drawing/2014/main" id="{EC96A924-4794-44B8-A5EA-C05D09051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79054" y="2995322"/>
            <a:ext cx="649684" cy="649684"/>
          </a:xfrm>
          <a:prstGeom prst="rect">
            <a:avLst/>
          </a:prstGeom>
        </p:spPr>
      </p:pic>
      <p:pic>
        <p:nvPicPr>
          <p:cNvPr id="12" name="Picture 11">
            <a:extLst>
              <a:ext uri="{FF2B5EF4-FFF2-40B4-BE49-F238E27FC236}">
                <a16:creationId xmlns:a16="http://schemas.microsoft.com/office/drawing/2014/main" id="{CEFF25C8-355D-4193-AD55-875D18ABE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429054" y="3145322"/>
            <a:ext cx="649684" cy="649684"/>
          </a:xfrm>
          <a:prstGeom prst="rect">
            <a:avLst/>
          </a:prstGeom>
        </p:spPr>
      </p:pic>
      <p:pic>
        <p:nvPicPr>
          <p:cNvPr id="15" name="Picture 14">
            <a:extLst>
              <a:ext uri="{FF2B5EF4-FFF2-40B4-BE49-F238E27FC236}">
                <a16:creationId xmlns:a16="http://schemas.microsoft.com/office/drawing/2014/main" id="{61BA9A26-65DC-4E77-B647-2CB9810672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579054" y="3295322"/>
            <a:ext cx="649684" cy="649684"/>
          </a:xfrm>
          <a:prstGeom prst="rect">
            <a:avLst/>
          </a:prstGeom>
        </p:spPr>
      </p:pic>
      <p:pic>
        <p:nvPicPr>
          <p:cNvPr id="23" name="Picture 22">
            <a:extLst>
              <a:ext uri="{FF2B5EF4-FFF2-40B4-BE49-F238E27FC236}">
                <a16:creationId xmlns:a16="http://schemas.microsoft.com/office/drawing/2014/main" id="{706C67AB-C303-461A-B734-E4B786016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31454" y="3147722"/>
            <a:ext cx="649684" cy="649684"/>
          </a:xfrm>
          <a:prstGeom prst="rect">
            <a:avLst/>
          </a:prstGeom>
        </p:spPr>
      </p:pic>
      <p:pic>
        <p:nvPicPr>
          <p:cNvPr id="24" name="Picture 23">
            <a:extLst>
              <a:ext uri="{FF2B5EF4-FFF2-40B4-BE49-F238E27FC236}">
                <a16:creationId xmlns:a16="http://schemas.microsoft.com/office/drawing/2014/main" id="{E3A62A29-B046-4F83-B042-B666B7A1E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1454" y="3297722"/>
            <a:ext cx="649684" cy="649684"/>
          </a:xfrm>
          <a:prstGeom prst="rect">
            <a:avLst/>
          </a:prstGeom>
        </p:spPr>
      </p:pic>
      <p:pic>
        <p:nvPicPr>
          <p:cNvPr id="25" name="Picture 24">
            <a:extLst>
              <a:ext uri="{FF2B5EF4-FFF2-40B4-BE49-F238E27FC236}">
                <a16:creationId xmlns:a16="http://schemas.microsoft.com/office/drawing/2014/main" id="{5FA41117-15C4-4B1E-B2D1-9C3A25F77C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31454" y="3447722"/>
            <a:ext cx="649684" cy="649684"/>
          </a:xfrm>
          <a:prstGeom prst="rect">
            <a:avLst/>
          </a:prstGeom>
        </p:spPr>
      </p:pic>
      <p:pic>
        <p:nvPicPr>
          <p:cNvPr id="26" name="Picture 25">
            <a:extLst>
              <a:ext uri="{FF2B5EF4-FFF2-40B4-BE49-F238E27FC236}">
                <a16:creationId xmlns:a16="http://schemas.microsoft.com/office/drawing/2014/main" id="{65CFA54D-2E36-47D0-91A3-B85FD362B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3854" y="3300122"/>
            <a:ext cx="649684" cy="649684"/>
          </a:xfrm>
          <a:prstGeom prst="rect">
            <a:avLst/>
          </a:prstGeom>
        </p:spPr>
      </p:pic>
      <p:pic>
        <p:nvPicPr>
          <p:cNvPr id="27" name="Picture 26">
            <a:extLst>
              <a:ext uri="{FF2B5EF4-FFF2-40B4-BE49-F238E27FC236}">
                <a16:creationId xmlns:a16="http://schemas.microsoft.com/office/drawing/2014/main" id="{8A443C47-DDB4-46BE-A7AB-1369CB7007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3854" y="3450122"/>
            <a:ext cx="649684" cy="649684"/>
          </a:xfrm>
          <a:prstGeom prst="rect">
            <a:avLst/>
          </a:prstGeom>
        </p:spPr>
      </p:pic>
      <p:pic>
        <p:nvPicPr>
          <p:cNvPr id="28" name="Picture 27">
            <a:extLst>
              <a:ext uri="{FF2B5EF4-FFF2-40B4-BE49-F238E27FC236}">
                <a16:creationId xmlns:a16="http://schemas.microsoft.com/office/drawing/2014/main" id="{3EE36C05-40A8-4A3A-BC9E-6EC2362BF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83854" y="3600122"/>
            <a:ext cx="649684" cy="649684"/>
          </a:xfrm>
          <a:prstGeom prst="rect">
            <a:avLst/>
          </a:prstGeom>
        </p:spPr>
      </p:pic>
      <p:sp>
        <p:nvSpPr>
          <p:cNvPr id="232" name="Cloud 231">
            <a:extLst>
              <a:ext uri="{FF2B5EF4-FFF2-40B4-BE49-F238E27FC236}">
                <a16:creationId xmlns:a16="http://schemas.microsoft.com/office/drawing/2014/main" id="{1149E7DC-EB41-43E9-BC09-A17D2622606D}"/>
              </a:ext>
            </a:extLst>
          </p:cNvPr>
          <p:cNvSpPr/>
          <p:nvPr/>
        </p:nvSpPr>
        <p:spPr>
          <a:xfrm>
            <a:off x="795705" y="2675959"/>
            <a:ext cx="2825982" cy="1638093"/>
          </a:xfrm>
          <a:prstGeom prst="clou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a:t>Network</a:t>
            </a:r>
          </a:p>
        </p:txBody>
      </p:sp>
      <p:pic>
        <p:nvPicPr>
          <p:cNvPr id="3" name="Picture 2">
            <a:extLst>
              <a:ext uri="{FF2B5EF4-FFF2-40B4-BE49-F238E27FC236}">
                <a16:creationId xmlns:a16="http://schemas.microsoft.com/office/drawing/2014/main" id="{C8110BDF-3FF1-4800-84BC-6299B6DEDF5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flipH="1">
            <a:off x="7764766" y="1961816"/>
            <a:ext cx="1451080" cy="1325159"/>
          </a:xfrm>
          <a:prstGeom prst="rect">
            <a:avLst/>
          </a:prstGeom>
        </p:spPr>
      </p:pic>
      <p:pic>
        <p:nvPicPr>
          <p:cNvPr id="9" name="Picture 8">
            <a:extLst>
              <a:ext uri="{FF2B5EF4-FFF2-40B4-BE49-F238E27FC236}">
                <a16:creationId xmlns:a16="http://schemas.microsoft.com/office/drawing/2014/main" id="{D1A2F48B-2597-4C9E-AB55-462738FD97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flipH="1">
            <a:off x="7764766" y="4888316"/>
            <a:ext cx="1451080" cy="1325159"/>
          </a:xfrm>
          <a:prstGeom prst="rect">
            <a:avLst/>
          </a:prstGeom>
        </p:spPr>
      </p:pic>
      <p:pic>
        <p:nvPicPr>
          <p:cNvPr id="2050" name="Picture 2" descr="How Long Should Brands Keep Their Rainbow Logos? | WIRED">
            <a:extLst>
              <a:ext uri="{FF2B5EF4-FFF2-40B4-BE49-F238E27FC236}">
                <a16:creationId xmlns:a16="http://schemas.microsoft.com/office/drawing/2014/main" id="{F4FC3E31-43A3-4951-8F60-6B7503D05DE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59416"/>
          <a:stretch/>
        </p:blipFill>
        <p:spPr bwMode="auto">
          <a:xfrm>
            <a:off x="3784845" y="3272326"/>
            <a:ext cx="838200" cy="3401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8CB970-FB5F-4B39-8C57-2C1157835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49753" y="644525"/>
            <a:ext cx="681105" cy="681105"/>
          </a:xfrm>
          <a:prstGeom prst="rect">
            <a:avLst/>
          </a:prstGeom>
        </p:spPr>
      </p:pic>
      <p:pic>
        <p:nvPicPr>
          <p:cNvPr id="16" name="Picture 15">
            <a:extLst>
              <a:ext uri="{FF2B5EF4-FFF2-40B4-BE49-F238E27FC236}">
                <a16:creationId xmlns:a16="http://schemas.microsoft.com/office/drawing/2014/main" id="{B29F0EA0-5FE1-483C-9AAE-8988CCCE5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49752" y="3559501"/>
            <a:ext cx="681105" cy="681105"/>
          </a:xfrm>
          <a:prstGeom prst="rect">
            <a:avLst/>
          </a:prstGeom>
        </p:spPr>
      </p:pic>
      <p:pic>
        <p:nvPicPr>
          <p:cNvPr id="5" name="Picture 4">
            <a:extLst>
              <a:ext uri="{FF2B5EF4-FFF2-40B4-BE49-F238E27FC236}">
                <a16:creationId xmlns:a16="http://schemas.microsoft.com/office/drawing/2014/main" id="{60DD110B-A28F-4742-93BB-666EAB99C8A9}"/>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flipH="1">
            <a:off x="7764766" y="3425066"/>
            <a:ext cx="1451080" cy="1325159"/>
          </a:xfrm>
          <a:prstGeom prst="rect">
            <a:avLst/>
          </a:prstGeom>
        </p:spPr>
      </p:pic>
      <p:pic>
        <p:nvPicPr>
          <p:cNvPr id="7" name="Picture 6">
            <a:extLst>
              <a:ext uri="{FF2B5EF4-FFF2-40B4-BE49-F238E27FC236}">
                <a16:creationId xmlns:a16="http://schemas.microsoft.com/office/drawing/2014/main" id="{CC645FE9-4FCF-4F63-95DF-FE4185A827F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flipH="1">
            <a:off x="7764766" y="500848"/>
            <a:ext cx="1451080" cy="1325159"/>
          </a:xfrm>
          <a:prstGeom prst="rect">
            <a:avLst/>
          </a:prstGeom>
        </p:spPr>
      </p:pic>
      <p:sp>
        <p:nvSpPr>
          <p:cNvPr id="18" name="TextBox 17">
            <a:extLst>
              <a:ext uri="{FF2B5EF4-FFF2-40B4-BE49-F238E27FC236}">
                <a16:creationId xmlns:a16="http://schemas.microsoft.com/office/drawing/2014/main" id="{D8C05888-9B62-4987-A885-B9B7A30C8F51}"/>
              </a:ext>
            </a:extLst>
          </p:cNvPr>
          <p:cNvSpPr txBox="1"/>
          <p:nvPr/>
        </p:nvSpPr>
        <p:spPr>
          <a:xfrm>
            <a:off x="9215843" y="2784488"/>
            <a:ext cx="2545194" cy="923330"/>
          </a:xfrm>
          <a:prstGeom prst="rect">
            <a:avLst/>
          </a:prstGeom>
          <a:noFill/>
        </p:spPr>
        <p:txBody>
          <a:bodyPr wrap="square" rtlCol="0">
            <a:spAutoFit/>
          </a:bodyPr>
          <a:lstStyle/>
          <a:p>
            <a:r>
              <a:rPr lang="en-CA" dirty="0"/>
              <a:t>But we won’t be able to capture traffic that stays in the Switch!</a:t>
            </a:r>
          </a:p>
        </p:txBody>
      </p:sp>
    </p:spTree>
    <p:extLst>
      <p:ext uri="{BB962C8B-B14F-4D97-AF65-F5344CB8AC3E}">
        <p14:creationId xmlns:p14="http://schemas.microsoft.com/office/powerpoint/2010/main" val="401982164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888 -0.02292 L 0.06888 -0.02269 L 0.08906 -0.02408 C 0.09622 -0.02477 0.09687 -0.02547 0.10326 -0.02685 L 0.10937 -0.02824 L 0.14609 -0.02685 C 0.14922 -0.02685 0.15247 -0.02616 0.1556 -0.02547 C 0.15755 -0.02547 0.15951 -0.02431 0.16172 -0.02408 C 0.1737 -0.02338 0.18581 -0.02338 0.19779 -0.02292 C 0.20286 -0.02222 0.20872 -0.02963 0.21406 -0.02963 C 0.23424 -0.02963 0.25169 -0.02523 0.26497 -0.02408 C 0.27812 -0.02292 0.28359 -0.02477 0.2931 -0.02292 C 0.29401 -0.02292 0.29375 -0.01968 0.29466 -0.01852 C 0.29505 -0.01783 0.29609 -0.01783 0.29687 -0.01713 C 0.29779 -0.01644 0.29844 -0.01551 0.29922 -0.01435 C 0.29974 -0.01297 0.3 -0.01111 0.30078 -0.01042 C 0.30208 -0.00903 0.30417 -0.00926 0.3056 -0.00741 C 0.30625 -0.00648 0.30716 -0.00579 0.30794 -0.00463 C 0.30846 -0.00324 0.30859 -0.00185 0.30937 -0.0007 C 0.31081 0.00139 0.31406 0.00509 0.31406 0.00532 C 0.31771 0.01481 0.31576 0.01157 0.31966 0.0162 C 0.32148 0.02662 0.31862 0.01412 0.32279 0.02291 C 0.32565 0.02986 0.32057 0.02546 0.32565 0.0287 C 0.32995 0.03981 0.32461 0.02616 0.32982 0.03565 C 0.33034 0.03657 0.33073 0.03842 0.33125 0.03981 C 0.33307 0.04375 0.33359 0.04375 0.33555 0.04676 C 0.34023 0.05856 0.33437 0.04444 0.33997 0.05231 C 0.34023 0.05301 0.34076 0.05532 0.34115 0.05625 C 0.34284 0.05856 0.3457 0.06203 0.3457 0.06227 C 0.34857 0.06921 0.3457 0.06319 0.35013 0.06898 C 0.35039 0.06991 0.3513 0.07176 0.35221 0.07315 C 0.35299 0.07384 0.35391 0.07384 0.35482 0.0743 C 0.3556 0.075 0.35599 0.07639 0.3569 0.07708 C 0.35755 0.07847 0.35781 0.08032 0.35859 0.08148 C 0.35872 0.08217 0.36042 0.08148 0.36055 0.08287 C 0.3651 0.09004 0.35768 0.08472 0.36406 0.08819 C 0.36589 0.09722 0.36328 0.08819 0.36706 0.09398 C 0.36784 0.09467 0.36797 0.09676 0.36875 0.09791 C 0.36888 0.09861 0.37044 0.09861 0.3707 0.0993 C 0.37161 0.1 0.37253 0.10116 0.37331 0.10231 C 0.37344 0.1037 0.37422 0.10509 0.37513 0.10648 C 0.37539 0.10694 0.3763 0.10694 0.37721 0.10764 C 0.37812 0.10833 0.37891 0.10972 0.37982 0.11041 C 0.37995 0.11203 0.37995 0.11366 0.38086 0.11481 C 0.38255 0.1162 0.38594 0.11759 0.38594 0.11782 C 0.39049 0.12916 0.38451 0.11528 0.38997 0.12315 C 0.39049 0.12407 0.39062 0.12592 0.39141 0.12731 C 0.39193 0.12801 0.3931 0.12801 0.39375 0.12847 C 0.39466 0.12916 0.39544 0.13055 0.39609 0.13125 C 0.3974 0.13518 0.39792 0.13657 0.40013 0.13958 C 0.40156 0.14166 0.40482 0.14537 0.40482 0.1456 C 0.40898 0.15648 0.40339 0.14282 0.40859 0.15208 C 0.4138 0.16134 0.40625 0.15185 0.41263 0.15926 C 0.4168 0.17037 0.41133 0.15671 0.41641 0.1662 C 0.42161 0.17546 0.41406 0.16574 0.42044 0.17291 C 0.42461 0.18403 0.41914 0.17083 0.42435 0.18009 C 0.42786 0.18611 0.42344 0.18264 0.42812 0.18541 C 0.42982 0.19444 0.42747 0.18541 0.43125 0.1912 C 0.43203 0.1919 0.43216 0.19375 0.43294 0.19514 C 0.43359 0.19653 0.43451 0.19699 0.43529 0.19791 C 0.44245 0.20879 0.43034 0.19375 0.44232 0.20764 L 0.44935 0.21597 C 0.45013 0.21713 0.45078 0.21782 0.45156 0.21875 C 0.45612 0.23055 0.45013 0.21666 0.45547 0.22453 C 0.45625 0.22523 0.45625 0.22754 0.45716 0.22847 C 0.45768 0.22916 0.45859 0.22916 0.45951 0.22986 C 0.46029 0.23055 0.46094 0.23171 0.46185 0.23287 C 0.46237 0.2331 0.46328 0.23356 0.46406 0.23426 C 0.46497 0.23495 0.46549 0.23611 0.46641 0.2368 C 0.46706 0.2375 0.46797 0.2375 0.46875 0.23819 C 0.46966 0.23889 0.47018 0.24028 0.47109 0.24097 C 0.47187 0.24143 0.47279 0.24143 0.47344 0.24259 C 0.48138 0.25046 0.47526 0.24606 0.48047 0.2493 C 0.48112 0.25069 0.48125 0.25254 0.48216 0.2537 C 0.48867 0.26366 0.48451 0.25648 0.48919 0.26041 C 0.48997 0.26111 0.49049 0.2625 0.49141 0.26319 C 0.49284 0.26435 0.49466 0.26504 0.49609 0.2662 L 0.49844 0.26759 C 0.49935 0.26805 0.49987 0.26828 0.50078 0.26898 C 0.50208 0.26944 0.50352 0.26944 0.50482 0.27014 C 0.50964 0.27222 0.50391 0.27153 0.51185 0.27291 L 0.52109 0.27453 C 0.52852 0.27407 0.53581 0.27361 0.54297 0.27291 C 0.54466 0.27268 0.54779 0.27153 0.54779 0.27199 " pathEditMode="relative" rAng="0" ptsTypes="AAAAAAAAAAAAAAAAAAAAAAAAAAAAAAAAAAAAAAAAAAAAAAAAAAAAAAAAAAAAAAAAAAAAAAAAAAAAAAAAAAAA">
                                      <p:cBhvr>
                                        <p:cTn id="6" dur="5000" fill="hold"/>
                                        <p:tgtEl>
                                          <p:spTgt spid="15"/>
                                        </p:tgtEl>
                                        <p:attrNameLst>
                                          <p:attrName>ppt_x</p:attrName>
                                          <p:attrName>ppt_y</p:attrName>
                                        </p:attrNameLst>
                                      </p:cBhvr>
                                      <p:rCtr x="23945" y="14537"/>
                                    </p:animMotion>
                                  </p:childTnLst>
                                </p:cTn>
                              </p:par>
                            </p:childTnLst>
                          </p:cTn>
                        </p:par>
                        <p:par>
                          <p:cTn id="7" fill="hold">
                            <p:stCondLst>
                              <p:cond delay="5000"/>
                            </p:stCondLst>
                            <p:childTnLst>
                              <p:par>
                                <p:cTn id="8" presetID="0" presetClass="path" presetSubtype="0" accel="50000" decel="50000" fill="hold" nodeType="afterEffect">
                                  <p:stCondLst>
                                    <p:cond delay="0"/>
                                  </p:stCondLst>
                                  <p:childTnLst>
                                    <p:animMotion origin="layout" path="M 0.04531 -0.00324 L 0.04531 -0.00324 L 0.07734 -0.00185 C 0.08411 -0.00162 0.09076 -0.00046 0.09766 -0.00046 C 0.10365 -0.00046 0.10964 -0.00139 0.11563 -0.00185 C 0.11797 -0.00232 0.12018 -0.00301 0.12266 -0.00324 C 0.12799 -0.00394 0.13359 -0.00417 0.13906 -0.00463 L 0.15391 -0.00602 C 0.16094 -0.00556 0.16797 -0.00556 0.175 -0.00463 C 0.17656 -0.00463 0.17799 -0.00371 0.17969 -0.00324 C 0.18164 -0.00278 0.18385 -0.00255 0.18594 -0.00185 C 0.1875 -0.00162 0.18893 -0.00093 0.19063 -0.00046 C 0.19466 1.48148E-6 0.19896 0.00046 0.20313 0.00092 C 0.22279 -0.00023 0.22253 0.00023 0.2375 -0.00185 C 0.2401 -0.00232 0.24271 -0.00278 0.24531 -0.00324 C 0.24688 -0.00371 0.24831 -0.00463 0.25 -0.00463 C 0.26445 -0.00556 0.27917 -0.00556 0.29375 -0.00602 C 0.29453 -0.00648 0.29531 -0.00671 0.29609 -0.00741 C 0.29766 -0.00926 0.30078 -0.01296 0.30078 -0.01296 C 0.30339 -0.01991 0.30156 -0.01621 0.30703 -0.02269 L 0.30938 -0.02546 C 0.3099 -0.02685 0.31016 -0.02871 0.31094 -0.02963 C 0.31146 -0.03056 0.3125 -0.03056 0.31328 -0.03102 C 0.31406 -0.03195 0.31471 -0.0331 0.31563 -0.0338 C 0.31628 -0.03449 0.31719 -0.03449 0.31797 -0.03519 C 0.31953 -0.03704 0.32083 -0.03982 0.32266 -0.04074 C 0.32344 -0.04121 0.32422 -0.04144 0.325 -0.04213 L 0.33203 -0.05046 L 0.33438 -0.05324 C 0.3388 -0.06528 0.33281 -0.05116 0.33828 -0.0588 C 0.33893 -0.05996 0.33906 -0.06181 0.33984 -0.06296 C 0.34049 -0.06435 0.34141 -0.06482 0.34219 -0.06574 C 0.34297 -0.06713 0.34375 -0.06852 0.34453 -0.06991 C 0.34505 -0.0713 0.34531 -0.07315 0.34609 -0.07408 C 0.34661 -0.075 0.34766 -0.075 0.34844 -0.07546 C 0.3513 -0.0831 0.34844 -0.07685 0.35234 -0.08241 C 0.35313 -0.0838 0.35378 -0.08542 0.35469 -0.08658 C 0.35612 -0.08866 0.35794 -0.08982 0.35938 -0.09213 C 0.36016 -0.09352 0.36081 -0.09514 0.36172 -0.0963 C 0.36315 -0.09838 0.36641 -0.10185 0.36641 -0.10185 C 0.36693 -0.10324 0.36719 -0.10509 0.36797 -0.10602 C 0.36927 -0.10833 0.37266 -0.11158 0.37266 -0.11158 C 0.37474 -0.12269 0.37161 -0.10972 0.37578 -0.11713 C 0.37995 -0.12454 0.37266 -0.11898 0.37891 -0.12269 C 0.38008 -0.12963 0.37904 -0.12523 0.38203 -0.13241 C 0.38255 -0.1338 0.38281 -0.13542 0.38359 -0.13658 C 0.38424 -0.13796 0.38516 -0.13843 0.38594 -0.13935 L 0.38906 -0.14769 C 0.38958 -0.14908 0.38984 -0.15093 0.39063 -0.15185 L 0.39297 -0.15463 C 0.39427 -0.16204 0.39323 -0.15764 0.39688 -0.16713 C 0.3974 -0.16852 0.39766 -0.17014 0.39844 -0.1713 C 0.39922 -0.17269 0.4 -0.17408 0.40078 -0.17546 C 0.4056 -0.18681 0.40169 -0.18125 0.40625 -0.18658 C 0.41042 -0.19769 0.40495 -0.18426 0.41016 -0.19352 C 0.41536 -0.20278 0.40781 -0.19306 0.41406 -0.20046 C 0.41823 -0.21158 0.41276 -0.19815 0.41797 -0.20741 C 0.41862 -0.2088 0.41875 -0.21065 0.41953 -0.21158 C 0.42083 -0.21389 0.42422 -0.21713 0.42422 -0.21713 C 0.42839 -0.22824 0.42292 -0.21482 0.42813 -0.22408 C 0.43333 -0.23333 0.42578 -0.22361 0.43203 -0.23102 C 0.43411 -0.24213 0.43099 -0.22917 0.43516 -0.23658 C 0.43568 -0.23773 0.43542 -0.23982 0.43594 -0.24074 C 0.43646 -0.24213 0.4375 -0.24259 0.43828 -0.24352 C 0.44023 -0.25417 0.43724 -0.24167 0.44141 -0.25046 C 0.4418 -0.25162 0.44167 -0.25371 0.44219 -0.25463 C 0.44271 -0.25602 0.44375 -0.25648 0.44453 -0.25741 C 0.44531 -0.2588 0.44609 -0.26019 0.44688 -0.26158 C 0.44857 -0.27083 0.44609 -0.26181 0.45 -0.26713 C 0.45065 -0.26829 0.45078 -0.27014 0.45156 -0.2713 C 0.45221 -0.27269 0.45313 -0.27315 0.45391 -0.27408 C 0.45443 -0.27546 0.45469 -0.27732 0.45547 -0.27824 C 0.45677 -0.28056 0.46016 -0.2838 0.46016 -0.2838 C 0.46068 -0.28519 0.46094 -0.28681 0.46172 -0.28796 C 0.46784 -0.29908 0.4599 -0.28148 0.46641 -0.29491 C 0.46693 -0.2963 0.46719 -0.29815 0.46797 -0.29908 C 0.46927 -0.30139 0.47266 -0.30463 0.47266 -0.30463 C 0.47708 -0.31667 0.47109 -0.30255 0.47656 -0.31019 C 0.47721 -0.31134 0.47734 -0.31343 0.47813 -0.31435 C 0.47865 -0.31528 0.47969 -0.31505 0.48047 -0.31574 C 0.48203 -0.31759 0.48516 -0.3213 0.48516 -0.3213 C 0.48958 -0.33333 0.48359 -0.31921 0.48906 -0.32685 C 0.48971 -0.32801 0.48971 -0.33033 0.49063 -0.33102 C 0.49193 -0.33264 0.49388 -0.33218 0.49531 -0.3338 C 0.49609 -0.33472 0.49674 -0.33611 0.49766 -0.33658 C 0.49909 -0.33796 0.50091 -0.33773 0.50234 -0.33935 C 0.50313 -0.34028 0.50378 -0.34167 0.50469 -0.34213 C 0.50612 -0.34352 0.50781 -0.34398 0.50938 -0.34491 L 0.51406 -0.34769 L 0.52578 -0.35463 L 0.52813 -0.35602 C 0.52891 -0.35648 0.52956 -0.35741 0.53047 -0.35741 L 0.54219 -0.35741 " pathEditMode="relative" ptsTypes="AAAAAAAAAAAAAAAAAAAAAAAAAAAAAAAAAAAAAAAAAAAAAAAAAAAAAAAAAAAAAAAAAAAAAAAAAAAAAAAAAAAAAAAAAAAAA">
                                      <p:cBhvr>
                                        <p:cTn id="9" dur="5000" fill="hold"/>
                                        <p:tgtEl>
                                          <p:spTgt spid="12"/>
                                        </p:tgtEl>
                                        <p:attrNameLst>
                                          <p:attrName>ppt_x</p:attrName>
                                          <p:attrName>ppt_y</p:attrName>
                                        </p:attrNameLst>
                                      </p:cBhvr>
                                    </p:animMotion>
                                  </p:childTnLst>
                                </p:cTn>
                              </p:par>
                            </p:childTnLst>
                          </p:cTn>
                        </p:par>
                        <p:par>
                          <p:cTn id="10" fill="hold">
                            <p:stCondLst>
                              <p:cond delay="10000"/>
                            </p:stCondLst>
                            <p:childTnLst>
                              <p:par>
                                <p:cTn id="11" presetID="0" presetClass="path" presetSubtype="0" accel="50000" decel="50000" fill="hold" nodeType="afterEffect">
                                  <p:stCondLst>
                                    <p:cond delay="0"/>
                                  </p:stCondLst>
                                  <p:childTnLst>
                                    <p:animMotion origin="layout" path="M 0.09349 0.0169 L 0.09349 0.0169 C 0.09505 0.01643 0.09662 0.0162 0.09818 0.01597 C 0.09896 0.01574 0.09987 0.01528 0.10078 0.01504 C 0.1013 0.01458 0.10169 0.01412 0.10234 0.01412 C 0.10378 0.01366 0.10547 0.01342 0.10703 0.01319 L 0.13203 0.01412 C 0.13255 0.01412 0.13294 0.01481 0.13359 0.01504 C 0.13451 0.01528 0.13555 0.01551 0.13672 0.01597 C 0.13815 0.0162 0.13984 0.01643 0.14141 0.0169 L 0.14557 0.01782 C 0.14818 0.01921 0.14688 0.01875 0.1513 0.01967 C 0.1569 0.0206 0.15925 0.02083 0.16537 0.02153 L 0.18203 0.0206 C 0.18372 0.02037 0.18542 0.01991 0.18724 0.01967 C 0.18997 0.01921 0.19271 0.01898 0.19557 0.01875 C 0.19662 0.01828 0.19753 0.01782 0.1987 0.01782 L 0.24662 0.01597 L 0.30339 0.0169 C 0.30573 0.0169 0.30547 0.01782 0.30755 0.01875 C 0.30846 0.01898 0.30964 0.01921 0.31068 0.01967 C 0.31146 0.01991 0.31237 0.02014 0.31328 0.0206 C 0.32253 0.02338 0.31875 0.02222 0.33099 0.02338 C 0.33372 0.02384 0.33698 0.0243 0.33984 0.02523 C 0.3405 0.02523 0.34115 0.02592 0.34193 0.02616 C 0.3431 0.02639 0.34427 0.02662 0.34557 0.02708 C 0.34635 0.02731 0.34727 0.02778 0.34818 0.02801 C 0.35 0.02824 0.35195 0.02847 0.35391 0.02893 C 0.35794 0.03125 0.35443 0.0294 0.36328 0.03078 C 0.36497 0.03102 0.36667 0.03125 0.36849 0.03171 C 0.37344 0.03287 0.36901 0.03194 0.37266 0.03356 C 0.37435 0.03426 0.37604 0.03472 0.37787 0.03541 C 0.37865 0.03565 0.37956 0.03565 0.38047 0.03634 C 0.38099 0.03657 0.38138 0.0368 0.38203 0.03727 C 0.38438 0.03819 0.38555 0.03819 0.38828 0.03912 C 0.38906 0.03935 0.38997 0.03958 0.39089 0.04004 C 0.39141 0.04028 0.3918 0.04074 0.39245 0.04097 C 0.39375 0.0412 0.39518 0.04143 0.39662 0.0419 C 0.39831 0.04236 0.4 0.04305 0.40182 0.04375 C 0.4026 0.04398 0.40352 0.04398 0.40443 0.04467 L 0.40912 0.04745 L 0.41068 0.04838 C 0.4112 0.04861 0.41159 0.04907 0.41224 0.0493 L 0.41484 0.05023 C 0.41576 0.05046 0.41693 0.05069 0.41797 0.05116 C 0.41901 0.05162 0.42005 0.05231 0.42109 0.05301 L 0.42266 0.05393 C 0.42318 0.05416 0.42357 0.0544 0.42422 0.05486 C 0.42487 0.05509 0.42552 0.05532 0.4263 0.05578 C 0.42682 0.05602 0.42721 0.05625 0.42787 0.05671 C 0.42865 0.05694 0.42956 0.05717 0.43047 0.05764 C 0.43099 0.05787 0.43138 0.0581 0.43203 0.05856 C 0.43268 0.05879 0.43333 0.05903 0.43412 0.05949 C 0.43464 0.05972 0.43503 0.05995 0.43568 0.06041 C 0.43893 0.0618 0.43854 0.06088 0.44245 0.06319 C 0.44375 0.06389 0.44453 0.06435 0.44609 0.06504 C 0.44805 0.06551 0.45026 0.06551 0.45234 0.0669 C 0.45521 0.06852 0.45326 0.06736 0.45807 0.06967 L 0.46016 0.0706 C 0.46081 0.07083 0.46146 0.07106 0.46224 0.07153 C 0.46302 0.07176 0.46393 0.07199 0.46484 0.07245 C 0.47279 0.07616 0.46458 0.07222 0.46953 0.07616 C 0.47044 0.07685 0.47162 0.07685 0.47266 0.07801 C 0.47318 0.07847 0.47357 0.0794 0.47422 0.07986 C 0.47513 0.08055 0.4763 0.08055 0.47734 0.08171 C 0.47787 0.08217 0.47826 0.0831 0.47891 0.08356 C 0.47982 0.08426 0.48099 0.08426 0.48203 0.08541 C 0.48255 0.08588 0.48294 0.0868 0.48359 0.08727 C 0.48451 0.08796 0.48568 0.08796 0.48672 0.08912 C 0.48724 0.08958 0.48763 0.09051 0.48828 0.09097 C 0.48919 0.09166 0.49037 0.09213 0.49141 0.09282 L 0.49453 0.09467 L 0.50547 0.10116 C 0.51107 0.1044 0.50247 0.09907 0.50859 0.10393 C 0.50951 0.10463 0.51068 0.10509 0.51172 0.10578 C 0.51224 0.10602 0.51263 0.10625 0.51328 0.10671 C 0.51393 0.10694 0.51458 0.10717 0.51537 0.10764 C 0.51615 0.10787 0.51706 0.1081 0.51797 0.10856 C 0.51901 0.10903 0.51992 0.10995 0.52109 0.11041 C 0.52279 0.11088 0.52448 0.11134 0.5263 0.11227 C 0.52695 0.1125 0.5276 0.11273 0.52839 0.11319 C 0.52891 0.11342 0.5293 0.11389 0.52995 0.11412 C 0.53086 0.11435 0.5319 0.11458 0.53307 0.11504 C 0.5388 0.11643 0.53724 0.11597 0.54557 0.1169 C 0.54922 0.11643 0.55287 0.11643 0.55651 0.11597 C 0.55716 0.11574 0.55781 0.11528 0.55859 0.11504 C 0.56771 0.11134 0.55651 0.11597 0.56276 0.11319 C 0.56328 0.11273 0.56823 0.11041 0.56953 0.11041 C 0.57031 0.11018 0.57122 0.11041 0.57214 0.11041 " pathEditMode="relative" ptsTypes="AAAAAAAAAAAAAAAAAAAAAAAAAAAAAAAAAAAAAAAAAAAAAAAAAAAAAAAAAAAAAAAAAAAAAAAAAAAAAAAAAAAAAAAAA">
                                      <p:cBhvr>
                                        <p:cTn id="12" dur="5000" fill="hold"/>
                                        <p:tgtEl>
                                          <p:spTgt spid="8"/>
                                        </p:tgtEl>
                                        <p:attrNameLst>
                                          <p:attrName>ppt_x</p:attrName>
                                          <p:attrName>ppt_y</p:attrName>
                                        </p:attrNameLst>
                                      </p:cBhvr>
                                    </p:animMotion>
                                  </p:childTnLst>
                                </p:cTn>
                              </p:par>
                            </p:childTnLst>
                          </p:cTn>
                        </p:par>
                        <p:par>
                          <p:cTn id="13" fill="hold">
                            <p:stCondLst>
                              <p:cond delay="15000"/>
                            </p:stCondLst>
                            <p:childTnLst>
                              <p:par>
                                <p:cTn id="14" presetID="0" presetClass="path" presetSubtype="0" accel="50000" decel="50000" fill="hold" nodeType="afterEffect">
                                  <p:stCondLst>
                                    <p:cond delay="0"/>
                                  </p:stCondLst>
                                  <p:childTnLst>
                                    <p:animMotion origin="layout" path="M 0.09753 0.04051 L 0.09753 0.04051 L 0.13242 0.04143 C 0.13516 0.04167 0.13789 0.04352 0.14076 0.04421 C 0.14518 0.04537 0.14766 0.04537 0.15274 0.04606 C 0.15339 0.04629 0.15404 0.04699 0.15482 0.04699 C 0.16003 0.04699 0.16797 0.04792 0.17409 0.04514 C 0.17461 0.04491 0.175 0.04444 0.17565 0.04421 C 0.17643 0.04375 0.17734 0.04375 0.17826 0.04329 C 0.17878 0.04305 0.17917 0.04259 0.17982 0.04236 C 0.18099 0.0419 0.18216 0.04167 0.18346 0.04143 C 0.18451 0.0412 0.18542 0.04051 0.18659 0.04051 C 0.1974 0.03981 0.20846 0.03981 0.2194 0.03958 C 0.22018 0.03935 0.22109 0.03889 0.22201 0.03866 C 0.24089 0.03495 0.24609 0.03657 0.27096 0.03588 L 0.28138 0.03495 C 0.28372 0.03472 0.2862 0.03426 0.28867 0.03403 C 0.29362 0.03356 0.2987 0.03333 0.30378 0.0331 L 0.31107 0.03217 C 0.31393 0.03171 0.31693 0.03171 0.31992 0.03125 C 0.32122 0.03102 0.32266 0.03055 0.32409 0.03032 C 0.3276 0.02963 0.33125 0.02893 0.33503 0.02847 L 0.34232 0.02754 C 0.34505 0.02708 0.34974 0.02662 0.35274 0.02569 C 0.35339 0.02546 0.35404 0.025 0.35482 0.02477 C 0.3556 0.0243 0.35651 0.0243 0.35742 0.02384 C 0.35846 0.02338 0.35951 0.02268 0.36055 0.02199 C 0.36107 0.02176 0.36159 0.02153 0.36211 0.02106 C 0.36263 0.02037 0.36302 0.01967 0.36367 0.01921 C 0.36458 0.01829 0.36576 0.01852 0.3668 0.01736 C 0.36784 0.0162 0.36862 0.01435 0.36992 0.01366 C 0.37044 0.01342 0.37096 0.01319 0.37149 0.01273 C 0.37201 0.01227 0.3724 0.01134 0.37305 0.01088 C 0.37396 0.00995 0.37513 0.00972 0.37617 0.00903 C 0.37669 0.00879 0.37721 0.00856 0.37774 0.0081 C 0.37826 0.00741 0.37865 0.00671 0.3793 0.00625 C 0.38021 0.00532 0.38138 0.00509 0.38242 0.0044 L 0.38711 0.00162 L 0.3918 -0.00116 C 0.39232 -0.00162 0.39271 -0.00185 0.39336 -0.00208 C 0.39414 -0.00255 0.39505 -0.00255 0.39596 -0.00301 C 0.39701 -0.00347 0.39792 -0.00463 0.39909 -0.00486 C 0.40013 -0.00533 0.40117 -0.00533 0.40221 -0.00579 C 0.40326 -0.00625 0.4043 -0.00718 0.40534 -0.00764 L 0.4069 -0.00857 C 0.40742 -0.00903 0.40794 -0.00903 0.40833 -0.00949 C 0.40899 -0.01019 0.40938 -0.01088 0.41003 -0.01134 C 0.41094 -0.01227 0.41211 -0.01273 0.41315 -0.0132 L 0.41628 -0.01505 L 0.41784 -0.01597 C 0.41836 -0.01644 0.41888 -0.01644 0.4194 -0.0169 C 0.41992 -0.01759 0.42031 -0.01829 0.42096 -0.01875 C 0.42162 -0.01921 0.42227 -0.01945 0.42305 -0.01968 C 0.42357 -0.01991 0.42396 -0.02037 0.42461 -0.0206 C 0.4263 -0.0213 0.42813 -0.02153 0.42982 -0.02246 L 0.43294 -0.02431 C 0.43346 -0.02477 0.43385 -0.025 0.43451 -0.02523 C 0.43529 -0.0257 0.4362 -0.0257 0.43711 -0.02616 C 0.43815 -0.02662 0.43919 -0.02755 0.44024 -0.02801 L 0.44492 -0.03079 L 0.44649 -0.03171 C 0.44701 -0.03218 0.44753 -0.03218 0.44805 -0.03264 C 0.44857 -0.03333 0.44896 -0.03403 0.44961 -0.03449 C 0.45052 -0.03542 0.45169 -0.03588 0.45274 -0.03634 L 0.45742 -0.03912 C 0.45794 -0.03958 0.45833 -0.03982 0.45899 -0.04005 C 0.45977 -0.04051 0.46068 -0.04074 0.46159 -0.04097 C 0.46211 -0.04121 0.4625 -0.04167 0.46315 -0.0419 C 0.46732 -0.04398 0.46406 -0.0419 0.46784 -0.04375 C 0.46836 -0.04398 0.46888 -0.04421 0.4694 -0.04468 C 0.46992 -0.04514 0.47031 -0.0463 0.47096 -0.04653 C 0.47227 -0.04746 0.4737 -0.04769 0.47513 -0.04838 C 0.47878 -0.0507 0.47409 -0.04792 0.47878 -0.05023 C 0.4793 -0.05046 0.47969 -0.05093 0.48034 -0.05116 C 0.48112 -0.05162 0.48203 -0.05162 0.48294 -0.05208 C 0.48399 -0.05278 0.48503 -0.05347 0.48607 -0.05394 L 0.48919 -0.05579 L 0.49388 -0.05857 C 0.4944 -0.05903 0.49492 -0.05903 0.49544 -0.05949 C 0.49792 -0.0625 0.49635 -0.06111 0.50013 -0.0632 L 0.50169 -0.06412 C 0.50221 -0.06458 0.50274 -0.06458 0.50326 -0.06505 C 0.50573 -0.06806 0.50378 -0.06621 0.5069 -0.06783 C 0.50794 -0.06852 0.50899 -0.06921 0.51003 -0.06968 L 0.51315 -0.07153 L 0.51628 -0.07338 C 0.5168 -0.07384 0.51732 -0.07384 0.51784 -0.07431 C 0.51836 -0.075 0.51875 -0.0757 0.5194 -0.07616 C 0.51979 -0.07662 0.52031 -0.07685 0.52096 -0.07708 C 0.52227 -0.07778 0.5237 -0.07824 0.52513 -0.07894 C 0.52617 -0.07963 0.52708 -0.08056 0.52826 -0.08079 C 0.52904 -0.08125 0.52995 -0.08148 0.53086 -0.08171 L 0.53555 -0.08449 L 0.53711 -0.08542 C 0.53763 -0.08588 0.53815 -0.08588 0.53867 -0.08634 C 0.53919 -0.08704 0.53958 -0.08773 0.54024 -0.0882 C 0.54271 -0.09028 0.5431 -0.08982 0.54544 -0.09097 C 0.54649 -0.09167 0.5474 -0.09259 0.54857 -0.09283 L 0.5569 -0.09468 C 0.55742 -0.09514 0.55781 -0.0956 0.55846 -0.0956 C 0.56081 -0.09653 0.56328 -0.09653 0.56576 -0.09746 C 0.56888 -0.09884 0.56706 -0.09815 0.57096 -0.10023 C 0.57149 -0.1007 0.57188 -0.10116 0.57253 -0.10116 L 0.57826 -0.10208 C 0.58125 -0.10394 0.58099 -0.10417 0.58399 -0.10486 C 0.58412 -0.10509 0.58425 -0.10486 0.58451 -0.10486 " pathEditMode="relative" ptsTypes="AAAAAAAAAAAAAAAAAAAAAAAAAAAAAAAAAAAAAAAAAAAAAAAAAAAAAAAAAAAAAAAAAAAAAAAAAAAAAAAAAAAAAAAAAAAAAAAAAAAAAAAAAA">
                                      <p:cBhvr>
                                        <p:cTn id="15" dur="5000" fill="hold"/>
                                        <p:tgtEl>
                                          <p:spTgt spid="4"/>
                                        </p:tgtEl>
                                        <p:attrNameLst>
                                          <p:attrName>ppt_x</p:attrName>
                                          <p:attrName>ppt_y</p:attrName>
                                        </p:attrNameLst>
                                      </p:cBhvr>
                                    </p:animMotion>
                                  </p:childTnLst>
                                </p:cTn>
                              </p:par>
                            </p:childTnLst>
                          </p:cTn>
                        </p:par>
                        <p:par>
                          <p:cTn id="16" fill="hold">
                            <p:stCondLst>
                              <p:cond delay="20000"/>
                            </p:stCondLst>
                            <p:childTnLst>
                              <p:par>
                                <p:cTn id="17" presetID="0" presetClass="path" presetSubtype="0" accel="50000" decel="50000" fill="hold" nodeType="afterEffect">
                                  <p:stCondLst>
                                    <p:cond delay="0"/>
                                  </p:stCondLst>
                                  <p:childTnLst>
                                    <p:animMotion origin="layout" path="M 0.05378 -0.04699 L 0.05378 -0.04676 L 0.07396 -0.04815 C 0.08112 -0.04884 0.08177 -0.04954 0.08815 -0.05093 L 0.09427 -0.05231 L 0.13099 -0.05093 C 0.13411 -0.05093 0.13737 -0.05023 0.14049 -0.04954 C 0.14245 -0.04954 0.1444 -0.04838 0.14661 -0.04815 C 0.15859 -0.04745 0.1707 -0.04745 0.18268 -0.04699 C 0.18776 -0.0463 0.19362 -0.0537 0.19896 -0.0537 C 0.21914 -0.0537 0.23659 -0.04931 0.24987 -0.04815 C 0.26302 -0.04699 0.26849 -0.04884 0.27799 -0.04699 C 0.27891 -0.04699 0.27865 -0.04375 0.27956 -0.04259 C 0.27995 -0.0419 0.28099 -0.0419 0.28177 -0.0412 C 0.28268 -0.04051 0.28333 -0.03958 0.28411 -0.03843 C 0.28464 -0.03704 0.2849 -0.03519 0.28568 -0.03449 C 0.28698 -0.0331 0.28906 -0.03333 0.29049 -0.03148 C 0.29115 -0.03056 0.29206 -0.02986 0.29284 -0.0287 C 0.29336 -0.02731 0.29349 -0.02593 0.29427 -0.02477 C 0.2957 -0.02269 0.29896 -0.01898 0.29896 -0.01875 C 0.3026 -0.00926 0.30065 -0.0125 0.30456 -0.00787 C 0.30638 0.00255 0.30352 -0.00995 0.30768 -0.00116 C 0.31055 0.00579 0.30547 0.00139 0.31055 0.00463 C 0.31484 0.01574 0.30951 0.00208 0.31471 0.01157 C 0.31523 0.0125 0.31562 0.01435 0.31615 0.01574 C 0.31797 0.01968 0.31849 0.01968 0.32044 0.02269 C 0.32513 0.03449 0.31927 0.02037 0.32487 0.02824 C 0.32513 0.02894 0.32565 0.03125 0.32604 0.03218 C 0.32773 0.03449 0.3306 0.03796 0.3306 0.03819 C 0.33346 0.04514 0.3306 0.03912 0.33503 0.04491 C 0.33529 0.04583 0.3362 0.04769 0.33711 0.04907 C 0.33789 0.04977 0.3388 0.04977 0.33971 0.05023 C 0.34049 0.05093 0.34089 0.05231 0.3418 0.05301 C 0.34245 0.0544 0.34271 0.05625 0.34349 0.05741 C 0.34362 0.0581 0.34531 0.05741 0.34544 0.0588 C 0.35 0.06597 0.34258 0.06065 0.34896 0.06412 C 0.35078 0.07315 0.34818 0.06412 0.35195 0.06991 C 0.35273 0.0706 0.35286 0.07269 0.35365 0.07384 C 0.35378 0.07454 0.35534 0.07454 0.3556 0.07523 C 0.35651 0.07593 0.35742 0.07708 0.3582 0.07824 C 0.35833 0.07963 0.35911 0.08102 0.36003 0.08241 C 0.36029 0.08287 0.3612 0.08287 0.36211 0.08356 C 0.36302 0.08426 0.3638 0.08565 0.36471 0.08634 C 0.36484 0.08796 0.36497 0.08958 0.36615 0.09074 C 0.36745 0.09213 0.37083 0.09352 0.37083 0.09375 C 0.37539 0.10509 0.3694 0.0912 0.37487 0.09907 C 0.37539 0.1 0.37552 0.10185 0.3763 0.10324 C 0.37682 0.10394 0.37799 0.10394 0.37865 0.1044 C 0.37956 0.10509 0.38034 0.10648 0.38099 0.10718 C 0.38229 0.11111 0.38281 0.1125 0.38503 0.11551 C 0.38646 0.11759 0.38971 0.1213 0.38971 0.12153 C 0.39388 0.13241 0.38828 0.11875 0.39349 0.12801 C 0.3987 0.13727 0.39115 0.12778 0.39753 0.13519 C 0.40169 0.1463 0.39622 0.13264 0.4013 0.14213 C 0.40651 0.15139 0.39896 0.14167 0.40534 0.14884 C 0.40951 0.15995 0.40404 0.14676 0.40924 0.15602 C 0.41276 0.16204 0.40833 0.15856 0.41302 0.16134 C 0.41471 0.17037 0.41237 0.16134 0.41615 0.16713 C 0.41693 0.16782 0.41706 0.16968 0.41784 0.17106 C 0.41849 0.17245 0.4194 0.17292 0.42018 0.17384 C 0.42734 0.18472 0.41523 0.16968 0.42721 0.18356 L 0.43424 0.1919 C 0.43503 0.19306 0.43568 0.19375 0.43646 0.19468 C 0.44102 0.20648 0.43503 0.19259 0.44036 0.20046 C 0.44115 0.20116 0.44115 0.20347 0.44206 0.2044 C 0.44258 0.20509 0.44349 0.20509 0.4444 0.20579 C 0.44518 0.20648 0.44583 0.20764 0.44674 0.2088 C 0.44727 0.20903 0.44818 0.20949 0.44896 0.21019 C 0.44987 0.21088 0.45039 0.21204 0.4513 0.21273 C 0.45195 0.21343 0.45286 0.21343 0.45365 0.21412 C 0.45456 0.21481 0.45508 0.2162 0.45599 0.2169 C 0.45677 0.21736 0.45768 0.21736 0.45833 0.21852 C 0.46628 0.22639 0.46016 0.22199 0.46536 0.22523 C 0.46602 0.22662 0.46615 0.22847 0.46706 0.22963 C 0.47357 0.23958 0.4694 0.23241 0.47409 0.23634 C 0.47487 0.23704 0.47539 0.23843 0.4763 0.23912 C 0.47773 0.24028 0.47956 0.24097 0.48099 0.24213 L 0.48333 0.24352 C 0.48424 0.24398 0.48477 0.24421 0.48568 0.24491 C 0.48698 0.24537 0.48841 0.24537 0.48971 0.24606 C 0.49453 0.24815 0.4888 0.24745 0.49674 0.24884 L 0.50599 0.25046 C 0.51341 0.25 0.5207 0.24954 0.52786 0.24884 C 0.52956 0.24861 0.53268 0.24745 0.53268 0.24792 " pathEditMode="relative" rAng="0" ptsTypes="AAAAAAAAAAAAAAAAAAAAAAAAAAAAAAAAAAAAAAAAAAAAAAAAAAAAAAAAAAAAAAAAAAAAAAAAAAAAAAAAAAAA">
                                      <p:cBhvr>
                                        <p:cTn id="18" dur="5000" fill="hold"/>
                                        <p:tgtEl>
                                          <p:spTgt spid="25"/>
                                        </p:tgtEl>
                                        <p:attrNameLst>
                                          <p:attrName>ppt_x</p:attrName>
                                          <p:attrName>ppt_y</p:attrName>
                                        </p:attrNameLst>
                                      </p:cBhvr>
                                      <p:rCtr x="23945" y="14537"/>
                                    </p:animMotion>
                                  </p:childTnLst>
                                </p:cTn>
                              </p:par>
                            </p:childTnLst>
                          </p:cTn>
                        </p:par>
                        <p:par>
                          <p:cTn id="19" fill="hold">
                            <p:stCondLst>
                              <p:cond delay="25000"/>
                            </p:stCondLst>
                            <p:childTnLst>
                              <p:par>
                                <p:cTn id="20" presetID="0" presetClass="path" presetSubtype="0" accel="50000" decel="50000" fill="hold" nodeType="afterEffect">
                                  <p:stCondLst>
                                    <p:cond delay="0"/>
                                  </p:stCondLst>
                                  <p:childTnLst>
                                    <p:animMotion origin="layout" path="M 0.03854 -0.03657 L 0.03854 -0.03634 L 0.07057 -0.03518 C 0.07734 -0.03495 0.08398 -0.0338 0.09089 -0.0338 C 0.09688 -0.0338 0.10286 -0.03472 0.10885 -0.03518 C 0.1112 -0.03565 0.11341 -0.03634 0.11589 -0.03657 C 0.12122 -0.03727 0.12682 -0.0375 0.13229 -0.03796 L 0.14714 -0.03935 C 0.15417 -0.03889 0.1612 -0.03889 0.16823 -0.03796 C 0.16979 -0.03796 0.17122 -0.03704 0.17292 -0.03657 C 0.17487 -0.03611 0.17708 -0.03588 0.17917 -0.03518 C 0.18073 -0.03495 0.18216 -0.03426 0.18385 -0.0338 C 0.18789 -0.03333 0.19219 -0.03287 0.19635 -0.03241 C 0.21602 -0.03356 0.21576 -0.0331 0.23073 -0.03518 C 0.23333 -0.03565 0.23594 -0.03611 0.23854 -0.03657 C 0.2401 -0.03704 0.24154 -0.03796 0.24323 -0.03796 C 0.25768 -0.03889 0.2724 -0.03889 0.28698 -0.03935 C 0.28776 -0.03981 0.28854 -0.04005 0.28932 -0.04074 C 0.29089 -0.04259 0.29401 -0.0463 0.29401 -0.04606 C 0.29661 -0.05324 0.29479 -0.04954 0.30026 -0.05602 L 0.3026 -0.0588 C 0.30313 -0.06018 0.30339 -0.06204 0.30417 -0.06296 C 0.30469 -0.06389 0.30573 -0.06389 0.30651 -0.06435 C 0.30729 -0.06528 0.30794 -0.06643 0.30885 -0.06713 C 0.30951 -0.06782 0.31042 -0.06782 0.3112 -0.06852 C 0.31276 -0.07037 0.31406 -0.07315 0.31589 -0.07407 C 0.31667 -0.07454 0.31745 -0.07477 0.31823 -0.07546 L 0.32526 -0.0838 L 0.3276 -0.08657 C 0.33203 -0.09861 0.32604 -0.08449 0.33151 -0.09213 C 0.33216 -0.09329 0.33229 -0.09514 0.33307 -0.0963 C 0.33372 -0.09768 0.33464 -0.09815 0.33542 -0.09907 C 0.3362 -0.10046 0.33698 -0.10185 0.33776 -0.10324 C 0.33828 -0.10463 0.33854 -0.10648 0.33932 -0.10741 C 0.33984 -0.10833 0.34089 -0.10833 0.34167 -0.1088 C 0.34453 -0.11643 0.34167 -0.11018 0.34557 -0.11574 C 0.34635 -0.11713 0.34701 -0.11875 0.34792 -0.11991 C 0.34935 -0.12199 0.35117 -0.12315 0.3526 -0.12546 C 0.35339 -0.12685 0.35404 -0.12847 0.35495 -0.12963 C 0.35638 -0.13171 0.35964 -0.13518 0.35964 -0.13495 C 0.36016 -0.13657 0.36042 -0.13843 0.3612 -0.13935 C 0.3625 -0.14167 0.36589 -0.14491 0.36589 -0.14468 C 0.36797 -0.15602 0.36484 -0.14305 0.36901 -0.15046 C 0.37318 -0.15787 0.36589 -0.15231 0.37214 -0.15602 C 0.37331 -0.16296 0.37227 -0.15856 0.37526 -0.16574 C 0.37578 -0.16713 0.37604 -0.16875 0.37682 -0.16991 C 0.37747 -0.1713 0.37839 -0.17176 0.37917 -0.17268 L 0.38229 -0.18102 C 0.38281 -0.18241 0.38307 -0.18426 0.38385 -0.18518 L 0.3862 -0.18796 C 0.3875 -0.19537 0.38646 -0.19097 0.3901 -0.20046 C 0.39063 -0.20185 0.39089 -0.20347 0.39167 -0.20463 C 0.39245 -0.20602 0.39323 -0.20741 0.39401 -0.2088 C 0.39883 -0.22014 0.39492 -0.21458 0.39948 -0.21991 C 0.40365 -0.23102 0.39818 -0.21759 0.40339 -0.22685 C 0.40859 -0.23611 0.40104 -0.22639 0.40729 -0.2338 C 0.41146 -0.24491 0.40599 -0.23148 0.4112 -0.24074 C 0.41185 -0.24213 0.41198 -0.24398 0.41276 -0.24491 C 0.41406 -0.24722 0.41745 -0.25046 0.41745 -0.25023 C 0.42161 -0.26157 0.41615 -0.24815 0.42135 -0.25741 C 0.42656 -0.26667 0.41901 -0.25694 0.42526 -0.26435 C 0.42734 -0.27546 0.42422 -0.2625 0.42839 -0.26991 C 0.42891 -0.27106 0.42865 -0.27315 0.42917 -0.27407 C 0.42969 -0.27546 0.43073 -0.27593 0.43151 -0.27685 C 0.43346 -0.2875 0.43047 -0.275 0.43464 -0.2838 C 0.43503 -0.28495 0.4349 -0.28704 0.43542 -0.28796 C 0.43594 -0.28935 0.43698 -0.28981 0.43776 -0.29074 C 0.43854 -0.29213 0.43932 -0.29352 0.4401 -0.29491 C 0.4418 -0.30417 0.43932 -0.29514 0.44323 -0.30046 C 0.44388 -0.30162 0.44401 -0.30347 0.44479 -0.30463 C 0.44544 -0.30602 0.44635 -0.30648 0.44714 -0.30741 C 0.44766 -0.3088 0.44792 -0.31065 0.4487 -0.31157 C 0.45 -0.31389 0.45339 -0.31713 0.45339 -0.3169 C 0.45391 -0.31852 0.45417 -0.32014 0.45495 -0.3213 C 0.46107 -0.33241 0.45313 -0.31481 0.45964 -0.32824 C 0.46016 -0.32963 0.46042 -0.33148 0.4612 -0.33241 C 0.4625 -0.33472 0.46589 -0.33796 0.46589 -0.33773 C 0.47031 -0.35 0.46432 -0.33588 0.46979 -0.34352 C 0.47044 -0.34468 0.47057 -0.34676 0.47135 -0.34768 C 0.47188 -0.34861 0.47292 -0.34838 0.4737 -0.34907 C 0.47526 -0.35093 0.47839 -0.35463 0.47839 -0.3544 C 0.48281 -0.36667 0.47682 -0.35255 0.48229 -0.36018 C 0.48294 -0.36134 0.48294 -0.36366 0.48385 -0.36435 C 0.48516 -0.36597 0.48711 -0.36551 0.48854 -0.36713 C 0.48932 -0.36805 0.48997 -0.36944 0.49089 -0.36991 C 0.49232 -0.3713 0.49414 -0.37106 0.49557 -0.37268 C 0.49635 -0.37361 0.49701 -0.375 0.49792 -0.37546 C 0.49935 -0.37685 0.50104 -0.37731 0.5026 -0.37824 L 0.50729 -0.38102 L 0.51901 -0.38796 L 0.52135 -0.38935 C 0.52214 -0.38981 0.52279 -0.39074 0.5237 -0.39074 L 0.53542 -0.39074 " pathEditMode="relative" rAng="0" ptsTypes="AAAAAAAAAAAAAAAAAAAAAAAAAAAAAAAAAAAAAAAAAAAAAAAAAAAAAAAAAAAAAAAAAAAAAAAAAAAAAAAAAAAAAAAAAAAAA">
                                      <p:cBhvr>
                                        <p:cTn id="21" dur="5000" fill="hold"/>
                                        <p:tgtEl>
                                          <p:spTgt spid="24"/>
                                        </p:tgtEl>
                                        <p:attrNameLst>
                                          <p:attrName>ppt_x</p:attrName>
                                          <p:attrName>ppt_y</p:attrName>
                                        </p:attrNameLst>
                                      </p:cBhvr>
                                      <p:rCtr x="24844" y="-17500"/>
                                    </p:animMotion>
                                  </p:childTnLst>
                                </p:cTn>
                              </p:par>
                            </p:childTnLst>
                          </p:cTn>
                        </p:par>
                        <p:par>
                          <p:cTn id="22" fill="hold">
                            <p:stCondLst>
                              <p:cond delay="30000"/>
                            </p:stCondLst>
                            <p:childTnLst>
                              <p:par>
                                <p:cTn id="23" presetID="0" presetClass="path" presetSubtype="0" accel="50000" decel="50000" fill="hold" nodeType="afterEffect">
                                  <p:stCondLst>
                                    <p:cond delay="0"/>
                                  </p:stCondLst>
                                  <p:childTnLst>
                                    <p:animMotion origin="layout" path="M 0.08854 -0.00278 L 0.08854 -0.00255 C 0.0901 -0.00324 0.09167 -0.00347 0.09323 -0.0037 C 0.09401 -0.00394 0.09492 -0.0044 0.09583 -0.00463 C 0.09635 -0.00509 0.09675 -0.00556 0.0974 -0.00556 C 0.09883 -0.00602 0.10052 -0.00625 0.10208 -0.00648 L 0.12708 -0.00556 C 0.1276 -0.00556 0.128 -0.00486 0.12865 -0.00463 C 0.12956 -0.0044 0.1306 -0.00417 0.13177 -0.0037 C 0.1332 -0.00347 0.1349 -0.00324 0.13646 -0.00278 L 0.14063 -0.00185 C 0.14323 -0.00046 0.14193 -0.00093 0.14635 0 C 0.15195 0.00093 0.1543 0.00116 0.16042 0.00185 L 0.17708 0.00093 C 0.17878 0.00069 0.18047 0.00023 0.18229 0 C 0.18503 -0.00046 0.18776 -0.00069 0.19063 -0.00093 C 0.19167 -0.00139 0.19258 -0.00185 0.19375 -0.00185 L 0.24167 -0.0037 L 0.29844 -0.00278 C 0.30078 -0.00278 0.30052 -0.00185 0.3026 -0.00093 C 0.30352 -0.00069 0.30469 -0.00046 0.30573 0 C 0.30651 0.00023 0.30742 0.00046 0.30833 0.00093 C 0.31758 0.0037 0.3138 0.00255 0.32604 0.0037 C 0.32878 0.00417 0.33203 0.00463 0.3349 0.00556 C 0.33555 0.00556 0.3362 0.00625 0.33698 0.00648 C 0.33815 0.00671 0.33932 0.00694 0.34063 0.00741 C 0.34141 0.00764 0.34232 0.0081 0.34323 0.00833 C 0.34505 0.00856 0.34701 0.0088 0.34896 0.00926 C 0.353 0.01157 0.34948 0.00972 0.35833 0.01111 C 0.36003 0.01134 0.36172 0.01157 0.36354 0.01204 C 0.36849 0.01319 0.36406 0.01227 0.36771 0.01389 C 0.3694 0.01458 0.37109 0.01505 0.37292 0.01574 C 0.3737 0.01597 0.37461 0.01597 0.37552 0.01667 C 0.37604 0.0169 0.37643 0.01713 0.37708 0.01759 C 0.37943 0.01852 0.3806 0.01852 0.38333 0.01944 C 0.38412 0.01968 0.38503 0.01991 0.38594 0.02037 C 0.38646 0.0206 0.38685 0.02106 0.3875 0.0213 C 0.3888 0.02153 0.39023 0.02176 0.39167 0.02222 C 0.39336 0.02269 0.39505 0.02338 0.39688 0.02407 C 0.39766 0.02431 0.39857 0.02431 0.39948 0.025 L 0.40417 0.02778 L 0.40573 0.0287 C 0.40625 0.02894 0.40664 0.0294 0.40729 0.02963 L 0.4099 0.03056 C 0.41081 0.03079 0.41198 0.03102 0.41302 0.03148 C 0.41406 0.03194 0.4151 0.03264 0.41615 0.03333 L 0.41771 0.03426 C 0.41823 0.03449 0.41862 0.03472 0.41927 0.03519 C 0.41992 0.03542 0.42057 0.03565 0.42135 0.03611 C 0.42188 0.03634 0.42227 0.03657 0.42292 0.03704 C 0.4237 0.03727 0.42461 0.0375 0.42552 0.03796 C 0.42604 0.03819 0.42643 0.03843 0.42708 0.03889 C 0.42773 0.03912 0.42839 0.03935 0.42917 0.03981 C 0.42969 0.04005 0.43008 0.04028 0.43073 0.04074 C 0.43398 0.04213 0.43359 0.0412 0.4375 0.04352 C 0.4388 0.04421 0.43958 0.04468 0.44115 0.04537 C 0.4431 0.04583 0.44531 0.04583 0.4474 0.04722 C 0.45026 0.04884 0.44831 0.04769 0.45313 0.05 L 0.45521 0.05093 C 0.45586 0.05116 0.45651 0.05139 0.45729 0.05185 C 0.45807 0.05208 0.45898 0.05231 0.4599 0.05278 C 0.46784 0.05648 0.45964 0.05255 0.46458 0.05648 C 0.4655 0.05718 0.46667 0.05718 0.46771 0.05833 C 0.46823 0.0588 0.46862 0.05972 0.46927 0.06019 C 0.47018 0.06088 0.47135 0.06088 0.4724 0.06204 C 0.47292 0.0625 0.47331 0.06343 0.47396 0.06389 C 0.47487 0.06458 0.47604 0.06458 0.47708 0.06574 C 0.4776 0.0662 0.478 0.06713 0.47865 0.06759 C 0.47956 0.06829 0.48073 0.06829 0.48177 0.06944 C 0.48229 0.06991 0.48268 0.07083 0.48333 0.0713 C 0.48425 0.07199 0.48542 0.07245 0.48646 0.07315 L 0.48958 0.075 L 0.50052 0.08148 C 0.50612 0.08472 0.49753 0.0794 0.50365 0.08426 C 0.50456 0.08495 0.50573 0.08542 0.50677 0.08611 C 0.50729 0.08634 0.50768 0.08657 0.50833 0.08704 C 0.50898 0.08727 0.50964 0.0875 0.51042 0.08796 C 0.5112 0.08819 0.51211 0.08843 0.51302 0.08889 C 0.51406 0.08935 0.51497 0.09028 0.51615 0.09074 C 0.51784 0.0912 0.51953 0.09167 0.52135 0.09259 C 0.52201 0.09282 0.52266 0.09306 0.52344 0.09352 C 0.52396 0.09375 0.52435 0.09421 0.525 0.09444 C 0.52591 0.09468 0.52695 0.09491 0.52813 0.09537 C 0.53385 0.09676 0.53229 0.0963 0.54063 0.09722 C 0.54427 0.09676 0.54792 0.09676 0.55156 0.0963 C 0.55221 0.09606 0.55287 0.0956 0.55365 0.09537 C 0.56276 0.09167 0.55156 0.0963 0.55781 0.09352 C 0.55833 0.09306 0.56328 0.09074 0.56458 0.09074 C 0.56537 0.09051 0.56628 0.09074 0.56719 0.09074 " pathEditMode="relative" rAng="0" ptsTypes="AAAAAAAAAAAAAAAAAAAAAAAAAAAAAAAAAAAAAAAAAAAAAAAAAAAAAAAAAAAAAAAAAAAAAAAAAAAAAAAAAAAAAAAAA">
                                      <p:cBhvr>
                                        <p:cTn id="24" dur="5000" fill="hold"/>
                                        <p:tgtEl>
                                          <p:spTgt spid="23"/>
                                        </p:tgtEl>
                                        <p:attrNameLst>
                                          <p:attrName>ppt_x</p:attrName>
                                          <p:attrName>ppt_y</p:attrName>
                                        </p:attrNameLst>
                                      </p:cBhvr>
                                      <p:rCtr x="23932" y="4815"/>
                                    </p:animMotion>
                                  </p:childTnLst>
                                </p:cTn>
                              </p:par>
                            </p:childTnLst>
                          </p:cTn>
                        </p:par>
                        <p:par>
                          <p:cTn id="25" fill="hold">
                            <p:stCondLst>
                              <p:cond delay="35000"/>
                            </p:stCondLst>
                            <p:childTnLst>
                              <p:par>
                                <p:cTn id="26" presetID="0" presetClass="path" presetSubtype="0" accel="50000" decel="50000" fill="hold" nodeType="afterEffect">
                                  <p:stCondLst>
                                    <p:cond delay="0"/>
                                  </p:stCondLst>
                                  <p:childTnLst>
                                    <p:animMotion origin="layout" path="M 0.04023 -0.06736 L 0.04023 -0.06713 L 0.06042 -0.06852 C 0.06758 -0.06921 0.06823 -0.06991 0.07461 -0.07129 L 0.08073 -0.07268 L 0.11745 -0.07129 C 0.12057 -0.07129 0.12383 -0.0706 0.12695 -0.06991 C 0.12891 -0.06991 0.13086 -0.06875 0.13307 -0.06852 C 0.14505 -0.06782 0.15716 -0.06782 0.16914 -0.06736 C 0.17422 -0.06666 0.18008 -0.07407 0.18542 -0.07407 C 0.2056 -0.07407 0.22305 -0.06967 0.23633 -0.06852 C 0.24948 -0.06736 0.25495 -0.06921 0.26445 -0.06736 C 0.26536 -0.06736 0.2651 -0.06412 0.26602 -0.06296 C 0.26641 -0.06227 0.26745 -0.06227 0.26823 -0.06157 C 0.26914 -0.06088 0.26979 -0.05995 0.27057 -0.05879 C 0.27109 -0.05741 0.27135 -0.05555 0.27214 -0.05486 C 0.27344 -0.05347 0.27552 -0.0537 0.27695 -0.05185 C 0.2776 -0.05092 0.27852 -0.05023 0.2793 -0.04907 C 0.27982 -0.04768 0.27995 -0.04629 0.28073 -0.04514 C 0.28216 -0.04305 0.28542 -0.03935 0.28542 -0.03912 C 0.28906 -0.02963 0.28711 -0.03287 0.29102 -0.02824 C 0.29284 -0.01782 0.28997 -0.03032 0.29414 -0.02153 C 0.29701 -0.01458 0.29193 -0.01898 0.29701 -0.01574 C 0.3013 -0.00463 0.29596 -0.01828 0.30117 -0.00879 C 0.30169 -0.00787 0.30208 -0.00602 0.3026 -0.00463 C 0.30443 -0.00069 0.30495 -0.00069 0.3069 0.00232 C 0.31159 0.01412 0.30573 -2.22222E-6 0.31133 0.00787 C 0.31159 0.00857 0.31211 0.01088 0.3125 0.01181 C 0.31419 0.01412 0.31706 0.01759 0.31706 0.01783 C 0.31992 0.02477 0.31706 0.01875 0.32148 0.02454 C 0.32174 0.02547 0.32266 0.02732 0.32357 0.02871 C 0.32435 0.0294 0.32526 0.0294 0.32617 0.02986 C 0.32695 0.03056 0.32734 0.03195 0.32826 0.03264 C 0.32891 0.03403 0.32917 0.03588 0.32995 0.03704 C 0.33008 0.03773 0.33177 0.03704 0.3319 0.03843 C 0.33646 0.0456 0.32904 0.04028 0.33542 0.04375 C 0.33724 0.05278 0.33464 0.04375 0.33841 0.04954 C 0.33919 0.05023 0.33932 0.05232 0.3401 0.05347 C 0.34023 0.05417 0.3418 0.05417 0.34206 0.05486 C 0.34297 0.05556 0.34388 0.05672 0.34466 0.05787 C 0.34479 0.05926 0.34557 0.06065 0.34648 0.06204 C 0.34674 0.0625 0.34766 0.0625 0.34857 0.0632 C 0.34948 0.06389 0.35026 0.06528 0.35117 0.06597 C 0.3513 0.06759 0.3513 0.06922 0.3526 0.07037 C 0.35391 0.07176 0.35729 0.07315 0.35729 0.07338 C 0.36185 0.08472 0.35586 0.07084 0.36133 0.07871 C 0.36185 0.07963 0.36198 0.08148 0.36276 0.08287 C 0.36328 0.08357 0.36445 0.08357 0.3651 0.08403 C 0.36602 0.08472 0.3668 0.08611 0.36745 0.08681 C 0.36875 0.09074 0.36927 0.09213 0.37148 0.09514 C 0.37292 0.09722 0.37617 0.10093 0.37617 0.10116 C 0.38034 0.11204 0.37474 0.09838 0.37995 0.10764 C 0.38516 0.1169 0.3776 0.10741 0.38398 0.11482 C 0.38815 0.12593 0.38268 0.11227 0.38776 0.12176 C 0.39297 0.13102 0.38542 0.1213 0.3918 0.12847 C 0.39596 0.13959 0.39049 0.12639 0.3957 0.13565 C 0.39922 0.14167 0.39479 0.1382 0.39948 0.14097 C 0.40117 0.15 0.39883 0.14097 0.4026 0.14676 C 0.40339 0.14746 0.40352 0.14931 0.4043 0.1507 C 0.40495 0.15209 0.40586 0.15255 0.40664 0.15347 C 0.4138 0.16435 0.40169 0.14931 0.41367 0.1632 L 0.4207 0.17153 C 0.42148 0.17269 0.42214 0.17338 0.42292 0.17431 C 0.42747 0.18611 0.42148 0.17222 0.42682 0.18009 C 0.4276 0.18079 0.4276 0.1831 0.42852 0.18403 C 0.42904 0.18472 0.42995 0.18472 0.43086 0.18542 C 0.43164 0.18611 0.43229 0.18727 0.4332 0.18843 C 0.43372 0.18866 0.43464 0.18912 0.43542 0.18982 C 0.43633 0.19051 0.43685 0.19167 0.43776 0.19236 C 0.43841 0.19306 0.43932 0.19306 0.4401 0.19375 C 0.44102 0.19445 0.44154 0.19584 0.44245 0.19653 C 0.44323 0.19699 0.44414 0.19699 0.44479 0.19815 C 0.45273 0.20602 0.44661 0.20162 0.45182 0.20486 C 0.45247 0.20625 0.4526 0.2081 0.45352 0.20926 C 0.46003 0.21922 0.45586 0.21204 0.46055 0.21597 C 0.46133 0.21667 0.46185 0.21806 0.46276 0.21875 C 0.46419 0.21991 0.46602 0.2206 0.46745 0.22176 L 0.46979 0.22315 C 0.4707 0.22361 0.47122 0.22384 0.47214 0.22454 C 0.47344 0.225 0.47487 0.225 0.47617 0.2257 C 0.48099 0.22778 0.47526 0.22709 0.4832 0.22847 L 0.49245 0.23009 C 0.49987 0.22963 0.50716 0.22917 0.51432 0.22847 C 0.51602 0.22824 0.51914 0.22709 0.51914 0.22755 " pathEditMode="relative" rAng="0" ptsTypes="AAAAAAAAAAAAAAAAAAAAAAAAAAAAAAAAAAAAAAAAAAAAAAAAAAAAAAAAAAAAAAAAAAAAAAAAAAAAAAAAAAAA">
                                      <p:cBhvr>
                                        <p:cTn id="27" dur="5000" fill="hold"/>
                                        <p:tgtEl>
                                          <p:spTgt spid="28"/>
                                        </p:tgtEl>
                                        <p:attrNameLst>
                                          <p:attrName>ppt_x</p:attrName>
                                          <p:attrName>ppt_y</p:attrName>
                                        </p:attrNameLst>
                                      </p:cBhvr>
                                      <p:rCtr x="23945" y="14537"/>
                                    </p:animMotion>
                                  </p:childTnLst>
                                </p:cTn>
                              </p:par>
                            </p:childTnLst>
                          </p:cTn>
                        </p:par>
                        <p:par>
                          <p:cTn id="28" fill="hold">
                            <p:stCondLst>
                              <p:cond delay="40000"/>
                            </p:stCondLst>
                            <p:childTnLst>
                              <p:par>
                                <p:cTn id="29" presetID="0" presetClass="path" presetSubtype="0" accel="50000" decel="50000" fill="hold" nodeType="afterEffect">
                                  <p:stCondLst>
                                    <p:cond delay="0"/>
                                  </p:stCondLst>
                                  <p:childTnLst>
                                    <p:animMotion origin="layout" path="M 0.0224 -0.05416 L 0.0224 -0.05393 L 0.05443 -0.05277 C 0.0612 -0.05254 0.06784 -0.05139 0.07474 -0.05139 C 0.08073 -0.05139 0.08672 -0.05231 0.09271 -0.05277 C 0.09505 -0.05324 0.09727 -0.05393 0.09974 -0.05416 C 0.10508 -0.05486 0.11068 -0.05509 0.11615 -0.05555 L 0.13099 -0.05694 C 0.13802 -0.05648 0.14505 -0.05648 0.15208 -0.05555 C 0.15365 -0.05555 0.15508 -0.05463 0.15677 -0.05416 C 0.15872 -0.0537 0.16094 -0.05347 0.16302 -0.05277 C 0.16458 -0.05254 0.16602 -0.05185 0.16771 -0.05139 C 0.17174 -0.05092 0.17604 -0.05046 0.18021 -0.05 C 0.19987 -0.05115 0.19961 -0.05069 0.21458 -0.05277 C 0.21719 -0.05324 0.21979 -0.0537 0.2224 -0.05416 C 0.22396 -0.05463 0.22539 -0.05555 0.22708 -0.05555 C 0.24154 -0.05648 0.25625 -0.05648 0.27083 -0.05694 C 0.27161 -0.0574 0.2724 -0.05764 0.27318 -0.05833 C 0.27474 -0.06018 0.27786 -0.06389 0.27786 -0.06365 C 0.28047 -0.07083 0.27865 -0.06713 0.28411 -0.07361 L 0.28646 -0.07639 C 0.28698 -0.07777 0.28724 -0.07963 0.28802 -0.08055 C 0.28854 -0.08148 0.28958 -0.08148 0.29036 -0.08194 C 0.29115 -0.08287 0.2918 -0.08402 0.29271 -0.08472 C 0.29336 -0.08541 0.29427 -0.08541 0.29505 -0.08611 C 0.29661 -0.08796 0.29792 -0.09074 0.29974 -0.09166 C 0.30052 -0.09213 0.3013 -0.09236 0.30208 -0.09305 L 0.30911 -0.10139 L 0.31146 -0.10416 C 0.31589 -0.1162 0.3099 -0.10208 0.31536 -0.10972 C 0.31602 -0.11088 0.31615 -0.11273 0.31693 -0.11389 C 0.31758 -0.11527 0.31849 -0.11574 0.31927 -0.11666 C 0.32005 -0.11805 0.32083 -0.11944 0.32161 -0.12083 C 0.32214 -0.12222 0.3224 -0.12407 0.32318 -0.125 C 0.3237 -0.12592 0.32474 -0.12592 0.32552 -0.12639 C 0.32839 -0.13402 0.32552 -0.12777 0.32943 -0.13333 C 0.33021 -0.13472 0.33086 -0.13634 0.33177 -0.1375 C 0.3332 -0.13958 0.33503 -0.14074 0.33646 -0.14305 C 0.33724 -0.14444 0.33789 -0.14606 0.3388 -0.14722 C 0.34023 -0.1493 0.34349 -0.15277 0.34349 -0.15254 C 0.34401 -0.15416 0.34427 -0.15602 0.34505 -0.15694 C 0.34635 -0.15926 0.34974 -0.1625 0.34974 -0.16227 C 0.35182 -0.17361 0.3487 -0.16065 0.35286 -0.16805 C 0.35703 -0.17546 0.34974 -0.1699 0.35599 -0.17361 C 0.35716 -0.18055 0.35612 -0.17615 0.35911 -0.18333 C 0.35964 -0.18472 0.3599 -0.18634 0.36068 -0.1875 C 0.36133 -0.18889 0.36224 -0.18935 0.36302 -0.19027 L 0.36615 -0.19861 C 0.36667 -0.2 0.36693 -0.20185 0.36771 -0.20277 L 0.37005 -0.20555 C 0.37135 -0.21296 0.37031 -0.20856 0.37396 -0.21805 C 0.37448 -0.21944 0.37474 -0.22106 0.37552 -0.22222 C 0.3763 -0.22361 0.37708 -0.225 0.37786 -0.22639 C 0.38268 -0.23773 0.37878 -0.23217 0.38333 -0.2375 C 0.3875 -0.24861 0.38203 -0.23518 0.38724 -0.24444 C 0.39245 -0.2537 0.3849 -0.24398 0.39115 -0.25139 C 0.39531 -0.2625 0.38984 -0.24907 0.39505 -0.25833 C 0.3957 -0.25972 0.39583 -0.26157 0.39661 -0.2625 C 0.39792 -0.26481 0.4013 -0.26805 0.4013 -0.26782 C 0.40547 -0.27916 0.4 -0.26574 0.40521 -0.275 C 0.41042 -0.28426 0.40286 -0.27453 0.40911 -0.28194 C 0.4112 -0.29305 0.40807 -0.28009 0.41224 -0.2875 C 0.41276 -0.28865 0.4125 -0.29074 0.41302 -0.29166 C 0.41354 -0.29305 0.41458 -0.29352 0.41536 -0.29444 C 0.41732 -0.30509 0.41432 -0.29259 0.41849 -0.30139 C 0.41888 -0.30254 0.41875 -0.30463 0.41927 -0.30555 C 0.41979 -0.30694 0.42083 -0.3074 0.42161 -0.30833 C 0.4224 -0.30972 0.42318 -0.31111 0.42396 -0.3125 C 0.42565 -0.32176 0.42318 -0.31273 0.42708 -0.31805 C 0.42773 -0.31921 0.42786 -0.32106 0.42865 -0.32222 C 0.4293 -0.32361 0.43021 -0.32407 0.43099 -0.325 C 0.43151 -0.32639 0.43177 -0.32824 0.43255 -0.32916 C 0.43385 -0.33148 0.43724 -0.33472 0.43724 -0.33449 C 0.43776 -0.33611 0.43802 -0.33773 0.4388 -0.33889 C 0.44492 -0.35 0.43698 -0.3324 0.44349 -0.34583 C 0.44401 -0.34722 0.44427 -0.34907 0.44505 -0.35 C 0.44635 -0.35231 0.44974 -0.35555 0.44974 -0.35532 C 0.45417 -0.36759 0.44818 -0.35347 0.45365 -0.36111 C 0.4543 -0.36227 0.45443 -0.36435 0.45521 -0.36527 C 0.45573 -0.3662 0.45677 -0.36597 0.45755 -0.36666 C 0.45911 -0.36852 0.46224 -0.37222 0.46224 -0.37199 C 0.46667 -0.38426 0.46068 -0.37014 0.46615 -0.37777 C 0.4668 -0.37893 0.4668 -0.38125 0.46771 -0.38194 C 0.46901 -0.38356 0.47096 -0.3831 0.4724 -0.38472 C 0.47318 -0.38565 0.47383 -0.38703 0.47474 -0.3875 C 0.47617 -0.38889 0.47799 -0.38865 0.47943 -0.39027 C 0.48021 -0.3912 0.48086 -0.39259 0.48177 -0.39305 C 0.4832 -0.39444 0.4849 -0.3949 0.48646 -0.39583 L 0.49115 -0.39861 L 0.50286 -0.40555 L 0.50521 -0.40694 C 0.50599 -0.4074 0.50664 -0.40833 0.50755 -0.40833 L 0.51927 -0.40833 " pathEditMode="relative" rAng="0" ptsTypes="AAAAAAAAAAAAAAAAAAAAAAAAAAAAAAAAAAAAAAAAAAAAAAAAAAAAAAAAAAAAAAAAAAAAAAAAAAAAAAAAAAAAAAAAAAAAA">
                                      <p:cBhvr>
                                        <p:cTn id="30" dur="5000" fill="hold"/>
                                        <p:tgtEl>
                                          <p:spTgt spid="27"/>
                                        </p:tgtEl>
                                        <p:attrNameLst>
                                          <p:attrName>ppt_x</p:attrName>
                                          <p:attrName>ppt_y</p:attrName>
                                        </p:attrNameLst>
                                      </p:cBhvr>
                                      <p:rCtr x="24844" y="-17500"/>
                                    </p:animMotion>
                                  </p:childTnLst>
                                </p:cTn>
                              </p:par>
                            </p:childTnLst>
                          </p:cTn>
                        </p:par>
                        <p:par>
                          <p:cTn id="31" fill="hold">
                            <p:stCondLst>
                              <p:cond delay="45000"/>
                            </p:stCondLst>
                            <p:childTnLst>
                              <p:par>
                                <p:cTn id="32" presetID="0" presetClass="path" presetSubtype="0" accel="50000" decel="50000" fill="hold" nodeType="afterEffect">
                                  <p:stCondLst>
                                    <p:cond delay="0"/>
                                  </p:stCondLst>
                                  <p:childTnLst>
                                    <p:animMotion origin="layout" path="M 0.06589 -0.03102 L 0.06589 -0.03078 C 0.06745 -0.03148 0.06901 -0.03171 0.07057 -0.03194 C 0.07135 -0.03217 0.07227 -0.03264 0.07318 -0.03287 C 0.0737 -0.03333 0.07409 -0.03379 0.07474 -0.03379 C 0.07617 -0.03426 0.07787 -0.03449 0.07943 -0.03472 L 0.10443 -0.03379 C 0.10495 -0.03379 0.10534 -0.0331 0.10599 -0.03287 C 0.1069 -0.03264 0.10794 -0.03241 0.10912 -0.03194 C 0.11055 -0.03171 0.11224 -0.03148 0.1138 -0.03102 L 0.11797 -0.03009 C 0.12057 -0.0287 0.11927 -0.02916 0.1237 -0.02824 C 0.1293 -0.02731 0.13164 -0.02708 0.13776 -0.02639 L 0.15443 -0.02731 C 0.15612 -0.02754 0.15781 -0.02801 0.15964 -0.02824 C 0.16237 -0.0287 0.1651 -0.02893 0.16797 -0.02916 C 0.16901 -0.02963 0.16992 -0.03009 0.17109 -0.03009 L 0.21901 -0.03194 L 0.27578 -0.03102 C 0.27813 -0.03102 0.27787 -0.03009 0.27995 -0.02916 C 0.28086 -0.02893 0.28203 -0.0287 0.28307 -0.02824 C 0.28385 -0.02801 0.28477 -0.02778 0.28568 -0.02731 C 0.29492 -0.02453 0.29115 -0.02569 0.30339 -0.02453 C 0.30612 -0.02407 0.30938 -0.02361 0.31224 -0.02268 C 0.31289 -0.02268 0.31354 -0.02199 0.31432 -0.02176 C 0.3155 -0.02153 0.31667 -0.02129 0.31797 -0.02083 C 0.31875 -0.0206 0.31966 -0.02014 0.32057 -0.01991 C 0.3224 -0.01967 0.32435 -0.01944 0.3263 -0.01898 C 0.33034 -0.01666 0.32682 -0.01852 0.33568 -0.01713 C 0.33737 -0.0169 0.33906 -0.01666 0.34089 -0.0162 C 0.34583 -0.01504 0.34141 -0.01597 0.34505 -0.01435 C 0.34675 -0.01366 0.34844 -0.01319 0.35026 -0.0125 C 0.35104 -0.01227 0.35195 -0.01227 0.35287 -0.01157 C 0.35339 -0.01134 0.35378 -0.01111 0.35443 -0.01065 C 0.35677 -0.00972 0.35794 -0.00972 0.36068 -0.00879 C 0.36146 -0.00856 0.36237 -0.00833 0.36328 -0.00787 C 0.3638 -0.00764 0.36419 -0.00717 0.36484 -0.00694 C 0.36615 -0.00671 0.36758 -0.00648 0.36901 -0.00602 C 0.3707 -0.00555 0.3724 -0.00486 0.37422 -0.00416 C 0.375 -0.00393 0.37591 -0.00393 0.37682 -0.00324 L 0.38151 -0.00046 L 0.38307 0.00047 C 0.38359 0.0007 0.38398 0.00116 0.38464 0.00139 L 0.38724 0.00232 C 0.38815 0.00255 0.38932 0.00278 0.39037 0.00324 C 0.39141 0.00371 0.39245 0.0044 0.39349 0.00509 L 0.39505 0.00602 C 0.39557 0.00625 0.39596 0.00648 0.39662 0.00695 C 0.39727 0.00718 0.39792 0.00741 0.3987 0.00787 C 0.39922 0.0081 0.39961 0.00834 0.40026 0.0088 C 0.40104 0.00903 0.40195 0.00926 0.40287 0.00972 C 0.40339 0.00996 0.40378 0.01019 0.40443 0.01065 C 0.40508 0.01088 0.40573 0.01111 0.40651 0.01158 C 0.40703 0.01181 0.40742 0.01204 0.40807 0.0125 C 0.41133 0.01389 0.41094 0.01297 0.41484 0.01528 C 0.41615 0.01597 0.41693 0.01644 0.41849 0.01713 C 0.42044 0.01759 0.42266 0.01759 0.42474 0.01898 C 0.4276 0.0206 0.42565 0.01945 0.43047 0.02176 L 0.43255 0.02269 C 0.4332 0.02292 0.43385 0.02315 0.43464 0.02361 C 0.43542 0.02384 0.43633 0.02408 0.43724 0.02454 C 0.44518 0.02824 0.43698 0.02431 0.44193 0.02824 C 0.44284 0.02894 0.44401 0.02894 0.44505 0.03009 C 0.44557 0.03056 0.44596 0.03148 0.44662 0.03195 C 0.44753 0.03264 0.4487 0.03264 0.44974 0.0338 C 0.45026 0.03426 0.45065 0.03519 0.4513 0.03565 C 0.45221 0.03634 0.45339 0.03634 0.45443 0.0375 C 0.45495 0.03797 0.45534 0.03889 0.45599 0.03935 C 0.4569 0.04005 0.45807 0.04005 0.45912 0.04121 C 0.45964 0.04167 0.46003 0.04259 0.46068 0.04306 C 0.46159 0.04375 0.46276 0.04422 0.4638 0.04491 L 0.46693 0.04676 L 0.47787 0.05324 C 0.48346 0.05648 0.47487 0.05116 0.48099 0.05602 C 0.4819 0.05672 0.48307 0.05718 0.48412 0.05787 C 0.48464 0.0581 0.48503 0.05834 0.48568 0.0588 C 0.48633 0.05903 0.48698 0.05926 0.48776 0.05972 C 0.48854 0.05996 0.48945 0.06019 0.49037 0.06065 C 0.49141 0.06111 0.49232 0.06204 0.49349 0.0625 C 0.49518 0.06297 0.49688 0.06343 0.4987 0.06435 C 0.49935 0.06459 0.5 0.06482 0.50078 0.06528 C 0.5013 0.06551 0.50169 0.06597 0.50234 0.06621 C 0.50326 0.06644 0.5043 0.06667 0.50547 0.06713 C 0.5112 0.06852 0.50964 0.06806 0.51797 0.06898 C 0.52162 0.06852 0.52526 0.06852 0.52891 0.06806 C 0.52956 0.06783 0.53021 0.06736 0.53099 0.06713 C 0.5401 0.06343 0.52891 0.06806 0.53516 0.06528 C 0.53568 0.06482 0.54063 0.0625 0.54193 0.0625 C 0.54271 0.06227 0.54362 0.0625 0.54453 0.0625 " pathEditMode="relative" rAng="0" ptsTypes="AAAAAAAAAAAAAAAAAAAAAAAAAAAAAAAAAAAAAAAAAAAAAAAAAAAAAAAAAAAAAAAAAAAAAAAAAAAAAAAAAAAAAAAAA">
                                      <p:cBhvr>
                                        <p:cTn id="33" dur="5000" fill="hold"/>
                                        <p:tgtEl>
                                          <p:spTgt spid="26"/>
                                        </p:tgtEl>
                                        <p:attrNameLst>
                                          <p:attrName>ppt_x</p:attrName>
                                          <p:attrName>ppt_y</p:attrName>
                                        </p:attrNameLst>
                                      </p:cBhvr>
                                      <p:rCtr x="23932" y="4815"/>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2291 -0.00046 L -0.02291 -0.00046 C -0.03164 0.00278 -0.02773 0.00092 -0.03463 0.00509 C -0.03541 0.00555 -0.03632 0.00555 -0.03697 0.00648 L -0.04401 0.01481 L -0.04635 0.01759 C -0.04817 0.02662 -0.0457 0.01759 -0.04947 0.02315 C -0.05026 0.02407 -0.05026 0.02639 -0.05104 0.02731 C -0.05247 0.0287 -0.05442 0.02824 -0.05572 0.03009 C -0.05651 0.03102 -0.05729 0.03217 -0.05807 0.03287 C -0.05963 0.03403 -0.06145 0.03379 -0.06276 0.03565 C -0.06354 0.03657 -0.06432 0.03773 -0.0651 0.03842 C -0.06666 0.03958 -0.06979 0.0412 -0.06979 0.0412 C -0.07369 0.05139 -0.06875 0.03866 -0.07369 0.04954 C -0.07695 0.05648 -0.07343 0.05139 -0.0776 0.05648 C -0.07812 0.05787 -0.07851 0.05949 -0.07916 0.06065 C -0.08255 0.06574 -0.08307 0.06551 -0.08619 0.06759 C -0.08671 0.06898 -0.08697 0.07083 -0.08776 0.07176 C -0.08919 0.07315 -0.09114 0.07268 -0.09244 0.07454 L -0.09713 0.08009 L -0.10182 0.08565 L -0.10416 0.08842 C -0.10781 0.09792 -0.10559 0.0956 -0.10963 0.09815 C -0.11119 0.10602 -0.10937 0.09861 -0.11276 0.10648 C -0.11393 0.10903 -0.11484 0.11204 -0.11588 0.11481 L -0.11744 0.11898 C -0.11796 0.12037 -0.11875 0.12153 -0.11901 0.12315 C -0.11927 0.12454 -0.1194 0.12592 -0.11979 0.12731 C -0.12044 0.12893 -0.12135 0.13009 -0.12213 0.13148 C -0.12317 0.13657 -0.12343 0.13912 -0.12604 0.14398 C -0.12682 0.14537 -0.12773 0.14653 -0.12838 0.14815 C -0.13086 0.15301 -0.12916 0.15185 -0.13229 0.15648 C -0.13385 0.15833 -0.13541 0.16018 -0.13697 0.16204 C -0.13776 0.16296 -0.13867 0.16342 -0.13932 0.16481 C -0.14309 0.17129 -0.14075 0.16782 -0.14635 0.17454 C -0.14947 0.17801 -0.14791 0.17662 -0.15104 0.1787 C -0.15403 0.18634 -0.15104 0.18009 -0.15494 0.18426 C -0.15664 0.18588 -0.15963 0.18981 -0.15963 0.18981 C -0.16419 0.20162 -0.1582 0.1875 -0.16354 0.19537 C -0.16432 0.19629 -0.16458 0.19815 -0.1651 0.19954 C -0.16588 0.20092 -0.16679 0.20208 -0.16744 0.2037 C -0.16862 0.20625 -0.16953 0.20926 -0.17057 0.21204 C -0.17109 0.21342 -0.17135 0.21528 -0.17213 0.2162 L -0.17447 0.21898 C -0.17864 0.23009 -0.17317 0.21667 -0.17838 0.22592 C -0.17916 0.22708 -0.17929 0.2287 -0.17994 0.23009 C -0.18151 0.23264 -0.18281 0.2331 -0.18463 0.23426 C -0.18515 0.23565 -0.18541 0.2375 -0.18619 0.23842 C -0.18763 0.23981 -0.19088 0.2412 -0.19088 0.2412 C -0.19166 0.24259 -0.19244 0.24398 -0.19322 0.24537 C -0.19479 0.24722 -0.19791 0.25092 -0.19791 0.25092 C -0.20247 0.26273 -0.19648 0.24861 -0.20182 0.25648 C -0.2026 0.25741 -0.20273 0.25926 -0.20338 0.26065 C -0.20416 0.2618 -0.20494 0.2625 -0.20572 0.26342 C -0.20989 0.27454 -0.20442 0.26111 -0.20963 0.27037 C -0.21041 0.27153 -0.21067 0.27315 -0.21119 0.27454 C -0.21315 0.27847 -0.21367 0.2787 -0.21588 0.28148 C -0.21731 0.28866 -0.21588 0.28287 -0.21901 0.28981 C -0.22226 0.29676 -0.21862 0.29167 -0.22291 0.29676 C -0.22343 0.29815 -0.22382 0.29954 -0.22447 0.30092 C -0.22526 0.30208 -0.2263 0.30231 -0.22682 0.3037 C -0.23125 0.31319 -0.2233 0.30254 -0.22994 0.31065 C -0.23359 0.32037 -0.23151 0.31713 -0.23541 0.32176 C -0.23606 0.325 -0.23632 0.32731 -0.23776 0.33009 C -0.23854 0.33125 -0.23932 0.33194 -0.2401 0.33287 L -0.24244 0.34537 C -0.2427 0.34676 -0.24257 0.34861 -0.24322 0.34954 C -0.24674 0.35347 -0.247 0.35486 -0.25026 0.35648 C -0.25156 0.35694 -0.25286 0.35741 -0.25416 0.35787 C -0.25156 0.35833 -0.24895 0.35833 -0.24635 0.35926 C -0.24479 0.35972 -0.24322 0.36111 -0.24166 0.36204 L -0.23932 0.36342 L -0.23697 0.36481 C -0.23619 0.36528 -0.23541 0.36528 -0.23463 0.3662 C -0.23385 0.36713 -0.2332 0.36829 -0.23229 0.36898 L -0.22526 0.37315 L -0.22291 0.37454 C -0.22213 0.375 -0.22148 0.37569 -0.22057 0.37592 C -0.21653 0.37685 -0.21445 0.37731 -0.21041 0.3787 C -0.20911 0.37893 -0.20781 0.3794 -0.20651 0.38009 C -0.20494 0.38079 -0.20351 0.38194 -0.20182 0.38287 L -0.19557 0.38565 C -0.19453 0.38611 -0.19349 0.38634 -0.19244 0.38704 C -0.19166 0.3875 -0.19101 0.38796 -0.1901 0.38842 C -0.18815 0.38935 -0.18593 0.38981 -0.18385 0.3912 C -0.18307 0.39167 -0.18242 0.39213 -0.18151 0.39259 C -0.18007 0.39305 -0.17851 0.39352 -0.17682 0.39398 C -0.1733 0.39491 -0.16953 0.39537 -0.16588 0.39676 C -0.16458 0.39722 -0.16328 0.39745 -0.16197 0.39815 C -0.16041 0.39884 -0.15885 0.4 -0.15729 0.40092 C -0.15651 0.40139 -0.15572 0.40139 -0.15494 0.40231 C -0.15416 0.40324 -0.15351 0.4044 -0.1526 0.40509 C -0.15117 0.40625 -0.14934 0.40602 -0.14791 0.40787 C -0.14713 0.40879 -0.14648 0.40995 -0.14557 0.41065 C -0.14414 0.4118 -0.14231 0.41157 -0.14088 0.41342 C -0.1401 0.41435 -0.13945 0.41551 -0.13854 0.4162 C -0.13711 0.41736 -0.13541 0.41805 -0.13385 0.41898 C -0.12825 0.42222 -0.13528 0.41805 -0.12838 0.42176 C -0.1276 0.42199 -0.12695 0.42268 -0.12604 0.42315 C -0.12291 0.4243 -0.1207 0.4243 -0.11744 0.42592 C -0.11588 0.42662 -0.11445 0.42778 -0.11276 0.4287 C -0.11171 0.42917 -0.11067 0.4294 -0.10963 0.43009 L -0.1026 0.43426 C -0.10182 0.43472 -0.10104 0.43472 -0.10026 0.43565 C -0.09947 0.43657 -0.09882 0.43773 -0.09791 0.43842 C -0.09648 0.43958 -0.09479 0.44028 -0.09322 0.4412 L -0.08854 0.44398 L -0.08385 0.44676 C -0.08307 0.44722 -0.08242 0.44768 -0.08151 0.44815 C -0.0802 0.44861 -0.0789 0.44884 -0.0776 0.44954 C -0.07682 0.44977 -0.07617 0.45046 -0.07526 0.45092 C -0.07434 0.45139 -0.07317 0.45162 -0.07213 0.45231 C -0.07135 0.45254 -0.0707 0.45324 -0.06979 0.4537 C -0.06888 0.45417 -0.0677 0.4544 -0.06666 0.45509 C -0.06328 0.45671 -0.06536 0.45625 -0.06119 0.45787 C -0.05716 0.45926 -0.05468 0.45949 -0.05026 0.46065 L -0.04479 0.46204 L -0.01041 0.46065 C -0.00911 0.46042 -0.00781 0.45972 -0.00651 0.45926 C -0.00494 0.45856 0.00026 0.45602 0.00131 0.45509 C 0.00417 0.45139 0.00287 0.45347 0.00521 0.44954 " pathEditMode="relative" ptsTypes="AAAAAAAAAAAAAAAAAAAAAAAAAAAAAAAAAAAAAAAAAAAAAAAAAAAAAAAAAAAAAAAAAAAAAAAAAAAAAAAAAAAAAAAAAAAAAAAAAAAAAAAAAAAAAAAAAAAAAAAAA">
                                      <p:cBhvr>
                                        <p:cTn id="41" dur="2000" fill="hold"/>
                                        <p:tgtEl>
                                          <p:spTgt spid="10"/>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0.02994 0.01898 L -0.02994 0.01898 C -0.03203 0.02129 -0.03398 0.02407 -0.03619 0.02592 C -0.03828 0.02731 -0.04049 0.02731 -0.04244 0.0287 C -0.04687 0.03125 -0.04401 0.02963 -0.05104 0.03287 C -0.05208 0.03333 -0.05312 0.03379 -0.05416 0.03426 L -0.06041 0.03565 C -0.06614 0.03518 -0.072 0.03518 -0.0776 0.03426 C -0.07929 0.03379 -0.08072 0.03241 -0.08229 0.03148 C -0.08307 0.03102 -0.08398 0.03079 -0.08463 0.03009 C -0.08619 0.02824 -0.08763 0.02546 -0.08932 0.02454 C -0.09088 0.02361 -0.0927 0.02338 -0.09401 0.02176 C -0.09661 0.01852 -0.09596 0.01898 -0.09869 0.01759 C -0.1026 0.01551 -0.10156 0.01643 -0.10572 0.01481 C -0.10898 0.01342 -0.11197 0.01204 -0.1151 0.01065 C -0.11614 0.01018 -0.11731 0.00972 -0.11822 0.00926 C -0.11901 0.00879 -0.11979 0.0081 -0.12057 0.00787 C -0.12265 0.00671 -0.12474 0.00579 -0.12682 0.00509 C -0.12812 0.00463 -0.12955 0.00417 -0.13072 0.0037 C -0.13242 0.00278 -0.13385 0.00185 -0.13541 0.00092 L -0.1401 -0.00185 C -0.14088 -0.00232 -0.14179 -0.00255 -0.14244 -0.00324 C -0.14322 -0.00417 -0.14401 -0.00556 -0.14479 -0.00602 C -0.14635 -0.00741 -0.14791 -0.00787 -0.14947 -0.0088 L -0.15182 -0.01019 C -0.1526 -0.01065 -0.15351 -0.01088 -0.15416 -0.01158 C -0.15494 -0.0125 -0.15572 -0.01366 -0.15651 -0.01435 C -0.1582 -0.01597 -0.16119 -0.01667 -0.16276 -0.01713 C -0.16484 -0.01806 -0.16705 -0.01875 -0.16901 -0.01991 C -0.17057 -0.02083 -0.17213 -0.02199 -0.17369 -0.02269 C -0.17578 -0.02361 -0.17799 -0.02431 -0.17994 -0.02546 C -0.18072 -0.02593 -0.18151 -0.02662 -0.18229 -0.02685 C -0.18333 -0.02755 -0.18437 -0.02778 -0.18541 -0.02824 C -0.18697 -0.02917 -0.18854 -0.03009 -0.1901 -0.03102 C -0.19088 -0.03148 -0.19166 -0.03218 -0.19244 -0.03241 L -0.19869 -0.03519 C -0.19974 -0.03565 -0.20078 -0.03611 -0.20182 -0.03658 C -0.20338 -0.0375 -0.20494 -0.03889 -0.20651 -0.03935 C -0.20781 -0.03982 -0.20911 -0.04028 -0.21041 -0.04074 L -0.21744 -0.04491 L -0.21979 -0.0463 C -0.22057 -0.04676 -0.22148 -0.04699 -0.22213 -0.04769 C -0.22291 -0.04861 -0.22369 -0.04977 -0.22447 -0.05046 C -0.22526 -0.05116 -0.22617 -0.05116 -0.22682 -0.05185 C -0.22851 -0.05347 -0.22981 -0.05648 -0.23151 -0.05741 C -0.23567 -0.05996 -0.23216 -0.0581 -0.23776 -0.06019 C -0.2388 -0.06065 -0.23984 -0.06111 -0.24088 -0.06158 C -0.24244 -0.0625 -0.24557 -0.06435 -0.24557 -0.06435 C -0.24609 -0.06574 -0.24635 -0.06783 -0.24713 -0.06852 C -0.2483 -0.06991 -0.25078 -0.06783 -0.25104 -0.06991 C -0.25143 -0.07222 -0.24908 -0.07315 -0.24791 -0.07408 C -0.24674 -0.07546 -0.24531 -0.07593 -0.24401 -0.07685 C -0.24322 -0.07778 -0.24257 -0.07917 -0.24166 -0.07963 C -0.24075 -0.08056 -0.23958 -0.08056 -0.23854 -0.08102 C -0.23776 -0.08148 -0.23697 -0.08218 -0.23619 -0.08241 C -0.23515 -0.0831 -0.23411 -0.08333 -0.23307 -0.0838 C -0.23151 -0.08472 -0.22994 -0.08565 -0.22838 -0.08658 L -0.21901 -0.09213 L -0.21666 -0.09352 C -0.21588 -0.09398 -0.2151 -0.09468 -0.21432 -0.09491 C -0.21328 -0.09537 -0.21224 -0.09607 -0.21119 -0.0963 C -0.20833 -0.09746 -0.2069 -0.09769 -0.20416 -0.09908 C -0.2026 -0.1 -0.20117 -0.10116 -0.19947 -0.10185 C -0.19739 -0.10278 -0.19531 -0.10394 -0.19322 -0.10463 C -0.19192 -0.10509 -0.19062 -0.10556 -0.18932 -0.10602 C -0.18854 -0.10648 -0.18789 -0.10718 -0.18697 -0.10741 C -0.18515 -0.1081 -0.18333 -0.10833 -0.18151 -0.1088 C -0.1802 -0.10926 -0.17447 -0.11088 -0.17291 -0.11158 C -0.17135 -0.1125 -0.16979 -0.11343 -0.16822 -0.11435 C -0.16744 -0.11482 -0.16666 -0.11551 -0.16588 -0.11574 C -0.16484 -0.11621 -0.1638 -0.11667 -0.16276 -0.11713 C -0.16119 -0.11806 -0.15963 -0.11898 -0.15807 -0.11991 C -0.15729 -0.12037 -0.15651 -0.1206 -0.15572 -0.1213 C -0.15494 -0.12222 -0.15429 -0.12361 -0.15338 -0.12408 C -0.15195 -0.12546 -0.14869 -0.12685 -0.14869 -0.12685 C -0.14817 -0.12824 -0.14791 -0.13009 -0.14713 -0.13102 C -0.14648 -0.13195 -0.14557 -0.13195 -0.14479 -0.13241 C -0.13737 -0.13912 -0.14987 -0.13102 -0.13776 -0.13796 L -0.13072 -0.14213 C -0.12994 -0.14259 -0.12916 -0.14283 -0.12838 -0.14352 C -0.1276 -0.14445 -0.12695 -0.14583 -0.12604 -0.1463 C -0.12461 -0.14769 -0.12291 -0.14815 -0.12135 -0.14908 C -0.12057 -0.14954 -0.11979 -0.14977 -0.11901 -0.15046 C -0.11822 -0.15139 -0.11757 -0.15278 -0.11666 -0.15324 C -0.11523 -0.15463 -0.11354 -0.15509 -0.11197 -0.15602 L -0.10729 -0.1588 L -0.10494 -0.16019 C -0.10416 -0.16065 -0.10338 -0.16088 -0.1026 -0.16158 C -0.10182 -0.1625 -0.10117 -0.16389 -0.10026 -0.16435 C -0.09882 -0.16574 -0.09713 -0.16621 -0.09557 -0.16713 L -0.08854 -0.1713 L -0.08151 -0.17546 L -0.07916 -0.17685 C -0.07838 -0.17732 -0.0776 -0.17755 -0.07682 -0.17824 C -0.07604 -0.17917 -0.07539 -0.18056 -0.07447 -0.18102 C -0.07304 -0.18241 -0.07122 -0.18218 -0.06979 -0.1838 C -0.06614 -0.18843 -0.06836 -0.18611 -0.06276 -0.18935 L -0.06041 -0.19074 C -0.05963 -0.19121 -0.05898 -0.1919 -0.05807 -0.19213 L -0.04869 -0.19491 C -0.04713 -0.19537 -0.0457 -0.19607 -0.04401 -0.1963 L -0.03541 -0.19769 C -0.02825 -0.20208 -0.0332 -0.19977 -0.02447 -0.20185 C -0.02291 -0.20232 -0.02135 -0.20278 -0.01979 -0.20324 C -0.01901 -0.20371 -0.01836 -0.2044 -0.01744 -0.20463 C -0.01601 -0.20533 -0.01432 -0.20556 -0.01276 -0.20602 C -0.01145 -0.20648 -0.01028 -0.20718 -0.00885 -0.20741 C -0.00742 -0.2081 -0.00572 -0.20833 -0.00416 -0.2088 C -0.0026 -0.20972 -0.00104 -0.21065 0.00053 -0.21158 C 0.003 -0.2132 0.00196 -0.21296 0.00365 -0.21296 " pathEditMode="relative" ptsTypes="AAAAAAAAAAAAAAAAAAAAAAAAAAAAAAAAAAAAAAAAAAAAAAAAAAAAAAAAAAAAAAAAAAAAAAAAAAAAAAAAAAAAAAAAAAAAAAAAAAAAAAAAAAAAAA">
                                      <p:cBhvr>
                                        <p:cTn id="45"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Wireshark</a:t>
            </a:r>
            <a:endParaRPr lang="en-US" sz="4400" b="0" strike="noStrike" spc="-1" dirty="0">
              <a:solidFill>
                <a:srgbClr val="000000"/>
              </a:solidFill>
              <a:latin typeface="Calibri"/>
            </a:endParaRPr>
          </a:p>
        </p:txBody>
      </p:sp>
      <p:sp>
        <p:nvSpPr>
          <p:cNvPr id="246" name="TextShape 2"/>
          <p:cNvSpPr txBox="1"/>
          <p:nvPr/>
        </p:nvSpPr>
        <p:spPr>
          <a:xfrm>
            <a:off x="838080" y="1825560"/>
            <a:ext cx="10515240" cy="4350960"/>
          </a:xfrm>
          <a:prstGeom prst="rect">
            <a:avLst/>
          </a:prstGeom>
          <a:noFill/>
          <a:ln>
            <a:noFill/>
          </a:ln>
        </p:spPr>
        <p:txBody>
          <a:bodyPr/>
          <a:lstStyle/>
          <a:p>
            <a:pPr marL="228600" indent="-228240">
              <a:spcBef>
                <a:spcPts val="1001"/>
              </a:spcBef>
              <a:buClr>
                <a:srgbClr val="000000"/>
              </a:buClr>
              <a:buFont typeface="Arial"/>
              <a:buChar char="•"/>
            </a:pPr>
            <a:r>
              <a:rPr lang="en-US" sz="2800" b="0" strike="noStrike" spc="-1" dirty="0">
                <a:solidFill>
                  <a:srgbClr val="000000"/>
                </a:solidFill>
                <a:latin typeface="Verdana"/>
                <a:ea typeface="Verdana"/>
              </a:rPr>
              <a:t>One solution would be to use “port mirroring”</a:t>
            </a:r>
          </a:p>
          <a:p>
            <a:pPr marL="685800" lvl="1" indent="-228240">
              <a:spcBef>
                <a:spcPts val="1001"/>
              </a:spcBef>
              <a:buClr>
                <a:srgbClr val="000000"/>
              </a:buClr>
              <a:buFont typeface="Arial"/>
              <a:buChar char="•"/>
            </a:pPr>
            <a:r>
              <a:rPr lang="en-US" sz="2800" spc="-1" dirty="0">
                <a:solidFill>
                  <a:srgbClr val="000000"/>
                </a:solidFill>
                <a:latin typeface="Verdana"/>
                <a:ea typeface="Verdana"/>
              </a:rPr>
              <a:t>The switch will send a copy of network packets it sees to one specific port on the switch.</a:t>
            </a:r>
          </a:p>
          <a:p>
            <a:pPr marL="1143000" lvl="2" indent="-228240">
              <a:spcBef>
                <a:spcPts val="1001"/>
              </a:spcBef>
              <a:buClr>
                <a:srgbClr val="000000"/>
              </a:buClr>
              <a:buFont typeface="Arial"/>
              <a:buChar char="•"/>
            </a:pPr>
            <a:r>
              <a:rPr lang="en-US" sz="2800" b="0" strike="noStrike" spc="-1" dirty="0">
                <a:solidFill>
                  <a:srgbClr val="000000"/>
                </a:solidFill>
                <a:latin typeface="Verdana"/>
                <a:ea typeface="Verdana"/>
              </a:rPr>
              <a:t>You can then use this specific port for monitoring.</a:t>
            </a:r>
          </a:p>
          <a:p>
            <a:pPr marL="1600200" lvl="3" indent="-228240">
              <a:spcBef>
                <a:spcPts val="1001"/>
              </a:spcBef>
              <a:buClr>
                <a:srgbClr val="000000"/>
              </a:buClr>
              <a:buFont typeface="Arial"/>
              <a:buChar char="•"/>
            </a:pPr>
            <a:r>
              <a:rPr lang="en-US" sz="2800" spc="-1" dirty="0">
                <a:solidFill>
                  <a:srgbClr val="000000"/>
                </a:solidFill>
                <a:latin typeface="Verdana"/>
                <a:ea typeface="Verdana"/>
              </a:rPr>
              <a:t>Switched Port Analyzer (SPAN) on Cisco devices</a:t>
            </a:r>
          </a:p>
          <a:p>
            <a:pPr marL="1600200" lvl="3" indent="-228240">
              <a:spcBef>
                <a:spcPts val="1001"/>
              </a:spcBef>
              <a:buClr>
                <a:srgbClr val="000000"/>
              </a:buClr>
              <a:buFont typeface="Arial"/>
              <a:buChar char="•"/>
            </a:pPr>
            <a:r>
              <a:rPr lang="en-US" sz="2800" b="0" strike="noStrike" spc="-1" dirty="0">
                <a:solidFill>
                  <a:srgbClr val="000000"/>
                </a:solidFill>
                <a:latin typeface="Verdana"/>
                <a:ea typeface="Verdana"/>
              </a:rPr>
              <a:t>Roving Analysis Port (RAP) on 3</a:t>
            </a:r>
            <a:r>
              <a:rPr lang="en-US" sz="2800" spc="-1" dirty="0">
                <a:solidFill>
                  <a:srgbClr val="000000"/>
                </a:solidFill>
                <a:latin typeface="Verdana"/>
                <a:ea typeface="Verdana"/>
              </a:rPr>
              <a:t>Com</a:t>
            </a:r>
          </a:p>
          <a:p>
            <a:pPr marL="1600200" lvl="3" indent="-228240">
              <a:spcBef>
                <a:spcPts val="1001"/>
              </a:spcBef>
              <a:buClr>
                <a:srgbClr val="000000"/>
              </a:buClr>
              <a:buFont typeface="Arial"/>
              <a:buChar char="•"/>
            </a:pPr>
            <a:endParaRPr lang="en-US" sz="2800" b="0" strike="noStrike" spc="-1" dirty="0">
              <a:solidFill>
                <a:srgbClr val="000000"/>
              </a:solidFill>
              <a:latin typeface="Verdana"/>
            </a:endParaRPr>
          </a:p>
        </p:txBody>
      </p:sp>
    </p:spTree>
    <p:extLst>
      <p:ext uri="{BB962C8B-B14F-4D97-AF65-F5344CB8AC3E}">
        <p14:creationId xmlns:p14="http://schemas.microsoft.com/office/powerpoint/2010/main" val="3814281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How does Wireshark use the OSI model ?</a:t>
            </a:r>
            <a:endParaRPr lang="en-US" sz="4400" b="0" strike="noStrike" spc="-1">
              <a:solidFill>
                <a:srgbClr val="000000"/>
              </a:solidFill>
              <a:latin typeface="Calibri"/>
            </a:endParaRPr>
          </a:p>
        </p:txBody>
      </p:sp>
      <p:sp>
        <p:nvSpPr>
          <p:cNvPr id="253" name="TextShape 2"/>
          <p:cNvSpPr txBox="1"/>
          <p:nvPr/>
        </p:nvSpPr>
        <p:spPr>
          <a:xfrm>
            <a:off x="838080" y="1825560"/>
            <a:ext cx="10515240" cy="4350960"/>
          </a:xfrm>
          <a:prstGeom prst="rect">
            <a:avLst/>
          </a:prstGeom>
          <a:noFill/>
          <a:ln>
            <a:noFill/>
          </a:ln>
        </p:spPr>
        <p:txBody>
          <a:bodyPr/>
          <a:lstStyle/>
          <a:p>
            <a:pPr marL="228600" indent="-228240">
              <a:spcBef>
                <a:spcPts val="1001"/>
              </a:spcBef>
              <a:buClr>
                <a:srgbClr val="000000"/>
              </a:buClr>
              <a:buFont typeface="Arial"/>
              <a:buChar char="•"/>
            </a:pPr>
            <a:r>
              <a:rPr lang="en-US" sz="2400" b="0" strike="noStrike" spc="-1" dirty="0">
                <a:solidFill>
                  <a:srgbClr val="000000"/>
                </a:solidFill>
                <a:latin typeface="Verdana"/>
                <a:ea typeface="Verdana"/>
              </a:rPr>
              <a:t>Download </a:t>
            </a:r>
            <a:r>
              <a:rPr lang="en-US" sz="2400" b="0" strike="noStrike" spc="-1" dirty="0" err="1">
                <a:solidFill>
                  <a:srgbClr val="000000"/>
                </a:solidFill>
                <a:latin typeface="Verdana"/>
                <a:ea typeface="Verdana"/>
              </a:rPr>
              <a:t>http_osi_royalbank.pcapng</a:t>
            </a:r>
            <a:r>
              <a:rPr lang="en-US" sz="2400" b="0" strike="noStrike" spc="-1" dirty="0">
                <a:solidFill>
                  <a:srgbClr val="000000"/>
                </a:solidFill>
                <a:latin typeface="Verdana"/>
                <a:ea typeface="Verdana"/>
              </a:rPr>
              <a:t> and open it with Wireshark.</a:t>
            </a:r>
            <a:endParaRPr lang="en-US" sz="2400" b="0" strike="noStrike" spc="-1" dirty="0">
              <a:solidFill>
                <a:srgbClr val="000000"/>
              </a:solidFill>
              <a:latin typeface="Verdana"/>
            </a:endParaRPr>
          </a:p>
          <a:p>
            <a:pPr marL="228600" indent="-228240">
              <a:spcBef>
                <a:spcPts val="1001"/>
              </a:spcBef>
              <a:buClr>
                <a:srgbClr val="000000"/>
              </a:buClr>
              <a:buFont typeface="Arial"/>
              <a:buChar char="•"/>
            </a:pPr>
            <a:r>
              <a:rPr lang="en-US" sz="2400" b="0" strike="noStrike" spc="-1" dirty="0">
                <a:solidFill>
                  <a:srgbClr val="000000"/>
                </a:solidFill>
                <a:latin typeface="Verdana"/>
                <a:ea typeface="Verdana"/>
              </a:rPr>
              <a:t>Go to frame 289 and determine the IP addresses we will be dealing with. I have enabled name resolution in Wireshark preferences so you can see the server name here.</a:t>
            </a:r>
            <a:endParaRPr lang="en-US" sz="2400" b="0" strike="noStrike" spc="-1" dirty="0">
              <a:solidFill>
                <a:srgbClr val="000000"/>
              </a:solidFill>
              <a:latin typeface="Verdana"/>
            </a:endParaRPr>
          </a:p>
          <a:p>
            <a:pPr>
              <a:lnSpc>
                <a:spcPct val="90000"/>
              </a:lnSpc>
              <a:spcBef>
                <a:spcPts val="1001"/>
              </a:spcBef>
            </a:pPr>
            <a:endParaRPr lang="en-US" sz="2400" b="0" strike="noStrike" spc="-1" dirty="0">
              <a:solidFill>
                <a:srgbClr val="000000"/>
              </a:solidFill>
              <a:latin typeface="Verdana"/>
            </a:endParaRPr>
          </a:p>
        </p:txBody>
      </p:sp>
      <p:pic>
        <p:nvPicPr>
          <p:cNvPr id="254" name="Picture 3"/>
          <p:cNvPicPr/>
          <p:nvPr/>
        </p:nvPicPr>
        <p:blipFill>
          <a:blip r:embed="rId2"/>
          <a:stretch/>
        </p:blipFill>
        <p:spPr>
          <a:xfrm>
            <a:off x="162720" y="3938400"/>
            <a:ext cx="11836800" cy="2000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How does Wireshark use the OSI model ?</a:t>
            </a:r>
            <a:endParaRPr lang="en-US" sz="4400" b="0" strike="noStrike" spc="-1">
              <a:solidFill>
                <a:srgbClr val="000000"/>
              </a:solidFill>
              <a:latin typeface="Calibri"/>
            </a:endParaRPr>
          </a:p>
        </p:txBody>
      </p:sp>
      <p:sp>
        <p:nvSpPr>
          <p:cNvPr id="256"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Verdana"/>
                <a:ea typeface="Verdana"/>
              </a:rPr>
              <a:t>This is the same capture but with IP name resolution turned off.</a:t>
            </a:r>
            <a:endParaRPr lang="en-US" sz="2400" b="0" strike="noStrike" spc="-1">
              <a:solidFill>
                <a:srgbClr val="000000"/>
              </a:solidFill>
              <a:latin typeface="Verdana"/>
            </a:endParaRPr>
          </a:p>
          <a:p>
            <a:pPr>
              <a:lnSpc>
                <a:spcPct val="90000"/>
              </a:lnSpc>
              <a:spcBef>
                <a:spcPts val="1001"/>
              </a:spcBef>
            </a:pPr>
            <a:endParaRPr lang="en-US" sz="2400" b="0" strike="noStrike" spc="-1">
              <a:solidFill>
                <a:srgbClr val="000000"/>
              </a:solidFill>
              <a:latin typeface="Verdana"/>
            </a:endParaRPr>
          </a:p>
        </p:txBody>
      </p:sp>
      <p:pic>
        <p:nvPicPr>
          <p:cNvPr id="257" name="Picture 4"/>
          <p:cNvPicPr/>
          <p:nvPr/>
        </p:nvPicPr>
        <p:blipFill>
          <a:blip r:embed="rId2"/>
          <a:stretch/>
        </p:blipFill>
        <p:spPr>
          <a:xfrm>
            <a:off x="203040" y="2957760"/>
            <a:ext cx="11637000" cy="1587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How does Wireshark use the OSI model ?</a:t>
            </a:r>
            <a:endParaRPr lang="en-US" sz="4400" b="0" strike="noStrike" spc="-1">
              <a:solidFill>
                <a:srgbClr val="000000"/>
              </a:solidFill>
              <a:latin typeface="Calibri"/>
            </a:endParaRPr>
          </a:p>
        </p:txBody>
      </p:sp>
      <p:sp>
        <p:nvSpPr>
          <p:cNvPr id="259"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400" b="0" strike="noStrike" spc="-1" dirty="0">
                <a:solidFill>
                  <a:srgbClr val="000000"/>
                </a:solidFill>
                <a:latin typeface="Verdana"/>
                <a:ea typeface="Verdana"/>
              </a:rPr>
              <a:t>We can use a filter here to help us.</a:t>
            </a:r>
            <a:endParaRPr lang="en-US" sz="24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Verdana"/>
                <a:ea typeface="Verdana"/>
              </a:rPr>
              <a:t>Use “</a:t>
            </a:r>
            <a:r>
              <a:rPr lang="en-US" sz="2400" b="0" strike="noStrike" spc="-1" dirty="0" err="1">
                <a:solidFill>
                  <a:srgbClr val="000000"/>
                </a:solidFill>
                <a:latin typeface="Verdana"/>
                <a:ea typeface="Verdana"/>
              </a:rPr>
              <a:t>ip.host</a:t>
            </a:r>
            <a:r>
              <a:rPr lang="en-US" sz="2400" b="0" strike="noStrike" spc="-1" dirty="0">
                <a:solidFill>
                  <a:srgbClr val="000000"/>
                </a:solidFill>
                <a:latin typeface="Verdana"/>
                <a:ea typeface="Verdana"/>
              </a:rPr>
              <a:t>==hostname” as well (IP name resolution must be enabled in Wireshark preferences)</a:t>
            </a:r>
            <a:endParaRPr lang="en-US" sz="2400" b="0" strike="noStrike" spc="-1" dirty="0">
              <a:solidFill>
                <a:srgbClr val="000000"/>
              </a:solidFill>
              <a:latin typeface="Verdana"/>
            </a:endParaRPr>
          </a:p>
          <a:p>
            <a:pPr>
              <a:lnSpc>
                <a:spcPct val="90000"/>
              </a:lnSpc>
              <a:spcBef>
                <a:spcPts val="1001"/>
              </a:spcBef>
            </a:pPr>
            <a:endParaRPr lang="en-US" sz="2400" b="0" strike="noStrike" spc="-1" dirty="0">
              <a:solidFill>
                <a:srgbClr val="000000"/>
              </a:solidFill>
              <a:latin typeface="Verdana"/>
            </a:endParaRPr>
          </a:p>
        </p:txBody>
      </p:sp>
      <p:pic>
        <p:nvPicPr>
          <p:cNvPr id="260" name="Picture 5"/>
          <p:cNvPicPr/>
          <p:nvPr/>
        </p:nvPicPr>
        <p:blipFill>
          <a:blip r:embed="rId2"/>
          <a:stretch/>
        </p:blipFill>
        <p:spPr>
          <a:xfrm>
            <a:off x="302760" y="3059280"/>
            <a:ext cx="11402280" cy="2966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How does Wireshark use the OSI model ?</a:t>
            </a:r>
            <a:endParaRPr lang="en-US" sz="4400" b="0" strike="noStrike" spc="-1">
              <a:solidFill>
                <a:srgbClr val="000000"/>
              </a:solidFill>
              <a:latin typeface="Calibri"/>
            </a:endParaRPr>
          </a:p>
        </p:txBody>
      </p:sp>
      <p:sp>
        <p:nvSpPr>
          <p:cNvPr id="262" name="TextShape 2"/>
          <p:cNvSpPr txBox="1"/>
          <p:nvPr/>
        </p:nvSpPr>
        <p:spPr>
          <a:xfrm>
            <a:off x="838080" y="1825560"/>
            <a:ext cx="10515240" cy="4350960"/>
          </a:xfrm>
          <a:prstGeom prst="rect">
            <a:avLst/>
          </a:prstGeom>
          <a:noFill/>
          <a:ln>
            <a:noFill/>
          </a:ln>
        </p:spPr>
        <p:txBody>
          <a:bodyPr/>
          <a:lstStyle/>
          <a:p>
            <a:pPr>
              <a:lnSpc>
                <a:spcPct val="90000"/>
              </a:lnSpc>
              <a:spcBef>
                <a:spcPts val="1001"/>
              </a:spcBef>
            </a:pPr>
            <a:endParaRPr lang="en-US" sz="2800" b="0" strike="noStrike" spc="-1">
              <a:solidFill>
                <a:srgbClr val="000000"/>
              </a:solidFill>
              <a:latin typeface="Verdana"/>
            </a:endParaRPr>
          </a:p>
          <a:p>
            <a:pPr>
              <a:lnSpc>
                <a:spcPct val="90000"/>
              </a:lnSpc>
              <a:spcBef>
                <a:spcPts val="1001"/>
              </a:spcBef>
            </a:pPr>
            <a:endParaRPr lang="en-US" sz="2800" b="0" strike="noStrike" spc="-1">
              <a:solidFill>
                <a:srgbClr val="000000"/>
              </a:solidFill>
              <a:latin typeface="Verdana"/>
            </a:endParaRPr>
          </a:p>
        </p:txBody>
      </p:sp>
      <p:pic>
        <p:nvPicPr>
          <p:cNvPr id="263" name="Picture 3"/>
          <p:cNvPicPr/>
          <p:nvPr/>
        </p:nvPicPr>
        <p:blipFill>
          <a:blip r:embed="rId2"/>
          <a:stretch/>
        </p:blipFill>
        <p:spPr>
          <a:xfrm>
            <a:off x="959400" y="1825560"/>
            <a:ext cx="9392760" cy="4143600"/>
          </a:xfrm>
          <a:prstGeom prst="rect">
            <a:avLst/>
          </a:prstGeom>
          <a:ln>
            <a:noFill/>
          </a:ln>
        </p:spPr>
      </p:pic>
      <p:sp>
        <p:nvSpPr>
          <p:cNvPr id="264" name="CustomShape 3"/>
          <p:cNvSpPr/>
          <p:nvPr/>
        </p:nvSpPr>
        <p:spPr>
          <a:xfrm>
            <a:off x="8929440" y="4001400"/>
            <a:ext cx="676800" cy="1823400"/>
          </a:xfrm>
          <a:prstGeom prst="rightBrace">
            <a:avLst>
              <a:gd name="adj1" fmla="val 8333"/>
              <a:gd name="adj2" fmla="val 50000"/>
            </a:avLst>
          </a:prstGeom>
          <a:noFill/>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How does Wireshark use the OSI model ?</a:t>
            </a:r>
            <a:endParaRPr lang="en-US" sz="4400" b="0" strike="noStrike" spc="-1">
              <a:solidFill>
                <a:srgbClr val="000000"/>
              </a:solidFill>
              <a:latin typeface="Calibri"/>
            </a:endParaRPr>
          </a:p>
        </p:txBody>
      </p:sp>
      <p:sp>
        <p:nvSpPr>
          <p:cNvPr id="266" name="TextShape 2"/>
          <p:cNvSpPr txBox="1"/>
          <p:nvPr/>
        </p:nvSpPr>
        <p:spPr>
          <a:xfrm>
            <a:off x="838080" y="1825560"/>
            <a:ext cx="10515240" cy="4350960"/>
          </a:xfrm>
          <a:prstGeom prst="rect">
            <a:avLst/>
          </a:prstGeom>
          <a:noFill/>
          <a:ln>
            <a:noFill/>
          </a:ln>
        </p:spPr>
        <p:txBody>
          <a:bodyPr/>
          <a:lstStyle/>
          <a:p>
            <a:pPr>
              <a:lnSpc>
                <a:spcPct val="90000"/>
              </a:lnSpc>
              <a:spcBef>
                <a:spcPts val="1001"/>
              </a:spcBef>
            </a:pPr>
            <a:endParaRPr lang="en-US" sz="2800" b="0" strike="noStrike" spc="-1">
              <a:solidFill>
                <a:srgbClr val="000000"/>
              </a:solidFill>
              <a:latin typeface="Verdana"/>
            </a:endParaRPr>
          </a:p>
          <a:p>
            <a:pPr>
              <a:lnSpc>
                <a:spcPct val="90000"/>
              </a:lnSpc>
              <a:spcBef>
                <a:spcPts val="1001"/>
              </a:spcBef>
            </a:pPr>
            <a:endParaRPr lang="en-US" sz="2800" b="0" strike="noStrike" spc="-1">
              <a:solidFill>
                <a:srgbClr val="000000"/>
              </a:solidFill>
              <a:latin typeface="Verdana"/>
            </a:endParaRPr>
          </a:p>
        </p:txBody>
      </p:sp>
      <p:pic>
        <p:nvPicPr>
          <p:cNvPr id="267" name="Picture 5"/>
          <p:cNvPicPr/>
          <p:nvPr/>
        </p:nvPicPr>
        <p:blipFill>
          <a:blip r:embed="rId2"/>
          <a:stretch/>
        </p:blipFill>
        <p:spPr>
          <a:xfrm>
            <a:off x="330480" y="2156040"/>
            <a:ext cx="11349720" cy="2705040"/>
          </a:xfrm>
          <a:prstGeom prst="rect">
            <a:avLst/>
          </a:prstGeom>
          <a:ln>
            <a:noFill/>
          </a:ln>
        </p:spPr>
      </p:pic>
      <p:sp>
        <p:nvSpPr>
          <p:cNvPr id="2" name="Rectangle 1">
            <a:extLst>
              <a:ext uri="{FF2B5EF4-FFF2-40B4-BE49-F238E27FC236}">
                <a16:creationId xmlns:a16="http://schemas.microsoft.com/office/drawing/2014/main" id="{D74D8B30-466E-472F-AB87-166EF993DE18}"/>
              </a:ext>
            </a:extLst>
          </p:cNvPr>
          <p:cNvSpPr/>
          <p:nvPr/>
        </p:nvSpPr>
        <p:spPr>
          <a:xfrm>
            <a:off x="11648104" y="2086221"/>
            <a:ext cx="238307" cy="369332"/>
          </a:xfrm>
          <a:prstGeom prst="rect">
            <a:avLst/>
          </a:prstGeom>
          <a:noFill/>
        </p:spPr>
        <p:txBody>
          <a:bodyPr wrap="squar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1</a:t>
            </a:r>
          </a:p>
        </p:txBody>
      </p:sp>
      <p:sp>
        <p:nvSpPr>
          <p:cNvPr id="6" name="Rectangle 5">
            <a:extLst>
              <a:ext uri="{FF2B5EF4-FFF2-40B4-BE49-F238E27FC236}">
                <a16:creationId xmlns:a16="http://schemas.microsoft.com/office/drawing/2014/main" id="{30927ED2-DC17-4E4C-A7A1-DCBFCC621A95}"/>
              </a:ext>
            </a:extLst>
          </p:cNvPr>
          <p:cNvSpPr/>
          <p:nvPr/>
        </p:nvSpPr>
        <p:spPr>
          <a:xfrm>
            <a:off x="11648104" y="2257671"/>
            <a:ext cx="238307" cy="369332"/>
          </a:xfrm>
          <a:prstGeom prst="rect">
            <a:avLst/>
          </a:prstGeom>
          <a:noFill/>
        </p:spPr>
        <p:txBody>
          <a:bodyPr wrap="square" lIns="91440" tIns="45720" rIns="91440" bIns="45720">
            <a:spAutoFit/>
          </a:bodyPr>
          <a:lstStyle/>
          <a:p>
            <a:pPr algn="ctr"/>
            <a:r>
              <a:rPr lang="en-US" dirty="0">
                <a:ln w="0"/>
                <a:solidFill>
                  <a:srgbClr val="FF0000"/>
                </a:solidFill>
                <a:effectLst>
                  <a:outerShdw blurRad="38100" dist="19050" dir="2700000" algn="tl" rotWithShape="0">
                    <a:schemeClr val="dk1">
                      <a:alpha val="40000"/>
                    </a:schemeClr>
                  </a:outerShdw>
                </a:effectLst>
              </a:rPr>
              <a:t>2</a:t>
            </a:r>
            <a:endParaRPr lang="en-US" b="0" cap="none" spc="0" dirty="0">
              <a:ln w="0"/>
              <a:solidFill>
                <a:srgbClr val="FF0000"/>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3FFA7C3-8878-415D-A255-E60766E4B3F5}"/>
              </a:ext>
            </a:extLst>
          </p:cNvPr>
          <p:cNvSpPr/>
          <p:nvPr/>
        </p:nvSpPr>
        <p:spPr>
          <a:xfrm>
            <a:off x="11648104" y="2467221"/>
            <a:ext cx="238307" cy="369332"/>
          </a:xfrm>
          <a:prstGeom prst="rect">
            <a:avLst/>
          </a:prstGeom>
          <a:noFill/>
        </p:spPr>
        <p:txBody>
          <a:bodyPr wrap="squar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3</a:t>
            </a:r>
          </a:p>
        </p:txBody>
      </p:sp>
      <p:sp>
        <p:nvSpPr>
          <p:cNvPr id="8" name="Rectangle 7">
            <a:extLst>
              <a:ext uri="{FF2B5EF4-FFF2-40B4-BE49-F238E27FC236}">
                <a16:creationId xmlns:a16="http://schemas.microsoft.com/office/drawing/2014/main" id="{9538CF3F-DAC7-451F-923D-6C1B69CE76DC}"/>
              </a:ext>
            </a:extLst>
          </p:cNvPr>
          <p:cNvSpPr/>
          <p:nvPr/>
        </p:nvSpPr>
        <p:spPr>
          <a:xfrm>
            <a:off x="11657629" y="2686296"/>
            <a:ext cx="238307" cy="369332"/>
          </a:xfrm>
          <a:prstGeom prst="rect">
            <a:avLst/>
          </a:prstGeom>
          <a:noFill/>
        </p:spPr>
        <p:txBody>
          <a:bodyPr wrap="square" lIns="91440" tIns="45720" rIns="91440" bIns="45720">
            <a:spAutoFit/>
          </a:bodyPr>
          <a:lstStyle/>
          <a:p>
            <a:pPr algn="ctr"/>
            <a:r>
              <a:rPr lang="en-US" dirty="0">
                <a:ln w="0"/>
                <a:solidFill>
                  <a:srgbClr val="FF0000"/>
                </a:solidFill>
                <a:effectLst>
                  <a:outerShdw blurRad="38100" dist="19050" dir="2700000" algn="tl" rotWithShape="0">
                    <a:schemeClr val="dk1">
                      <a:alpha val="40000"/>
                    </a:schemeClr>
                  </a:outerShdw>
                </a:effectLst>
              </a:rPr>
              <a:t>4</a:t>
            </a:r>
            <a:endParaRPr lang="en-US" b="0" cap="none" spc="0" dirty="0">
              <a:ln w="0"/>
              <a:solidFill>
                <a:srgbClr val="FF0000"/>
              </a:solidFill>
              <a:effectLst>
                <a:outerShdw blurRad="38100" dist="19050" dir="2700000" algn="tl" rotWithShape="0">
                  <a:schemeClr val="dk1">
                    <a:alpha val="40000"/>
                  </a:schemeClr>
                </a:outerShdw>
              </a:effectLst>
            </a:endParaRPr>
          </a:p>
        </p:txBody>
      </p:sp>
      <p:sp>
        <p:nvSpPr>
          <p:cNvPr id="3" name="Arrow: Down 2">
            <a:extLst>
              <a:ext uri="{FF2B5EF4-FFF2-40B4-BE49-F238E27FC236}">
                <a16:creationId xmlns:a16="http://schemas.microsoft.com/office/drawing/2014/main" id="{02D97A2A-4D60-427A-BDA8-7FE27EE18DB1}"/>
              </a:ext>
            </a:extLst>
          </p:cNvPr>
          <p:cNvSpPr/>
          <p:nvPr/>
        </p:nvSpPr>
        <p:spPr>
          <a:xfrm>
            <a:off x="11886411" y="2086221"/>
            <a:ext cx="217795" cy="1272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72" name="CustomShape 2"/>
          <p:cNvSpPr/>
          <p:nvPr/>
        </p:nvSpPr>
        <p:spPr>
          <a:xfrm>
            <a:off x="3551400" y="206640"/>
            <a:ext cx="752256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Here is a Windows 10 computer pinging its Windows Server 2016 domain controller.</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We are going to take a close look at this actual capture. </a:t>
            </a:r>
            <a:endParaRPr lang="en-CA" sz="2000" b="0" strike="noStrike" spc="-1">
              <a:latin typeface="Arial"/>
            </a:endParaRPr>
          </a:p>
        </p:txBody>
      </p:sp>
      <p:pic>
        <p:nvPicPr>
          <p:cNvPr id="273" name="Content Placeholder 7"/>
          <p:cNvPicPr/>
          <p:nvPr/>
        </p:nvPicPr>
        <p:blipFill>
          <a:blip r:embed="rId2"/>
          <a:stretch/>
        </p:blipFill>
        <p:spPr>
          <a:xfrm>
            <a:off x="2359440" y="1539000"/>
            <a:ext cx="9831960" cy="5295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What is Wireshark?</a:t>
            </a:r>
            <a:endParaRPr lang="en-US" sz="4400" b="0" strike="noStrike" spc="-1" dirty="0">
              <a:solidFill>
                <a:srgbClr val="000000"/>
              </a:solidFill>
              <a:latin typeface="Calibri"/>
            </a:endParaRPr>
          </a:p>
        </p:txBody>
      </p:sp>
      <p:sp>
        <p:nvSpPr>
          <p:cNvPr id="211" name="TextShape 2"/>
          <p:cNvSpPr txBox="1"/>
          <p:nvPr/>
        </p:nvSpPr>
        <p:spPr>
          <a:xfrm>
            <a:off x="838080" y="1825560"/>
            <a:ext cx="10515240" cy="4350960"/>
          </a:xfrm>
          <a:prstGeom prst="rect">
            <a:avLst/>
          </a:prstGeom>
          <a:noFill/>
          <a:ln>
            <a:noFill/>
          </a:ln>
        </p:spPr>
        <p:txBody>
          <a:bodyPr/>
          <a:lstStyle/>
          <a:p>
            <a:pPr marL="228600" indent="-228240">
              <a:spcBef>
                <a:spcPts val="499"/>
              </a:spcBef>
              <a:buClr>
                <a:srgbClr val="000000"/>
              </a:buClr>
              <a:buFont typeface="Arial"/>
              <a:buChar char="•"/>
            </a:pPr>
            <a:r>
              <a:rPr lang="en-US" sz="2400" b="0" strike="noStrike" spc="-1" dirty="0">
                <a:solidFill>
                  <a:srgbClr val="000000"/>
                </a:solidFill>
                <a:latin typeface="Verdana"/>
                <a:ea typeface="Verdana"/>
              </a:rPr>
              <a:t>Wireshark is a free software-based packet capture program that allows network professionals to exam network traffic at a detailed level.</a:t>
            </a:r>
            <a:endParaRPr lang="en-US" sz="2400" b="0" strike="noStrike" spc="-1" dirty="0">
              <a:solidFill>
                <a:srgbClr val="000000"/>
              </a:solidFill>
              <a:latin typeface="Verdana"/>
            </a:endParaRPr>
          </a:p>
          <a:p>
            <a:endParaRPr lang="en-US" sz="2400" b="0" strike="noStrike" spc="-1" dirty="0">
              <a:solidFill>
                <a:srgbClr val="000000"/>
              </a:solidFill>
              <a:latin typeface="Verdana"/>
            </a:endParaRPr>
          </a:p>
          <a:p>
            <a:pPr marL="228600" indent="-228240">
              <a:spcBef>
                <a:spcPts val="499"/>
              </a:spcBef>
              <a:buClr>
                <a:srgbClr val="000000"/>
              </a:buClr>
              <a:buFont typeface="Arial"/>
              <a:buChar char="•"/>
            </a:pPr>
            <a:r>
              <a:rPr lang="en-US" sz="2400" b="0" strike="noStrike" spc="-1" dirty="0">
                <a:solidFill>
                  <a:srgbClr val="000000"/>
                </a:solidFill>
                <a:latin typeface="Verdana"/>
                <a:ea typeface="Verdana"/>
              </a:rPr>
              <a:t>These .</a:t>
            </a:r>
            <a:r>
              <a:rPr lang="en-US" sz="2400" b="0" strike="noStrike" spc="-1" dirty="0" err="1">
                <a:solidFill>
                  <a:srgbClr val="000000"/>
                </a:solidFill>
                <a:latin typeface="Verdana"/>
                <a:ea typeface="Verdana"/>
              </a:rPr>
              <a:t>pcapng</a:t>
            </a:r>
            <a:r>
              <a:rPr lang="en-US" sz="2400" b="0" strike="noStrike" spc="-1" dirty="0">
                <a:solidFill>
                  <a:srgbClr val="000000"/>
                </a:solidFill>
                <a:latin typeface="Verdana"/>
                <a:ea typeface="Verdana"/>
              </a:rPr>
              <a:t> files allow us to review network traffic for a specified time period at our leisure.</a:t>
            </a:r>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5129231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75" name="CustomShape 2"/>
          <p:cNvSpPr/>
          <p:nvPr/>
        </p:nvSpPr>
        <p:spPr>
          <a:xfrm>
            <a:off x="3551400" y="206640"/>
            <a:ext cx="75225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Download the file win10_ping_win2016.pcapng</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Load it into Wireshark on your laptop. </a:t>
            </a:r>
            <a:endParaRPr lang="en-CA" sz="2000" b="0" strike="noStrike" spc="-1">
              <a:latin typeface="Arial"/>
            </a:endParaRPr>
          </a:p>
        </p:txBody>
      </p:sp>
      <p:pic>
        <p:nvPicPr>
          <p:cNvPr id="276" name="Content Placeholder 7"/>
          <p:cNvPicPr/>
          <p:nvPr/>
        </p:nvPicPr>
        <p:blipFill>
          <a:blip r:embed="rId2"/>
          <a:stretch/>
        </p:blipFill>
        <p:spPr>
          <a:xfrm>
            <a:off x="2359440" y="1539000"/>
            <a:ext cx="9831960" cy="5295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78" name="CustomShape 2"/>
          <p:cNvSpPr/>
          <p:nvPr/>
        </p:nvSpPr>
        <p:spPr>
          <a:xfrm>
            <a:off x="425520" y="3885480"/>
            <a:ext cx="1131264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Look at frame 17</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This is the ARP request before the ping.</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Anything unusual about it ?</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Note the reply directly under it.</a:t>
            </a:r>
            <a:endParaRPr lang="en-CA" sz="2000" b="0" strike="noStrike" spc="-1">
              <a:latin typeface="Arial"/>
            </a:endParaRPr>
          </a:p>
        </p:txBody>
      </p:sp>
      <p:pic>
        <p:nvPicPr>
          <p:cNvPr id="279" name="Content Placeholder 3"/>
          <p:cNvPicPr/>
          <p:nvPr/>
        </p:nvPicPr>
        <p:blipFill>
          <a:blip r:embed="rId2"/>
          <a:stretch/>
        </p:blipFill>
        <p:spPr>
          <a:xfrm>
            <a:off x="228600" y="1233360"/>
            <a:ext cx="11727360" cy="2090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81" name="CustomShape 2"/>
          <p:cNvSpPr/>
          <p:nvPr/>
        </p:nvSpPr>
        <p:spPr>
          <a:xfrm>
            <a:off x="425520" y="3885480"/>
            <a:ext cx="11312640" cy="19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This is the detail of frame 17.  There are some things we should note here :</a:t>
            </a:r>
            <a:br/>
            <a:r>
              <a:rPr lang="en-CA" sz="2000" b="0" strike="noStrike" spc="-1">
                <a:solidFill>
                  <a:srgbClr val="000000"/>
                </a:solidFill>
                <a:latin typeface="Calibri"/>
              </a:rPr>
              <a:t> </a:t>
            </a:r>
            <a:endParaRPr lang="en-CA" sz="2000" b="0" strike="noStrike" spc="-1">
              <a:latin typeface="Arial"/>
            </a:endParaRPr>
          </a:p>
          <a:p>
            <a:pPr marL="743040" lvl="1" indent="-285480">
              <a:lnSpc>
                <a:spcPct val="100000"/>
              </a:lnSpc>
              <a:buClr>
                <a:srgbClr val="000000"/>
              </a:buClr>
              <a:buFont typeface="Arial"/>
              <a:buChar char="•"/>
            </a:pPr>
            <a:r>
              <a:rPr lang="en-CA" sz="2000" b="0" strike="noStrike" spc="-1">
                <a:solidFill>
                  <a:srgbClr val="000000"/>
                </a:solidFill>
                <a:latin typeface="Calibri"/>
              </a:rPr>
              <a:t>The target MAC address is all zero’s.</a:t>
            </a:r>
            <a:endParaRPr lang="en-CA" sz="2000" b="0" strike="noStrike" spc="-1">
              <a:latin typeface="Arial"/>
            </a:endParaRPr>
          </a:p>
          <a:p>
            <a:pPr marL="743040" lvl="1" indent="-285480">
              <a:lnSpc>
                <a:spcPct val="100000"/>
              </a:lnSpc>
              <a:buClr>
                <a:srgbClr val="000000"/>
              </a:buClr>
              <a:buFont typeface="Arial"/>
              <a:buChar char="•"/>
            </a:pPr>
            <a:r>
              <a:rPr lang="en-CA" sz="2000" b="0" strike="noStrike" spc="-1">
                <a:solidFill>
                  <a:srgbClr val="000000"/>
                </a:solidFill>
                <a:latin typeface="Calibri"/>
              </a:rPr>
              <a:t>It is a hardware broadcast (ff:ff:ff:ff:ff:ff:ff:ff)</a:t>
            </a:r>
            <a:endParaRPr lang="en-CA" sz="2000" b="0" strike="noStrike" spc="-1">
              <a:latin typeface="Arial"/>
            </a:endParaRPr>
          </a:p>
          <a:p>
            <a:pPr marL="743040" lvl="1" indent="-285480">
              <a:lnSpc>
                <a:spcPct val="100000"/>
              </a:lnSpc>
              <a:buClr>
                <a:srgbClr val="000000"/>
              </a:buClr>
              <a:buFont typeface="Arial"/>
              <a:buChar char="•"/>
            </a:pPr>
            <a:r>
              <a:rPr lang="en-CA" sz="2000" b="0" strike="noStrike" spc="-1">
                <a:solidFill>
                  <a:srgbClr val="000000"/>
                </a:solidFill>
                <a:latin typeface="Calibri"/>
              </a:rPr>
              <a:t>What does “Hardware size: 6” mean ?</a:t>
            </a:r>
            <a:endParaRPr lang="en-CA" sz="2000" b="0" strike="noStrike" spc="-1">
              <a:latin typeface="Arial"/>
            </a:endParaRPr>
          </a:p>
          <a:p>
            <a:pPr marL="743040" lvl="1" indent="-285480">
              <a:lnSpc>
                <a:spcPct val="100000"/>
              </a:lnSpc>
              <a:buClr>
                <a:srgbClr val="000000"/>
              </a:buClr>
              <a:buFont typeface="Arial"/>
              <a:buChar char="•"/>
            </a:pPr>
            <a:r>
              <a:rPr lang="en-CA" sz="2000" b="0" strike="noStrike" spc="-1">
                <a:solidFill>
                  <a:srgbClr val="000000"/>
                </a:solidFill>
                <a:latin typeface="Calibri"/>
              </a:rPr>
              <a:t>What does “Protocol size: 4” mean ?</a:t>
            </a:r>
            <a:endParaRPr lang="en-CA" sz="2000" b="0" strike="noStrike" spc="-1">
              <a:latin typeface="Arial"/>
            </a:endParaRPr>
          </a:p>
        </p:txBody>
      </p:sp>
      <p:pic>
        <p:nvPicPr>
          <p:cNvPr id="282" name="Content Placeholder 4"/>
          <p:cNvPicPr/>
          <p:nvPr/>
        </p:nvPicPr>
        <p:blipFill>
          <a:blip r:embed="rId2"/>
          <a:stretch/>
        </p:blipFill>
        <p:spPr>
          <a:xfrm>
            <a:off x="425520" y="914400"/>
            <a:ext cx="11057400" cy="2791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84" name="TextShape 2"/>
          <p:cNvSpPr txBox="1"/>
          <p:nvPr/>
        </p:nvSpPr>
        <p:spPr>
          <a:xfrm>
            <a:off x="689400" y="4143600"/>
            <a:ext cx="10515240" cy="174672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Highlight frame 18, the reply to frame 17.</a:t>
            </a:r>
            <a:endParaRPr lang="en-US" sz="2800" b="0" strike="noStrike" spc="-1">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It looks very similar to frame 17, but what are some key differences ?</a:t>
            </a:r>
            <a:endParaRPr lang="en-US" sz="2800" b="0" strike="noStrike" spc="-1">
              <a:solidFill>
                <a:srgbClr val="000000"/>
              </a:solidFill>
              <a:latin typeface="Verdana"/>
            </a:endParaRPr>
          </a:p>
        </p:txBody>
      </p:sp>
      <p:pic>
        <p:nvPicPr>
          <p:cNvPr id="285" name="Picture 3"/>
          <p:cNvPicPr/>
          <p:nvPr/>
        </p:nvPicPr>
        <p:blipFill>
          <a:blip r:embed="rId2"/>
          <a:stretch/>
        </p:blipFill>
        <p:spPr>
          <a:xfrm>
            <a:off x="689400" y="1105920"/>
            <a:ext cx="10775880" cy="278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87" name="TextShape 2"/>
          <p:cNvSpPr txBox="1"/>
          <p:nvPr/>
        </p:nvSpPr>
        <p:spPr>
          <a:xfrm>
            <a:off x="689400" y="3365280"/>
            <a:ext cx="10515240" cy="174672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Highlight frame 23, the Echo (Ping) request.</a:t>
            </a:r>
            <a:endParaRPr lang="en-US" sz="2800" b="0" strike="noStrike" spc="-1">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Look at the size “on the wire”. Is this a large or small Ethernet frame ?</a:t>
            </a:r>
            <a:endParaRPr lang="en-US" sz="2800" b="0" strike="noStrike" spc="-1">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What is unusual about its payload (raw data) ?</a:t>
            </a:r>
            <a:endParaRPr lang="en-US" sz="2800" b="0" strike="noStrike" spc="-1">
              <a:solidFill>
                <a:srgbClr val="000000"/>
              </a:solidFill>
              <a:latin typeface="Verdana"/>
            </a:endParaRPr>
          </a:p>
        </p:txBody>
      </p:sp>
      <p:pic>
        <p:nvPicPr>
          <p:cNvPr id="288" name="Picture 4"/>
          <p:cNvPicPr/>
          <p:nvPr/>
        </p:nvPicPr>
        <p:blipFill>
          <a:blip r:embed="rId2"/>
          <a:stretch/>
        </p:blipFill>
        <p:spPr>
          <a:xfrm>
            <a:off x="689400" y="1360800"/>
            <a:ext cx="11009520" cy="1557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90" name="TextShape 2"/>
          <p:cNvSpPr txBox="1"/>
          <p:nvPr/>
        </p:nvSpPr>
        <p:spPr>
          <a:xfrm>
            <a:off x="838080" y="12513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Go to “Statistics” and “Capture File Properties”.</a:t>
            </a:r>
            <a:br>
              <a:rPr dirty="0"/>
            </a:br>
            <a:r>
              <a:rPr lang="en-US" sz="2800" b="0" strike="noStrike" spc="-1" dirty="0">
                <a:solidFill>
                  <a:srgbClr val="000000"/>
                </a:solidFill>
                <a:latin typeface="Verdana"/>
              </a:rPr>
              <a:t>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We can get some interesting information from this summary.</a:t>
            </a:r>
            <a:br>
              <a:rPr dirty="0"/>
            </a:br>
            <a:r>
              <a:rPr lang="en-US" sz="2800" b="0" strike="noStrike" spc="-1" dirty="0">
                <a:solidFill>
                  <a:srgbClr val="000000"/>
                </a:solidFill>
                <a:latin typeface="Verdana"/>
                <a:ea typeface="Verdana"/>
              </a:rPr>
              <a:t>	</a:t>
            </a:r>
            <a:endParaRPr lang="en-US" sz="2800" b="0" strike="noStrike" spc="-1" dirty="0">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Verdana"/>
                <a:ea typeface="Verdana"/>
              </a:rPr>
              <a:t>For instance, I can see the average packet size (79.5 bytes)</a:t>
            </a:r>
            <a:endParaRPr lang="en-US" sz="2400" b="0" strike="noStrike" spc="-1" dirty="0">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Verdana"/>
                <a:ea typeface="Verdana"/>
              </a:rPr>
              <a:t>I can see the average </a:t>
            </a:r>
            <a:r>
              <a:rPr lang="en-US" sz="2400" b="0" strike="noStrike" spc="-1" dirty="0" err="1">
                <a:solidFill>
                  <a:srgbClr val="000000"/>
                </a:solidFill>
                <a:latin typeface="Verdana"/>
                <a:ea typeface="Verdana"/>
              </a:rPr>
              <a:t>byts</a:t>
            </a:r>
            <a:r>
              <a:rPr lang="en-US" sz="2400" b="0" strike="noStrike" spc="-1" dirty="0">
                <a:solidFill>
                  <a:srgbClr val="000000"/>
                </a:solidFill>
                <a:latin typeface="Verdana"/>
                <a:ea typeface="Verdana"/>
              </a:rPr>
              <a:t>/sec (113).  This is not a large enough sample (only 33 packets) to give us a reliable measurement here.</a:t>
            </a:r>
            <a:br>
              <a:rPr dirty="0"/>
            </a:br>
            <a:r>
              <a:rPr lang="en-US" sz="2400" b="0" strike="noStrike" spc="-1" dirty="0">
                <a:solidFill>
                  <a:srgbClr val="000000"/>
                </a:solidFill>
                <a:latin typeface="Verdana"/>
              </a:rPr>
              <a:t> </a:t>
            </a:r>
          </a:p>
          <a:p>
            <a:pPr>
              <a:lnSpc>
                <a:spcPct val="90000"/>
              </a:lnSpc>
              <a:spcBef>
                <a:spcPts val="1001"/>
              </a:spcBef>
            </a:pPr>
            <a:endParaRPr lang="en-US" sz="24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228600" y="12204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3" name="Picture 2">
            <a:extLst>
              <a:ext uri="{FF2B5EF4-FFF2-40B4-BE49-F238E27FC236}">
                <a16:creationId xmlns:a16="http://schemas.microsoft.com/office/drawing/2014/main" id="{6F8BC846-8423-4EEC-911A-024A8A1F9326}"/>
              </a:ext>
            </a:extLst>
          </p:cNvPr>
          <p:cNvPicPr>
            <a:picLocks noChangeAspect="1"/>
          </p:cNvPicPr>
          <p:nvPr/>
        </p:nvPicPr>
        <p:blipFill rotWithShape="1">
          <a:blip r:embed="rId2"/>
          <a:srcRect l="40696" r="372" b="17420"/>
          <a:stretch/>
        </p:blipFill>
        <p:spPr>
          <a:xfrm>
            <a:off x="2503538" y="829080"/>
            <a:ext cx="7184923" cy="566338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831960" y="1709640"/>
            <a:ext cx="10515240" cy="2852280"/>
          </a:xfrm>
          <a:prstGeom prst="rect">
            <a:avLst/>
          </a:prstGeom>
          <a:noFill/>
          <a:ln>
            <a:noFill/>
          </a:ln>
        </p:spPr>
        <p:txBody>
          <a:bodyPr anchor="b"/>
          <a:lstStyle/>
          <a:p>
            <a:pPr>
              <a:lnSpc>
                <a:spcPct val="90000"/>
              </a:lnSpc>
            </a:pPr>
            <a:r>
              <a:rPr lang="en-US" sz="6000" b="0" strike="noStrike" spc="-1">
                <a:solidFill>
                  <a:srgbClr val="FFFFFF"/>
                </a:solidFill>
                <a:latin typeface="Titillium Bd"/>
                <a:ea typeface="Verdana"/>
              </a:rPr>
              <a:t>Coffee Break!</a:t>
            </a:r>
            <a:endParaRPr lang="en-US" sz="6000" b="0" strike="noStrike" spc="-1">
              <a:solidFill>
                <a:srgbClr val="000000"/>
              </a:solidFill>
              <a:latin typeface="Calibri"/>
            </a:endParaRPr>
          </a:p>
        </p:txBody>
      </p:sp>
      <p:pic>
        <p:nvPicPr>
          <p:cNvPr id="294" name="Picture 11"/>
          <p:cNvPicPr/>
          <p:nvPr/>
        </p:nvPicPr>
        <p:blipFill>
          <a:blip r:embed="rId2"/>
          <a:stretch/>
        </p:blipFill>
        <p:spPr>
          <a:xfrm>
            <a:off x="1338120" y="867960"/>
            <a:ext cx="3555720" cy="238824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 – adding filters</a:t>
            </a:r>
            <a:endParaRPr lang="en-US" sz="4400" b="0" strike="noStrike" spc="-1">
              <a:solidFill>
                <a:srgbClr val="000000"/>
              </a:solidFill>
              <a:latin typeface="Calibri"/>
            </a:endParaRPr>
          </a:p>
        </p:txBody>
      </p:sp>
      <p:sp>
        <p:nvSpPr>
          <p:cNvPr id="296" name="TextShape 2"/>
          <p:cNvSpPr txBox="1"/>
          <p:nvPr/>
        </p:nvSpPr>
        <p:spPr>
          <a:xfrm>
            <a:off x="838080" y="1825560"/>
            <a:ext cx="10515240" cy="43509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Download </a:t>
            </a:r>
            <a:r>
              <a:rPr lang="en-US" sz="2800" b="0" strike="noStrike" spc="-1" dirty="0" err="1">
                <a:solidFill>
                  <a:srgbClr val="000000"/>
                </a:solidFill>
                <a:latin typeface="Verdana"/>
                <a:ea typeface="Verdana"/>
              </a:rPr>
              <a:t>dhcp.pcapng</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Use filters (upper left) to find specific types of traffic.</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Enter the protocol “</a:t>
            </a:r>
            <a:r>
              <a:rPr lang="en-US" sz="2800" b="0" strike="noStrike" spc="-1" dirty="0" err="1">
                <a:solidFill>
                  <a:srgbClr val="000000"/>
                </a:solidFill>
                <a:latin typeface="Verdana"/>
                <a:ea typeface="Verdana"/>
              </a:rPr>
              <a:t>dhcp</a:t>
            </a:r>
            <a:r>
              <a:rPr lang="en-US" sz="2800" b="0" strike="noStrike" spc="-1" dirty="0">
                <a:solidFill>
                  <a:srgbClr val="000000"/>
                </a:solidFill>
                <a:latin typeface="Verdana"/>
                <a:ea typeface="Verdana"/>
              </a:rPr>
              <a:t>”. Notice it turned red.</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That is not a recognized filter.</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DHCP actually derives from an earlier protocol that is still used, </a:t>
            </a:r>
            <a:r>
              <a:rPr lang="en-US" sz="2800" b="0" strike="noStrike" spc="-1" dirty="0" err="1">
                <a:solidFill>
                  <a:srgbClr val="000000"/>
                </a:solidFill>
                <a:latin typeface="Verdana"/>
                <a:ea typeface="Verdana"/>
              </a:rPr>
              <a:t>Bootp</a:t>
            </a:r>
            <a:r>
              <a:rPr lang="en-US" sz="2800" b="0" strike="noStrike" spc="-1" dirty="0">
                <a:solidFill>
                  <a:srgbClr val="000000"/>
                </a:solidFill>
                <a:latin typeface="Verdana"/>
                <a:ea typeface="Verdana"/>
              </a:rPr>
              <a:t>.</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Type </a:t>
            </a:r>
            <a:r>
              <a:rPr lang="en-US" sz="2800" b="0" strike="noStrike" spc="-1" dirty="0" err="1">
                <a:solidFill>
                  <a:srgbClr val="000000"/>
                </a:solidFill>
                <a:latin typeface="Verdana"/>
                <a:ea typeface="Verdana"/>
              </a:rPr>
              <a:t>bootp</a:t>
            </a:r>
            <a:r>
              <a:rPr lang="en-US" sz="2800" b="0" strike="noStrike" spc="-1" dirty="0">
                <a:solidFill>
                  <a:srgbClr val="000000"/>
                </a:solidFill>
                <a:latin typeface="Verdana"/>
                <a:ea typeface="Verdana"/>
              </a:rPr>
              <a:t> into the filter area. Notice that it turned green.</a:t>
            </a:r>
            <a:endParaRPr lang="en-US" sz="28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This doesn’t mean that there is DHCP/</a:t>
            </a:r>
            <a:r>
              <a:rPr lang="en-US" sz="2800" b="0" strike="noStrike" spc="-1" dirty="0" err="1">
                <a:solidFill>
                  <a:srgbClr val="000000"/>
                </a:solidFill>
                <a:latin typeface="Verdana"/>
                <a:ea typeface="Verdana"/>
              </a:rPr>
              <a:t>Bootp</a:t>
            </a:r>
            <a:r>
              <a:rPr lang="en-US" sz="2800" b="0" strike="noStrike" spc="-1" dirty="0">
                <a:solidFill>
                  <a:srgbClr val="000000"/>
                </a:solidFill>
                <a:latin typeface="Verdana"/>
                <a:ea typeface="Verdana"/>
              </a:rPr>
              <a:t> traffic, only that the filter is a valid filter.</a:t>
            </a:r>
            <a:endParaRPr lang="en-US" sz="28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 – adding filters</a:t>
            </a:r>
            <a:endParaRPr lang="en-US" sz="4400" b="0" strike="noStrike" spc="-1">
              <a:solidFill>
                <a:srgbClr val="000000"/>
              </a:solidFill>
              <a:latin typeface="Calibri"/>
            </a:endParaRPr>
          </a:p>
        </p:txBody>
      </p:sp>
      <p:sp>
        <p:nvSpPr>
          <p:cNvPr id="298" name="TextShape 2"/>
          <p:cNvSpPr txBox="1"/>
          <p:nvPr/>
        </p:nvSpPr>
        <p:spPr>
          <a:xfrm>
            <a:off x="838080" y="1521000"/>
            <a:ext cx="10515240" cy="4350960"/>
          </a:xfrm>
          <a:prstGeom prst="rect">
            <a:avLst/>
          </a:prstGeom>
          <a:noFill/>
          <a:ln>
            <a:noFill/>
          </a:ln>
        </p:spPr>
        <p:txBody>
          <a:bodyPr>
            <a:normAutofit fontScale="92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So go ahead and apply the </a:t>
            </a:r>
            <a:r>
              <a:rPr lang="en-US" sz="2800" b="0" strike="noStrike" spc="-1" dirty="0" err="1">
                <a:solidFill>
                  <a:srgbClr val="000000"/>
                </a:solidFill>
                <a:latin typeface="Verdana"/>
                <a:ea typeface="Verdana"/>
              </a:rPr>
              <a:t>bootp</a:t>
            </a:r>
            <a:r>
              <a:rPr lang="en-US" sz="2800" b="0" strike="noStrike" spc="-1" dirty="0">
                <a:solidFill>
                  <a:srgbClr val="000000"/>
                </a:solidFill>
                <a:latin typeface="Verdana"/>
                <a:ea typeface="Verdana"/>
              </a:rPr>
              <a:t> filter and your Wireshark should look like the graphic below</a:t>
            </a:r>
            <a:br>
              <a:rPr dirty="0"/>
            </a:br>
            <a:br>
              <a:rPr dirty="0"/>
            </a:br>
            <a:br>
              <a:rPr dirty="0"/>
            </a:br>
            <a:br>
              <a:rPr dirty="0"/>
            </a:br>
            <a:br>
              <a:rPr dirty="0"/>
            </a:br>
            <a:br>
              <a:rPr dirty="0"/>
            </a:br>
            <a:r>
              <a:rPr lang="en-US" sz="2800" b="0" strike="noStrike" spc="-1" dirty="0">
                <a:solidFill>
                  <a:srgbClr val="000000"/>
                </a:solidFill>
                <a:latin typeface="Verdana"/>
              </a:rPr>
              <a:t>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Why are there 5 packets and not 4 ? (Use the mnemonic Dora (the explorer) to remember the DHCP sequence)</a:t>
            </a:r>
            <a:endParaRPr lang="en-US" sz="2800" b="0" strike="noStrike" spc="-1" dirty="0">
              <a:solidFill>
                <a:srgbClr val="000000"/>
              </a:solidFill>
              <a:latin typeface="Verdana"/>
            </a:endParaRPr>
          </a:p>
          <a:p>
            <a:endParaRPr lang="en-US" sz="2800" b="0" strike="noStrike" spc="-1" dirty="0">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Verdana"/>
                <a:ea typeface="Verdana"/>
              </a:rPr>
              <a:t>Note that after using the filter you must “clear” it to see all of the traffic again.</a:t>
            </a:r>
            <a:endParaRPr lang="en-US" sz="2400" b="0" strike="noStrike" spc="-1" dirty="0">
              <a:solidFill>
                <a:srgbClr val="000000"/>
              </a:solidFill>
              <a:latin typeface="Verdana"/>
            </a:endParaRPr>
          </a:p>
          <a:p>
            <a:pPr>
              <a:lnSpc>
                <a:spcPct val="90000"/>
              </a:lnSpc>
              <a:spcBef>
                <a:spcPts val="1001"/>
              </a:spcBef>
            </a:pPr>
            <a:endParaRPr lang="en-US" sz="2400" b="0" strike="noStrike" spc="-1" dirty="0">
              <a:solidFill>
                <a:srgbClr val="000000"/>
              </a:solidFill>
              <a:latin typeface="Verdana"/>
            </a:endParaRPr>
          </a:p>
        </p:txBody>
      </p:sp>
      <p:pic>
        <p:nvPicPr>
          <p:cNvPr id="299" name="Picture 1"/>
          <p:cNvPicPr/>
          <p:nvPr/>
        </p:nvPicPr>
        <p:blipFill rotWithShape="1">
          <a:blip r:embed="rId2"/>
          <a:srcRect b="18287"/>
          <a:stretch/>
        </p:blipFill>
        <p:spPr>
          <a:xfrm>
            <a:off x="980870" y="2371320"/>
            <a:ext cx="10229660" cy="132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What is Wireshark?</a:t>
            </a:r>
            <a:endParaRPr lang="en-US" sz="4400" b="0" strike="noStrike" spc="-1" dirty="0">
              <a:solidFill>
                <a:srgbClr val="000000"/>
              </a:solidFill>
              <a:latin typeface="Calibri"/>
            </a:endParaRPr>
          </a:p>
        </p:txBody>
      </p:sp>
      <p:sp>
        <p:nvSpPr>
          <p:cNvPr id="211" name="TextShape 2"/>
          <p:cNvSpPr txBox="1"/>
          <p:nvPr/>
        </p:nvSpPr>
        <p:spPr>
          <a:xfrm>
            <a:off x="838080" y="1825560"/>
            <a:ext cx="10515240" cy="4350960"/>
          </a:xfrm>
          <a:prstGeom prst="rect">
            <a:avLst/>
          </a:prstGeom>
          <a:noFill/>
          <a:ln>
            <a:noFill/>
          </a:ln>
        </p:spPr>
        <p:txBody>
          <a:bodyPr/>
          <a:lstStyle/>
          <a:p>
            <a:pPr marL="685800" lvl="1" indent="-228240">
              <a:spcBef>
                <a:spcPts val="499"/>
              </a:spcBef>
              <a:buClr>
                <a:srgbClr val="000000"/>
              </a:buClr>
              <a:buFont typeface="Arial"/>
              <a:buChar char="•"/>
            </a:pPr>
            <a:r>
              <a:rPr lang="en-US" sz="2400" b="0" strike="noStrike" spc="-1" dirty="0">
                <a:solidFill>
                  <a:srgbClr val="000000"/>
                </a:solidFill>
                <a:latin typeface="Verdana"/>
                <a:ea typeface="Verdana"/>
              </a:rPr>
              <a:t>Wireshark is a “network sniffer”</a:t>
            </a:r>
          </a:p>
          <a:p>
            <a:pPr marL="1143000" lvl="2" indent="-228240">
              <a:spcBef>
                <a:spcPts val="499"/>
              </a:spcBef>
              <a:buClr>
                <a:srgbClr val="000000"/>
              </a:buClr>
              <a:buFont typeface="Arial"/>
              <a:buChar char="•"/>
            </a:pPr>
            <a:r>
              <a:rPr lang="en-US" sz="2400" spc="-1" dirty="0">
                <a:solidFill>
                  <a:srgbClr val="000000"/>
                </a:solidFill>
                <a:latin typeface="Verdana"/>
              </a:rPr>
              <a:t>Many uses as a network administrator:</a:t>
            </a:r>
          </a:p>
          <a:p>
            <a:pPr marL="1600200" lvl="3" indent="-228240">
              <a:spcBef>
                <a:spcPts val="499"/>
              </a:spcBef>
              <a:buClr>
                <a:srgbClr val="000000"/>
              </a:buClr>
              <a:buFont typeface="Arial"/>
              <a:buChar char="•"/>
            </a:pPr>
            <a:r>
              <a:rPr lang="en-US" sz="2400" b="0" strike="noStrike" spc="-1" dirty="0">
                <a:solidFill>
                  <a:srgbClr val="000000"/>
                </a:solidFill>
                <a:latin typeface="Verdana"/>
              </a:rPr>
              <a:t>Tracking down networking bottlenecks</a:t>
            </a:r>
          </a:p>
          <a:p>
            <a:pPr marL="1600200" lvl="3" indent="-228240">
              <a:spcBef>
                <a:spcPts val="499"/>
              </a:spcBef>
              <a:buClr>
                <a:srgbClr val="000000"/>
              </a:buClr>
              <a:buFont typeface="Arial"/>
              <a:buChar char="•"/>
            </a:pPr>
            <a:r>
              <a:rPr lang="en-US" sz="2400" spc="-1" dirty="0">
                <a:solidFill>
                  <a:srgbClr val="000000"/>
                </a:solidFill>
                <a:latin typeface="Verdana"/>
              </a:rPr>
              <a:t>Identifying suspect content in network traffic</a:t>
            </a:r>
          </a:p>
          <a:p>
            <a:pPr marL="1600200" lvl="3" indent="-228240">
              <a:spcBef>
                <a:spcPts val="499"/>
              </a:spcBef>
              <a:buClr>
                <a:srgbClr val="000000"/>
              </a:buClr>
              <a:buFont typeface="Arial"/>
              <a:buChar char="•"/>
            </a:pPr>
            <a:r>
              <a:rPr lang="en-US" sz="2400" spc="-1" dirty="0">
                <a:solidFill>
                  <a:srgbClr val="000000"/>
                </a:solidFill>
                <a:latin typeface="Verdana"/>
              </a:rPr>
              <a:t>“</a:t>
            </a:r>
            <a:r>
              <a:rPr lang="en-US" sz="2400" b="0" strike="noStrike" spc="-1" dirty="0" err="1">
                <a:solidFill>
                  <a:srgbClr val="000000"/>
                </a:solidFill>
                <a:latin typeface="Verdana"/>
              </a:rPr>
              <a:t>Understading</a:t>
            </a:r>
            <a:r>
              <a:rPr lang="en-US" sz="2400" b="0" strike="noStrike" spc="-1" dirty="0">
                <a:solidFill>
                  <a:srgbClr val="000000"/>
                </a:solidFill>
                <a:latin typeface="Verdana"/>
              </a:rPr>
              <a:t>” how a protocol works </a:t>
            </a:r>
          </a:p>
          <a:p>
            <a:pPr marL="1600200" lvl="3" indent="-228240">
              <a:spcBef>
                <a:spcPts val="499"/>
              </a:spcBef>
              <a:buClr>
                <a:srgbClr val="000000"/>
              </a:buClr>
              <a:buFont typeface="Arial"/>
              <a:buChar char="•"/>
            </a:pPr>
            <a:r>
              <a:rPr lang="en-US" sz="2400" spc="-1" dirty="0">
                <a:solidFill>
                  <a:srgbClr val="000000"/>
                </a:solidFill>
                <a:latin typeface="Verdana"/>
              </a:rPr>
              <a:t>Gathering statistics</a:t>
            </a:r>
          </a:p>
          <a:p>
            <a:pPr marL="1600200" lvl="3" indent="-228240">
              <a:lnSpc>
                <a:spcPct val="90000"/>
              </a:lnSpc>
              <a:spcBef>
                <a:spcPts val="499"/>
              </a:spcBef>
              <a:buClr>
                <a:srgbClr val="000000"/>
              </a:buClr>
              <a:buFont typeface="Arial"/>
              <a:buChar char="•"/>
            </a:pPr>
            <a:endParaRPr lang="en-US" sz="24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Verdana"/>
                <a:ea typeface="Verdana"/>
              </a:rPr>
              <a:t>A computer in my network has been compromised.</a:t>
            </a:r>
          </a:p>
          <a:p>
            <a:pPr marL="685800" lvl="1" indent="-228240">
              <a:lnSpc>
                <a:spcPct val="90000"/>
              </a:lnSpc>
              <a:spcBef>
                <a:spcPts val="1001"/>
              </a:spcBef>
              <a:buClr>
                <a:srgbClr val="000000"/>
              </a:buClr>
              <a:buFont typeface="Arial"/>
              <a:buChar char="•"/>
            </a:pPr>
            <a:r>
              <a:rPr lang="en-US" sz="2000" spc="-1" dirty="0">
                <a:solidFill>
                  <a:srgbClr val="000000"/>
                </a:solidFill>
                <a:latin typeface="Verdana"/>
                <a:ea typeface="Verdana"/>
              </a:rPr>
              <a:t>I suspect it is being used to conduct distributed denial-of-service attacks!</a:t>
            </a:r>
          </a:p>
          <a:p>
            <a:pPr marL="685800" lvl="1" indent="-228240">
              <a:lnSpc>
                <a:spcPct val="90000"/>
              </a:lnSpc>
              <a:spcBef>
                <a:spcPts val="1001"/>
              </a:spcBef>
              <a:buClr>
                <a:srgbClr val="000000"/>
              </a:buClr>
              <a:buFont typeface="Arial"/>
              <a:buChar char="•"/>
            </a:pPr>
            <a:r>
              <a:rPr lang="en-US" sz="2000" spc="-1" dirty="0">
                <a:solidFill>
                  <a:srgbClr val="000000"/>
                </a:solidFill>
                <a:latin typeface="Verdana"/>
                <a:ea typeface="Verdana"/>
              </a:rPr>
              <a:t>Luckily, I was able to capture some of the traffic from when this began.</a:t>
            </a:r>
          </a:p>
          <a:p>
            <a:pPr marL="685800" lvl="1" indent="-228240">
              <a:lnSpc>
                <a:spcPct val="90000"/>
              </a:lnSpc>
              <a:spcBef>
                <a:spcPts val="1001"/>
              </a:spcBef>
              <a:buClr>
                <a:srgbClr val="000000"/>
              </a:buClr>
              <a:buFont typeface="Arial"/>
              <a:buChar char="•"/>
            </a:pPr>
            <a:endParaRPr lang="en-US" sz="2000" b="0" strike="noStrike" spc="-1" dirty="0">
              <a:solidFill>
                <a:srgbClr val="000000"/>
              </a:solidFill>
              <a:latin typeface="Verdana"/>
              <a:ea typeface="Verdana"/>
            </a:endParaRPr>
          </a:p>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Download </a:t>
            </a:r>
            <a:r>
              <a:rPr lang="en-US" sz="2800" spc="-1" dirty="0" err="1">
                <a:solidFill>
                  <a:srgbClr val="000000"/>
                </a:solidFill>
                <a:latin typeface="Verdana"/>
                <a:ea typeface="Verdana"/>
              </a:rPr>
              <a:t>botnet.pcapng</a:t>
            </a:r>
            <a:endParaRPr lang="en-US" sz="2800" spc="-1" dirty="0">
              <a:solidFill>
                <a:srgbClr val="000000"/>
              </a:solidFill>
              <a:latin typeface="Verdana"/>
              <a:ea typeface="Verdana"/>
            </a:endParaRPr>
          </a:p>
          <a:p>
            <a:endParaRPr lang="en-US" sz="2400" b="0" strike="noStrike" spc="-1" dirty="0">
              <a:solidFill>
                <a:srgbClr val="000000"/>
              </a:solidFill>
              <a:latin typeface="Verdana"/>
            </a:endParaRPr>
          </a:p>
          <a:p>
            <a:endParaRPr lang="en-US" sz="2400" b="0" strike="noStrike" spc="-1" dirty="0">
              <a:solidFill>
                <a:srgbClr val="000000"/>
              </a:solidFill>
              <a:latin typeface="Verdana"/>
            </a:endParaRPr>
          </a:p>
          <a:p>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26265829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Structure of a Botnet</a:t>
            </a:r>
            <a:endParaRPr lang="en-US"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1979761B-88D7-46C7-8329-0E8C646A2772}"/>
              </a:ext>
            </a:extLst>
          </p:cNvPr>
          <p:cNvPicPr>
            <a:picLocks noChangeAspect="1"/>
          </p:cNvPicPr>
          <p:nvPr/>
        </p:nvPicPr>
        <p:blipFill>
          <a:blip r:embed="rId2"/>
          <a:stretch>
            <a:fillRect/>
          </a:stretch>
        </p:blipFill>
        <p:spPr>
          <a:xfrm>
            <a:off x="3162000" y="1690200"/>
            <a:ext cx="5867400" cy="4210050"/>
          </a:xfrm>
          <a:prstGeom prst="rect">
            <a:avLst/>
          </a:prstGeom>
        </p:spPr>
      </p:pic>
    </p:spTree>
    <p:extLst>
      <p:ext uri="{BB962C8B-B14F-4D97-AF65-F5344CB8AC3E}">
        <p14:creationId xmlns:p14="http://schemas.microsoft.com/office/powerpoint/2010/main" val="11826214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err="1">
                <a:solidFill>
                  <a:srgbClr val="000000"/>
                </a:solidFill>
                <a:latin typeface="Verdana"/>
                <a:ea typeface="Verdana"/>
              </a:rPr>
              <a:t>botnet.pcapng</a:t>
            </a:r>
            <a:r>
              <a:rPr lang="en-US" sz="2800" b="0" strike="noStrike" spc="-1" dirty="0">
                <a:solidFill>
                  <a:srgbClr val="000000"/>
                </a:solidFill>
                <a:latin typeface="Verdana"/>
                <a:ea typeface="Verdana"/>
              </a:rPr>
              <a:t> is a big file!</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~36 MB</a:t>
            </a:r>
          </a:p>
          <a:p>
            <a:pPr marL="1143000" lvl="2" indent="-228240">
              <a:lnSpc>
                <a:spcPct val="90000"/>
              </a:lnSpc>
              <a:spcBef>
                <a:spcPts val="1001"/>
              </a:spcBef>
              <a:buClr>
                <a:srgbClr val="000000"/>
              </a:buClr>
              <a:buFont typeface="Arial"/>
              <a:buChar char="•"/>
            </a:pPr>
            <a:r>
              <a:rPr lang="en-US" sz="2400" spc="-1" dirty="0">
                <a:solidFill>
                  <a:srgbClr val="000000"/>
                </a:solidFill>
                <a:latin typeface="Verdana"/>
                <a:ea typeface="Verdana"/>
              </a:rPr>
              <a:t>All network traffic from a single machine on my network for about 120 seconds.</a:t>
            </a:r>
            <a:endParaRPr lang="en-US" sz="2400" b="0" strike="noStrike" spc="-1" dirty="0">
              <a:solidFill>
                <a:srgbClr val="000000"/>
              </a:solidFill>
              <a:latin typeface="Verdana"/>
            </a:endParaRPr>
          </a:p>
          <a:p>
            <a:pPr marL="342900" indent="-342900">
              <a:buFont typeface="Arial" panose="020B0604020202020204" pitchFamily="34" charset="0"/>
              <a:buChar char="•"/>
            </a:pPr>
            <a:endParaRPr lang="en-US" sz="2400" b="0" strike="noStrike" spc="-1" dirty="0">
              <a:solidFill>
                <a:srgbClr val="000000"/>
              </a:solidFill>
              <a:latin typeface="Verdana"/>
            </a:endParaRPr>
          </a:p>
          <a:p>
            <a:pPr marL="342900" indent="-342900">
              <a:buFont typeface="Arial" panose="020B0604020202020204" pitchFamily="34" charset="0"/>
              <a:buChar char="•"/>
            </a:pPr>
            <a:r>
              <a:rPr lang="en-US" sz="2400" spc="-1" dirty="0">
                <a:solidFill>
                  <a:srgbClr val="000000"/>
                </a:solidFill>
                <a:latin typeface="Verdana"/>
              </a:rPr>
              <a:t>Things I want to know:</a:t>
            </a:r>
          </a:p>
          <a:p>
            <a:pPr marL="800100" lvl="1" indent="-342900">
              <a:buFont typeface="Arial" panose="020B0604020202020204" pitchFamily="34" charset="0"/>
              <a:buChar char="•"/>
            </a:pPr>
            <a:r>
              <a:rPr lang="en-US" sz="2400" spc="-1" dirty="0">
                <a:solidFill>
                  <a:srgbClr val="000000"/>
                </a:solidFill>
                <a:latin typeface="Verdana"/>
              </a:rPr>
              <a:t>What machine is this?</a:t>
            </a:r>
          </a:p>
          <a:p>
            <a:pPr marL="800100" lvl="1" indent="-342900">
              <a:buFont typeface="Arial" panose="020B0604020202020204" pitchFamily="34" charset="0"/>
              <a:buChar char="•"/>
            </a:pPr>
            <a:r>
              <a:rPr lang="en-US" sz="2400" b="0" strike="noStrike" spc="-1" dirty="0">
                <a:solidFill>
                  <a:srgbClr val="000000"/>
                </a:solidFill>
                <a:latin typeface="Verdana"/>
              </a:rPr>
              <a:t>Where is the Command and Control server?</a:t>
            </a:r>
          </a:p>
          <a:p>
            <a:pPr marL="800100" lvl="1" indent="-342900">
              <a:buFont typeface="Arial" panose="020B0604020202020204" pitchFamily="34" charset="0"/>
              <a:buChar char="•"/>
            </a:pPr>
            <a:r>
              <a:rPr lang="en-US" sz="2400" spc="-1" dirty="0">
                <a:solidFill>
                  <a:srgbClr val="000000"/>
                </a:solidFill>
                <a:latin typeface="Verdana"/>
              </a:rPr>
              <a:t>Where is the Code server?</a:t>
            </a:r>
            <a:endParaRPr lang="en-US" sz="2400" b="0" strike="noStrike" spc="-1" dirty="0">
              <a:solidFill>
                <a:srgbClr val="000000"/>
              </a:solidFill>
              <a:latin typeface="Verdana"/>
            </a:endParaRPr>
          </a:p>
          <a:p>
            <a:pPr marL="800100" lvl="1" indent="-342900">
              <a:buFont typeface="Arial" panose="020B0604020202020204" pitchFamily="34" charset="0"/>
              <a:buChar char="•"/>
            </a:pPr>
            <a:r>
              <a:rPr lang="en-US" sz="2400" spc="-1" dirty="0">
                <a:solidFill>
                  <a:srgbClr val="000000"/>
                </a:solidFill>
                <a:latin typeface="Verdana"/>
              </a:rPr>
              <a:t>What targets did it attack?</a:t>
            </a:r>
          </a:p>
          <a:p>
            <a:pPr marL="800100" lvl="1" indent="-342900">
              <a:buFont typeface="Arial" panose="020B0604020202020204" pitchFamily="34" charset="0"/>
              <a:buChar char="•"/>
            </a:pPr>
            <a:endParaRPr lang="en-US" sz="2400" b="0" strike="noStrike" spc="-1" dirty="0">
              <a:solidFill>
                <a:srgbClr val="000000"/>
              </a:solidFill>
              <a:latin typeface="Verdana"/>
            </a:endParaRPr>
          </a:p>
          <a:p>
            <a:pPr marL="342900" indent="-342900">
              <a:buFont typeface="Arial" panose="020B0604020202020204" pitchFamily="34" charset="0"/>
              <a:buChar char="•"/>
            </a:pPr>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22448143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First look</a:t>
            </a:r>
          </a:p>
          <a:p>
            <a:pPr marL="685800" lvl="1" indent="-228240">
              <a:lnSpc>
                <a:spcPct val="90000"/>
              </a:lnSpc>
              <a:spcBef>
                <a:spcPts val="1001"/>
              </a:spcBef>
              <a:buClr>
                <a:srgbClr val="000000"/>
              </a:buClr>
              <a:buFont typeface="Arial"/>
              <a:buChar char="•"/>
            </a:pPr>
            <a:r>
              <a:rPr lang="en-US" sz="2400" b="0" strike="noStrike" spc="-1" dirty="0">
                <a:solidFill>
                  <a:srgbClr val="000000"/>
                </a:solidFill>
                <a:latin typeface="Verdana"/>
                <a:ea typeface="Verdana"/>
              </a:rPr>
              <a:t>There’s a lot of </a:t>
            </a:r>
            <a:r>
              <a:rPr lang="en-US" sz="2400" spc="-1" dirty="0">
                <a:solidFill>
                  <a:srgbClr val="000000"/>
                </a:solidFill>
                <a:latin typeface="Verdana"/>
                <a:ea typeface="Verdana"/>
              </a:rPr>
              <a:t>(encrypted http) </a:t>
            </a:r>
            <a:r>
              <a:rPr lang="en-US" sz="2400" b="0" strike="noStrike" spc="-1" dirty="0">
                <a:solidFill>
                  <a:srgbClr val="000000"/>
                </a:solidFill>
                <a:latin typeface="Verdana"/>
                <a:ea typeface="Verdana"/>
              </a:rPr>
              <a:t>traffic</a:t>
            </a:r>
          </a:p>
          <a:p>
            <a:pPr marL="1143000" lvl="2" indent="-228240">
              <a:lnSpc>
                <a:spcPct val="90000"/>
              </a:lnSpc>
              <a:spcBef>
                <a:spcPts val="1001"/>
              </a:spcBef>
              <a:buClr>
                <a:srgbClr val="000000"/>
              </a:buClr>
              <a:buFont typeface="Arial"/>
              <a:buChar char="•"/>
            </a:pPr>
            <a:r>
              <a:rPr lang="en-US" sz="2400" spc="-1" dirty="0">
                <a:solidFill>
                  <a:srgbClr val="000000"/>
                </a:solidFill>
                <a:latin typeface="Verdana"/>
                <a:ea typeface="Verdana"/>
              </a:rPr>
              <a:t>add the filter </a:t>
            </a:r>
            <a:r>
              <a:rPr lang="en-US" sz="2400" spc="-1" dirty="0" err="1">
                <a:solidFill>
                  <a:srgbClr val="000000"/>
                </a:solidFill>
                <a:latin typeface="Verdana"/>
                <a:ea typeface="Verdana"/>
              </a:rPr>
              <a:t>ssl</a:t>
            </a:r>
            <a:endParaRPr lang="en-US" sz="2400" spc="-1" dirty="0">
              <a:solidFill>
                <a:srgbClr val="000000"/>
              </a:solidFill>
              <a:latin typeface="Verdana"/>
              <a:ea typeface="Verdana"/>
            </a:endParaRPr>
          </a:p>
          <a:p>
            <a:pPr marL="1600200" lvl="3" indent="-228240">
              <a:lnSpc>
                <a:spcPct val="90000"/>
              </a:lnSpc>
              <a:spcBef>
                <a:spcPts val="1001"/>
              </a:spcBef>
              <a:buClr>
                <a:srgbClr val="000000"/>
              </a:buClr>
              <a:buFont typeface="Arial"/>
              <a:buChar char="•"/>
            </a:pPr>
            <a:r>
              <a:rPr lang="en-US" sz="2400" b="0" strike="noStrike" spc="-1" dirty="0">
                <a:solidFill>
                  <a:srgbClr val="000000"/>
                </a:solidFill>
                <a:latin typeface="Verdana"/>
                <a:ea typeface="Verdana"/>
              </a:rPr>
              <a:t>You will see that protocol is shown as TLS</a:t>
            </a:r>
          </a:p>
          <a:p>
            <a:pPr marL="2057400" lvl="4" indent="-228240">
              <a:lnSpc>
                <a:spcPct val="90000"/>
              </a:lnSpc>
              <a:spcBef>
                <a:spcPts val="1001"/>
              </a:spcBef>
              <a:buClr>
                <a:srgbClr val="000000"/>
              </a:buClr>
              <a:buFont typeface="Arial"/>
              <a:buChar char="•"/>
            </a:pPr>
            <a:r>
              <a:rPr lang="en-US" sz="2400" spc="-1" dirty="0">
                <a:solidFill>
                  <a:srgbClr val="000000"/>
                </a:solidFill>
                <a:latin typeface="Verdana"/>
                <a:ea typeface="Verdana"/>
              </a:rPr>
              <a:t>We will talk about this in a few weeks.</a:t>
            </a:r>
          </a:p>
        </p:txBody>
      </p:sp>
    </p:spTree>
    <p:extLst>
      <p:ext uri="{BB962C8B-B14F-4D97-AF65-F5344CB8AC3E}">
        <p14:creationId xmlns:p14="http://schemas.microsoft.com/office/powerpoint/2010/main" val="25318319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First look</a:t>
            </a:r>
          </a:p>
          <a:p>
            <a:pPr marL="685800" lvl="1" indent="-228240">
              <a:lnSpc>
                <a:spcPct val="90000"/>
              </a:lnSpc>
              <a:spcBef>
                <a:spcPts val="1001"/>
              </a:spcBef>
              <a:buClr>
                <a:srgbClr val="000000"/>
              </a:buClr>
              <a:buFont typeface="Arial"/>
              <a:buChar char="•"/>
            </a:pPr>
            <a:r>
              <a:rPr lang="en-US" sz="2400" spc="-1" dirty="0">
                <a:solidFill>
                  <a:srgbClr val="000000"/>
                </a:solidFill>
                <a:latin typeface="Verdana"/>
                <a:ea typeface="Verdana"/>
              </a:rPr>
              <a:t>Not a lot of (unencrypted) http requests</a:t>
            </a:r>
          </a:p>
          <a:p>
            <a:pPr marL="1143000" lvl="2" indent="-228240">
              <a:lnSpc>
                <a:spcPct val="90000"/>
              </a:lnSpc>
              <a:spcBef>
                <a:spcPts val="1001"/>
              </a:spcBef>
              <a:buClr>
                <a:srgbClr val="000000"/>
              </a:buClr>
              <a:buFont typeface="Arial"/>
              <a:buChar char="•"/>
            </a:pPr>
            <a:r>
              <a:rPr lang="en-US" sz="2400" spc="-1" dirty="0">
                <a:solidFill>
                  <a:srgbClr val="000000"/>
                </a:solidFill>
                <a:latin typeface="Verdana"/>
                <a:ea typeface="Verdana"/>
              </a:rPr>
              <a:t>add the filter http</a:t>
            </a:r>
          </a:p>
          <a:p>
            <a:pPr marL="1600200" lvl="3" indent="-228240">
              <a:lnSpc>
                <a:spcPct val="90000"/>
              </a:lnSpc>
              <a:spcBef>
                <a:spcPts val="1001"/>
              </a:spcBef>
              <a:buClr>
                <a:srgbClr val="000000"/>
              </a:buClr>
              <a:buFont typeface="Arial"/>
              <a:buChar char="•"/>
            </a:pPr>
            <a:r>
              <a:rPr lang="en-US" sz="2400" spc="-1" dirty="0">
                <a:solidFill>
                  <a:srgbClr val="000000"/>
                </a:solidFill>
                <a:latin typeface="Verdana"/>
                <a:ea typeface="Verdana"/>
              </a:rPr>
              <a:t>You will see some OSCP entries, but these are not interesting at the moment.</a:t>
            </a:r>
          </a:p>
          <a:p>
            <a:pPr marL="2057400" lvl="4" indent="-228240">
              <a:lnSpc>
                <a:spcPct val="90000"/>
              </a:lnSpc>
              <a:spcBef>
                <a:spcPts val="1001"/>
              </a:spcBef>
              <a:buClr>
                <a:srgbClr val="000000"/>
              </a:buClr>
              <a:buFont typeface="Arial"/>
              <a:buChar char="•"/>
            </a:pPr>
            <a:r>
              <a:rPr lang="en-US" sz="2400" spc="-1" dirty="0">
                <a:solidFill>
                  <a:srgbClr val="000000"/>
                </a:solidFill>
                <a:latin typeface="Verdana"/>
                <a:ea typeface="Verdana"/>
              </a:rPr>
              <a:t>You can remove them by using “and not </a:t>
            </a:r>
            <a:r>
              <a:rPr lang="en-US" sz="2400" spc="-1" dirty="0" err="1">
                <a:solidFill>
                  <a:srgbClr val="000000"/>
                </a:solidFill>
                <a:latin typeface="Verdana"/>
                <a:ea typeface="Verdana"/>
              </a:rPr>
              <a:t>ocsp</a:t>
            </a:r>
            <a:r>
              <a:rPr lang="en-US" sz="2400" spc="-1" dirty="0">
                <a:solidFill>
                  <a:srgbClr val="000000"/>
                </a:solidFill>
                <a:latin typeface="Verdana"/>
                <a:ea typeface="Verdana"/>
              </a:rPr>
              <a:t>”</a:t>
            </a:r>
          </a:p>
          <a:p>
            <a:pPr marL="2057400" lvl="4" indent="-228240">
              <a:lnSpc>
                <a:spcPct val="90000"/>
              </a:lnSpc>
              <a:spcBef>
                <a:spcPts val="1001"/>
              </a:spcBef>
              <a:buClr>
                <a:srgbClr val="000000"/>
              </a:buClr>
              <a:buFont typeface="Arial"/>
              <a:buChar char="•"/>
            </a:pPr>
            <a:endParaRPr lang="en-US" sz="2400" spc="-1" dirty="0">
              <a:solidFill>
                <a:srgbClr val="000000"/>
              </a:solidFill>
              <a:latin typeface="Verdana"/>
              <a:ea typeface="Verdana"/>
            </a:endParaRPr>
          </a:p>
          <a:p>
            <a:pPr marL="2514600" lvl="5" indent="-228240">
              <a:lnSpc>
                <a:spcPct val="90000"/>
              </a:lnSpc>
              <a:spcBef>
                <a:spcPts val="1001"/>
              </a:spcBef>
              <a:buClr>
                <a:srgbClr val="000000"/>
              </a:buClr>
              <a:buFont typeface="Arial"/>
              <a:buChar char="•"/>
            </a:pPr>
            <a:r>
              <a:rPr lang="en-US" sz="2400" spc="-1" dirty="0">
                <a:solidFill>
                  <a:srgbClr val="000000"/>
                </a:solidFill>
                <a:latin typeface="Verdana"/>
                <a:ea typeface="Verdana"/>
              </a:rPr>
              <a:t>See anything odd? Take a note of that frame # </a:t>
            </a:r>
          </a:p>
          <a:p>
            <a:pPr marL="1143000" lvl="2" indent="-228240">
              <a:lnSpc>
                <a:spcPct val="90000"/>
              </a:lnSpc>
              <a:spcBef>
                <a:spcPts val="1001"/>
              </a:spcBef>
              <a:buClr>
                <a:srgbClr val="000000"/>
              </a:buClr>
              <a:buFont typeface="Arial"/>
              <a:buChar char="•"/>
            </a:pPr>
            <a:endParaRPr lang="en-US" sz="2400" b="0" strike="noStrike" spc="-1" dirty="0">
              <a:solidFill>
                <a:srgbClr val="000000"/>
              </a:solidFill>
              <a:latin typeface="Verdana"/>
            </a:endParaRPr>
          </a:p>
          <a:p>
            <a:pPr marL="342900" indent="-342900">
              <a:buFont typeface="Arial" panose="020B0604020202020204" pitchFamily="34" charset="0"/>
              <a:buChar char="•"/>
            </a:pPr>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18898629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Maybe that is the Code Server?</a:t>
            </a:r>
            <a:endParaRPr lang="en-US" sz="2400" b="0" strike="noStrike" spc="-1" dirty="0">
              <a:solidFill>
                <a:srgbClr val="000000"/>
              </a:solidFill>
              <a:latin typeface="Verdana"/>
            </a:endParaRPr>
          </a:p>
          <a:p>
            <a:pPr marL="342900" indent="-342900">
              <a:buFont typeface="Arial" panose="020B0604020202020204" pitchFamily="34" charset="0"/>
              <a:buChar char="•"/>
            </a:pPr>
            <a:endParaRPr lang="en-US" sz="2400" b="0" strike="noStrike" spc="-1" dirty="0">
              <a:solidFill>
                <a:srgbClr val="000000"/>
              </a:solidFill>
              <a:latin typeface="Verdana"/>
            </a:endParaRPr>
          </a:p>
        </p:txBody>
      </p:sp>
      <p:pic>
        <p:nvPicPr>
          <p:cNvPr id="1028" name="Picture 4" descr="WE NEED TO GO DEEPER Inception">
            <a:extLst>
              <a:ext uri="{FF2B5EF4-FFF2-40B4-BE49-F238E27FC236}">
                <a16:creationId xmlns:a16="http://schemas.microsoft.com/office/drawing/2014/main" id="{A322F411-FCA9-45A5-88CA-583F104B9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73" y="2557212"/>
            <a:ext cx="5811253" cy="328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6230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HTTP and HTTPs didn’t reveal a lot.</a:t>
            </a:r>
          </a:p>
          <a:p>
            <a:pPr marL="685800" lvl="1" indent="-228240">
              <a:lnSpc>
                <a:spcPct val="90000"/>
              </a:lnSpc>
              <a:spcBef>
                <a:spcPts val="1001"/>
              </a:spcBef>
              <a:buClr>
                <a:srgbClr val="000000"/>
              </a:buClr>
              <a:buFont typeface="Arial"/>
              <a:buChar char="•"/>
            </a:pPr>
            <a:r>
              <a:rPr lang="en-US" sz="2400" spc="-1" dirty="0">
                <a:solidFill>
                  <a:srgbClr val="000000"/>
                </a:solidFill>
                <a:latin typeface="Verdana"/>
                <a:ea typeface="Verdana"/>
              </a:rPr>
              <a:t>Too many requests</a:t>
            </a:r>
          </a:p>
          <a:p>
            <a:pPr marL="1143000" lvl="2" indent="-228240">
              <a:lnSpc>
                <a:spcPct val="90000"/>
              </a:lnSpc>
              <a:spcBef>
                <a:spcPts val="1001"/>
              </a:spcBef>
              <a:buClr>
                <a:srgbClr val="000000"/>
              </a:buClr>
              <a:buFont typeface="Arial"/>
              <a:buChar char="•"/>
            </a:pPr>
            <a:endParaRPr lang="en-US" sz="2400" b="0" strike="noStrike" spc="-1" dirty="0">
              <a:solidFill>
                <a:srgbClr val="000000"/>
              </a:solidFill>
              <a:latin typeface="Verdana"/>
            </a:endParaRPr>
          </a:p>
          <a:p>
            <a:pPr marL="228600" indent="-228240">
              <a:lnSpc>
                <a:spcPct val="90000"/>
              </a:lnSpc>
              <a:spcBef>
                <a:spcPts val="1001"/>
              </a:spcBef>
              <a:buClr>
                <a:srgbClr val="000000"/>
              </a:buClr>
              <a:buFont typeface="Arial"/>
              <a:buChar char="•"/>
            </a:pPr>
            <a:r>
              <a:rPr lang="en-US" sz="2400" spc="-1" dirty="0">
                <a:solidFill>
                  <a:srgbClr val="000000"/>
                </a:solidFill>
                <a:latin typeface="Verdana"/>
              </a:rPr>
              <a:t>Analyzing Protocol Hierarchy might give us a better view of the situation</a:t>
            </a:r>
          </a:p>
          <a:p>
            <a:pPr marL="342900" indent="-342900">
              <a:buFont typeface="Arial" panose="020B0604020202020204" pitchFamily="34" charset="0"/>
              <a:buChar char="•"/>
            </a:pPr>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1558295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err="1">
                <a:solidFill>
                  <a:srgbClr val="000000"/>
                </a:solidFill>
                <a:latin typeface="Verdana"/>
                <a:ea typeface="Verdana"/>
              </a:rPr>
              <a:t>Nop</a:t>
            </a:r>
            <a:r>
              <a:rPr lang="en-US" sz="2800" spc="-1" dirty="0">
                <a:solidFill>
                  <a:srgbClr val="000000"/>
                </a:solidFill>
                <a:latin typeface="Verdana"/>
                <a:ea typeface="Verdana"/>
              </a:rPr>
              <a:t>. We didn’t learn a lot there.</a:t>
            </a:r>
          </a:p>
          <a:p>
            <a:pPr marL="228600" indent="-228240">
              <a:lnSpc>
                <a:spcPct val="90000"/>
              </a:lnSpc>
              <a:spcBef>
                <a:spcPts val="1001"/>
              </a:spcBef>
              <a:buClr>
                <a:srgbClr val="000000"/>
              </a:buClr>
              <a:buFont typeface="Arial"/>
              <a:buChar char="•"/>
            </a:pPr>
            <a:endParaRPr lang="en-US" sz="2800" spc="-1" dirty="0">
              <a:solidFill>
                <a:srgbClr val="000000"/>
              </a:solidFill>
              <a:latin typeface="Verdana"/>
              <a:ea typeface="Verdana"/>
            </a:endParaRPr>
          </a:p>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Maybe we should follow the conversations?</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Look under IPv4</a:t>
            </a:r>
          </a:p>
          <a:p>
            <a:pPr marL="1143000" lvl="2" indent="-228240">
              <a:lnSpc>
                <a:spcPct val="90000"/>
              </a:lnSpc>
              <a:spcBef>
                <a:spcPts val="1001"/>
              </a:spcBef>
              <a:buClr>
                <a:srgbClr val="000000"/>
              </a:buClr>
              <a:buFont typeface="Arial"/>
              <a:buChar char="•"/>
            </a:pPr>
            <a:r>
              <a:rPr lang="en-US" sz="2400" spc="-1" dirty="0">
                <a:solidFill>
                  <a:srgbClr val="000000"/>
                </a:solidFill>
                <a:latin typeface="Verdana"/>
                <a:ea typeface="Verdana"/>
              </a:rPr>
              <a:t>Sort by Packets</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It appears our machine is sending a lot of packets to a few hosts.</a:t>
            </a:r>
          </a:p>
          <a:p>
            <a:pPr marL="2057400" lvl="4" indent="-228240">
              <a:lnSpc>
                <a:spcPct val="90000"/>
              </a:lnSpc>
              <a:spcBef>
                <a:spcPts val="1001"/>
              </a:spcBef>
              <a:buClr>
                <a:srgbClr val="000000"/>
              </a:buClr>
              <a:buFont typeface="Arial"/>
              <a:buChar char="•"/>
            </a:pPr>
            <a:r>
              <a:rPr lang="en-US" sz="2800" spc="-1" dirty="0">
                <a:solidFill>
                  <a:srgbClr val="000000"/>
                </a:solidFill>
                <a:latin typeface="Verdana"/>
                <a:ea typeface="Verdana"/>
              </a:rPr>
              <a:t>Not a crime, yet.</a:t>
            </a:r>
          </a:p>
        </p:txBody>
      </p:sp>
    </p:spTree>
    <p:extLst>
      <p:ext uri="{BB962C8B-B14F-4D97-AF65-F5344CB8AC3E}">
        <p14:creationId xmlns:p14="http://schemas.microsoft.com/office/powerpoint/2010/main" val="14750464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Now look under the TCP tab</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Address A is our compromised machine</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Address B is the external host</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Notice anything similar?</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Most requests are going to port 443</a:t>
            </a:r>
          </a:p>
          <a:p>
            <a:pPr marL="2057400" lvl="4" indent="-228240">
              <a:lnSpc>
                <a:spcPct val="90000"/>
              </a:lnSpc>
              <a:spcBef>
                <a:spcPts val="1001"/>
              </a:spcBef>
              <a:buClr>
                <a:srgbClr val="000000"/>
              </a:buClr>
              <a:buFont typeface="Arial"/>
              <a:buChar char="•"/>
            </a:pPr>
            <a:r>
              <a:rPr lang="en-US" sz="2800" spc="-1" dirty="0">
                <a:solidFill>
                  <a:srgbClr val="000000"/>
                </a:solidFill>
                <a:latin typeface="Verdana"/>
                <a:ea typeface="Verdana"/>
              </a:rPr>
              <a:t>443 is the standard port for HTTPS (SSL/TLS)</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Some requests are going to port 80</a:t>
            </a:r>
          </a:p>
          <a:p>
            <a:pPr marL="2057400" lvl="4" indent="-228240">
              <a:lnSpc>
                <a:spcPct val="90000"/>
              </a:lnSpc>
              <a:spcBef>
                <a:spcPts val="1001"/>
              </a:spcBef>
              <a:buClr>
                <a:srgbClr val="000000"/>
              </a:buClr>
              <a:buFont typeface="Arial"/>
              <a:buChar char="•"/>
            </a:pPr>
            <a:r>
              <a:rPr lang="en-US" sz="2800" spc="-1" dirty="0">
                <a:solidFill>
                  <a:srgbClr val="000000"/>
                </a:solidFill>
                <a:latin typeface="Verdana"/>
                <a:ea typeface="Verdana"/>
              </a:rPr>
              <a:t>80 is the standard port for HTTP</a:t>
            </a:r>
          </a:p>
        </p:txBody>
      </p:sp>
    </p:spTree>
    <p:extLst>
      <p:ext uri="{BB962C8B-B14F-4D97-AF65-F5344CB8AC3E}">
        <p14:creationId xmlns:p14="http://schemas.microsoft.com/office/powerpoint/2010/main" val="9225116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Anything odd?</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Take a look at the two IP addresses.</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You can right-click on top of each one and select “Apply as filter -&gt; Selected”</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This will allow you to filter a specific exchange </a:t>
            </a:r>
          </a:p>
          <a:p>
            <a:pPr marL="685800" lvl="1" indent="-228240">
              <a:lnSpc>
                <a:spcPct val="90000"/>
              </a:lnSpc>
              <a:spcBef>
                <a:spcPts val="1001"/>
              </a:spcBef>
              <a:buClr>
                <a:srgbClr val="000000"/>
              </a:buClr>
              <a:buFont typeface="Arial"/>
              <a:buChar char="•"/>
            </a:pPr>
            <a:endParaRPr lang="en-US" sz="2800" spc="-1" dirty="0">
              <a:solidFill>
                <a:srgbClr val="000000"/>
              </a:solidFill>
              <a:latin typeface="Verdana"/>
              <a:ea typeface="Verdana"/>
            </a:endParaRPr>
          </a:p>
        </p:txBody>
      </p:sp>
    </p:spTree>
    <p:extLst>
      <p:ext uri="{BB962C8B-B14F-4D97-AF65-F5344CB8AC3E}">
        <p14:creationId xmlns:p14="http://schemas.microsoft.com/office/powerpoint/2010/main" val="1516476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Downloading Wireshark</a:t>
            </a:r>
            <a:endParaRPr lang="en-US" sz="4400" b="0" strike="noStrike" spc="-1" dirty="0">
              <a:solidFill>
                <a:srgbClr val="000000"/>
              </a:solidFill>
              <a:latin typeface="Calibri"/>
            </a:endParaRPr>
          </a:p>
        </p:txBody>
      </p:sp>
      <p:sp>
        <p:nvSpPr>
          <p:cNvPr id="211" name="TextShape 2"/>
          <p:cNvSpPr txBox="1"/>
          <p:nvPr/>
        </p:nvSpPr>
        <p:spPr>
          <a:xfrm>
            <a:off x="838080" y="1825560"/>
            <a:ext cx="10515240" cy="4350960"/>
          </a:xfrm>
          <a:prstGeom prst="rect">
            <a:avLst/>
          </a:prstGeom>
          <a:noFill/>
          <a:ln>
            <a:noFill/>
          </a:ln>
        </p:spPr>
        <p:txBody>
          <a:bodyPr/>
          <a:lstStyle/>
          <a:p>
            <a:pPr>
              <a:lnSpc>
                <a:spcPct val="90000"/>
              </a:lnSpc>
              <a:spcBef>
                <a:spcPts val="1001"/>
              </a:spcBef>
            </a:pPr>
            <a:endParaRPr lang="en-US" sz="2800" b="0" strike="noStrike" spc="-1" dirty="0">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Verdana"/>
                <a:ea typeface="Verdana"/>
              </a:rPr>
              <a:t>Windows:</a:t>
            </a:r>
          </a:p>
          <a:p>
            <a:pPr marL="1143000" lvl="2" indent="-228240">
              <a:lnSpc>
                <a:spcPct val="90000"/>
              </a:lnSpc>
              <a:spcBef>
                <a:spcPts val="499"/>
              </a:spcBef>
              <a:buClr>
                <a:srgbClr val="000000"/>
              </a:buClr>
              <a:buFont typeface="Arial"/>
              <a:buChar char="•"/>
            </a:pPr>
            <a:r>
              <a:rPr lang="en-US" sz="2400" b="0" strike="noStrike" spc="-1" dirty="0">
                <a:solidFill>
                  <a:srgbClr val="000000"/>
                </a:solidFill>
                <a:latin typeface="Verdana"/>
                <a:ea typeface="Verdana"/>
                <a:hlinkClick r:id="rId2"/>
              </a:rPr>
              <a:t>https://2.na.dl.wireshark.org/win64/Wireshark-win64-3.4.3.exe</a:t>
            </a:r>
            <a:endParaRPr lang="en-US" sz="2400" b="0" strike="noStrike" spc="-1" dirty="0">
              <a:solidFill>
                <a:srgbClr val="000000"/>
              </a:solidFill>
              <a:latin typeface="Verdana"/>
              <a:ea typeface="Verdana"/>
            </a:endParaRPr>
          </a:p>
          <a:p>
            <a:pPr marL="685800" lvl="1" indent="-228240">
              <a:lnSpc>
                <a:spcPct val="90000"/>
              </a:lnSpc>
              <a:spcBef>
                <a:spcPts val="499"/>
              </a:spcBef>
              <a:buClr>
                <a:srgbClr val="000000"/>
              </a:buClr>
              <a:buFont typeface="Arial"/>
              <a:buChar char="•"/>
            </a:pPr>
            <a:endParaRPr lang="en-US" sz="2400" spc="-1" dirty="0">
              <a:solidFill>
                <a:srgbClr val="000000"/>
              </a:solidFill>
              <a:latin typeface="Verdana"/>
              <a:ea typeface="Verdana"/>
            </a:endParaRPr>
          </a:p>
          <a:p>
            <a:pPr marL="685800" lvl="1" indent="-228240">
              <a:lnSpc>
                <a:spcPct val="90000"/>
              </a:lnSpc>
              <a:spcBef>
                <a:spcPts val="499"/>
              </a:spcBef>
              <a:buClr>
                <a:srgbClr val="000000"/>
              </a:buClr>
              <a:buFont typeface="Arial"/>
              <a:buChar char="•"/>
            </a:pPr>
            <a:r>
              <a:rPr lang="en-US" sz="2400" spc="-1" dirty="0">
                <a:solidFill>
                  <a:srgbClr val="000000"/>
                </a:solidFill>
                <a:latin typeface="Verdana"/>
                <a:ea typeface="Verdana"/>
              </a:rPr>
              <a:t>Mint/Ubuntu/Debian</a:t>
            </a:r>
            <a:r>
              <a:rPr lang="en-US" sz="2400" b="0" strike="noStrike" spc="-1" dirty="0">
                <a:solidFill>
                  <a:srgbClr val="000000"/>
                </a:solidFill>
                <a:latin typeface="Verdana"/>
                <a:ea typeface="Verdana"/>
              </a:rPr>
              <a:t>:</a:t>
            </a:r>
          </a:p>
          <a:p>
            <a:pPr marL="1143000" lvl="2" indent="-228240">
              <a:lnSpc>
                <a:spcPct val="90000"/>
              </a:lnSpc>
              <a:spcBef>
                <a:spcPts val="499"/>
              </a:spcBef>
              <a:buClr>
                <a:srgbClr val="000000"/>
              </a:buClr>
              <a:buFont typeface="Arial"/>
              <a:buChar char="•"/>
            </a:pPr>
            <a:r>
              <a:rPr lang="en-US" sz="2400" spc="-1" dirty="0" err="1">
                <a:solidFill>
                  <a:srgbClr val="000000"/>
                </a:solidFill>
                <a:latin typeface="Verdana"/>
                <a:ea typeface="Verdana"/>
              </a:rPr>
              <a:t>sudo</a:t>
            </a:r>
            <a:r>
              <a:rPr lang="en-US" sz="2400" spc="-1" dirty="0">
                <a:solidFill>
                  <a:srgbClr val="000000"/>
                </a:solidFill>
                <a:latin typeface="Verdana"/>
                <a:ea typeface="Verdana"/>
              </a:rPr>
              <a:t> apt install </a:t>
            </a:r>
            <a:r>
              <a:rPr lang="en-US" sz="2400" spc="-1" dirty="0" err="1">
                <a:solidFill>
                  <a:srgbClr val="000000"/>
                </a:solidFill>
                <a:latin typeface="Verdana"/>
                <a:ea typeface="Verdana"/>
              </a:rPr>
              <a:t>wireshark</a:t>
            </a:r>
            <a:r>
              <a:rPr lang="en-US" sz="2400" spc="-1" dirty="0">
                <a:solidFill>
                  <a:srgbClr val="000000"/>
                </a:solidFill>
                <a:latin typeface="Verdana"/>
                <a:ea typeface="Verdana"/>
              </a:rPr>
              <a:t> </a:t>
            </a:r>
            <a:r>
              <a:rPr lang="en-US" sz="2400" spc="-1" dirty="0" err="1">
                <a:solidFill>
                  <a:srgbClr val="000000"/>
                </a:solidFill>
                <a:latin typeface="Verdana"/>
                <a:ea typeface="Verdana"/>
              </a:rPr>
              <a:t>wireshark</a:t>
            </a:r>
            <a:r>
              <a:rPr lang="en-US" sz="2400" spc="-1" dirty="0">
                <a:solidFill>
                  <a:srgbClr val="000000"/>
                </a:solidFill>
                <a:latin typeface="Verdana"/>
                <a:ea typeface="Verdana"/>
              </a:rPr>
              <a:t>-qt</a:t>
            </a:r>
            <a:endParaRPr lang="en-US" sz="2400" b="0" strike="noStrike" spc="-1" dirty="0">
              <a:solidFill>
                <a:srgbClr val="000000"/>
              </a:solidFill>
              <a:latin typeface="Verdana"/>
            </a:endParaRPr>
          </a:p>
        </p:txBody>
      </p:sp>
    </p:spTree>
    <p:extLst>
      <p:ext uri="{BB962C8B-B14F-4D97-AF65-F5344CB8AC3E}">
        <p14:creationId xmlns:p14="http://schemas.microsoft.com/office/powerpoint/2010/main" val="35614070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Let’s look at the first one.</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Not a lot of frames, but it was active since 5 seconds after the capture started, until the end.</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The first 3 frames are a TCP Handshake</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SYN</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SYN/ACK</a:t>
            </a:r>
          </a:p>
          <a:p>
            <a:pPr marL="1600200" lvl="3" indent="-228240">
              <a:lnSpc>
                <a:spcPct val="90000"/>
              </a:lnSpc>
              <a:spcBef>
                <a:spcPts val="1001"/>
              </a:spcBef>
              <a:buClr>
                <a:srgbClr val="000000"/>
              </a:buClr>
              <a:buFont typeface="Arial"/>
              <a:buChar char="•"/>
            </a:pPr>
            <a:r>
              <a:rPr lang="en-US" sz="2800" spc="-1" dirty="0">
                <a:solidFill>
                  <a:srgbClr val="000000"/>
                </a:solidFill>
                <a:latin typeface="Verdana"/>
                <a:ea typeface="Verdana"/>
              </a:rPr>
              <a:t>ACK</a:t>
            </a:r>
          </a:p>
          <a:p>
            <a:pPr marL="685800" lvl="1" indent="-228240">
              <a:lnSpc>
                <a:spcPct val="90000"/>
              </a:lnSpc>
              <a:spcBef>
                <a:spcPts val="1001"/>
              </a:spcBef>
              <a:buClr>
                <a:srgbClr val="000000"/>
              </a:buClr>
              <a:buFont typeface="Arial"/>
              <a:buChar char="•"/>
            </a:pPr>
            <a:endParaRPr lang="en-US" sz="2800" spc="-1" dirty="0">
              <a:solidFill>
                <a:srgbClr val="000000"/>
              </a:solidFill>
              <a:latin typeface="Verdana"/>
              <a:ea typeface="Verdana"/>
            </a:endParaRPr>
          </a:p>
        </p:txBody>
      </p:sp>
    </p:spTree>
    <p:extLst>
      <p:ext uri="{BB962C8B-B14F-4D97-AF65-F5344CB8AC3E}">
        <p14:creationId xmlns:p14="http://schemas.microsoft.com/office/powerpoint/2010/main" val="36243784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It appears our machine has connected to an external host.</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Take a look at the 4</a:t>
            </a:r>
            <a:r>
              <a:rPr lang="en-US" sz="2800" spc="-1" baseline="30000" dirty="0">
                <a:solidFill>
                  <a:srgbClr val="000000"/>
                </a:solidFill>
                <a:latin typeface="Verdana"/>
                <a:ea typeface="Verdana"/>
              </a:rPr>
              <a:t>th</a:t>
            </a:r>
            <a:r>
              <a:rPr lang="en-US" sz="2800" spc="-1" dirty="0">
                <a:solidFill>
                  <a:srgbClr val="000000"/>
                </a:solidFill>
                <a:latin typeface="Verdana"/>
                <a:ea typeface="Verdana"/>
              </a:rPr>
              <a:t> entry in this conversation!</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JACKPOT!</a:t>
            </a:r>
          </a:p>
          <a:p>
            <a:pPr marL="1143000" lvl="2" indent="-228240">
              <a:lnSpc>
                <a:spcPct val="90000"/>
              </a:lnSpc>
              <a:spcBef>
                <a:spcPts val="1001"/>
              </a:spcBef>
              <a:buClr>
                <a:srgbClr val="000000"/>
              </a:buClr>
              <a:buFont typeface="Arial"/>
              <a:buChar char="•"/>
            </a:pPr>
            <a:endParaRPr lang="en-US" sz="2800" spc="-1" dirty="0">
              <a:solidFill>
                <a:srgbClr val="000000"/>
              </a:solidFill>
              <a:latin typeface="Verdana"/>
              <a:ea typeface="Verdana"/>
            </a:endParaRP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Let’s take a look at the Flow Graph for these frames</a:t>
            </a:r>
          </a:p>
        </p:txBody>
      </p:sp>
    </p:spTree>
    <p:extLst>
      <p:ext uri="{BB962C8B-B14F-4D97-AF65-F5344CB8AC3E}">
        <p14:creationId xmlns:p14="http://schemas.microsoft.com/office/powerpoint/2010/main" val="34260856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Verdana"/>
                <a:ea typeface="Verdana"/>
              </a:rPr>
              <a:t>Analyzing a zombie</a:t>
            </a:r>
            <a:endParaRPr lang="en-US" sz="4400" b="0" strike="noStrike" spc="-1" dirty="0">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Verdana"/>
                <a:ea typeface="Verdana"/>
              </a:rPr>
              <a:t>There we go!</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Now we know who is controlling this machine.</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How it got infected (?)</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Not really, but we have seen how it downloaded an </a:t>
            </a:r>
            <a:r>
              <a:rPr lang="en-US" sz="2800" spc="-1" dirty="0" err="1">
                <a:solidFill>
                  <a:srgbClr val="000000"/>
                </a:solidFill>
                <a:latin typeface="Verdana"/>
                <a:ea typeface="Verdana"/>
              </a:rPr>
              <a:t>encrpypted</a:t>
            </a:r>
            <a:r>
              <a:rPr lang="en-US" sz="2800" spc="-1" dirty="0">
                <a:solidFill>
                  <a:srgbClr val="000000"/>
                </a:solidFill>
                <a:latin typeface="Verdana"/>
                <a:ea typeface="Verdana"/>
              </a:rPr>
              <a:t> payload.</a:t>
            </a:r>
          </a:p>
          <a:p>
            <a:pPr marL="685800" lvl="1" indent="-228240">
              <a:lnSpc>
                <a:spcPct val="90000"/>
              </a:lnSpc>
              <a:spcBef>
                <a:spcPts val="1001"/>
              </a:spcBef>
              <a:buClr>
                <a:srgbClr val="000000"/>
              </a:buClr>
              <a:buFont typeface="Arial"/>
              <a:buChar char="•"/>
            </a:pPr>
            <a:r>
              <a:rPr lang="en-US" sz="2800" spc="-1" dirty="0">
                <a:solidFill>
                  <a:srgbClr val="000000"/>
                </a:solidFill>
                <a:latin typeface="Verdana"/>
                <a:ea typeface="Verdana"/>
              </a:rPr>
              <a:t>Some of the targets it attacked.</a:t>
            </a:r>
          </a:p>
          <a:p>
            <a:pPr marL="1143000" lvl="2" indent="-228240">
              <a:lnSpc>
                <a:spcPct val="90000"/>
              </a:lnSpc>
              <a:spcBef>
                <a:spcPts val="1001"/>
              </a:spcBef>
              <a:buClr>
                <a:srgbClr val="000000"/>
              </a:buClr>
              <a:buFont typeface="Arial"/>
              <a:buChar char="•"/>
            </a:pPr>
            <a:r>
              <a:rPr lang="en-US" sz="2800" spc="-1" dirty="0">
                <a:solidFill>
                  <a:srgbClr val="000000"/>
                </a:solidFill>
                <a:latin typeface="Verdana"/>
                <a:ea typeface="Verdana"/>
              </a:rPr>
              <a:t>We could probably see a correlation between the DNS queries and the servers it attacked.</a:t>
            </a:r>
          </a:p>
        </p:txBody>
      </p:sp>
    </p:spTree>
    <p:extLst>
      <p:ext uri="{BB962C8B-B14F-4D97-AF65-F5344CB8AC3E}">
        <p14:creationId xmlns:p14="http://schemas.microsoft.com/office/powerpoint/2010/main" val="42183117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 Lab</a:t>
            </a:r>
            <a:endParaRPr lang="en-US" sz="4400" b="0" strike="noStrike" spc="-1">
              <a:solidFill>
                <a:srgbClr val="000000"/>
              </a:solidFill>
              <a:latin typeface="Calibri"/>
            </a:endParaRPr>
          </a:p>
        </p:txBody>
      </p:sp>
      <p:sp>
        <p:nvSpPr>
          <p:cNvPr id="301"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Verdana"/>
                <a:ea typeface="Verdana"/>
              </a:rPr>
              <a:t>Download :</a:t>
            </a:r>
            <a:endParaRPr lang="en-US" sz="28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lab4.docx</a:t>
            </a:r>
            <a:endParaRPr lang="en-US" sz="24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Student_assign1_who_am_1.pcapng</a:t>
            </a:r>
            <a:endParaRPr lang="en-US" sz="24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Student_assign3.pcapng</a:t>
            </a:r>
            <a:endParaRPr lang="en-US" sz="24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Student_assign4.pcapng</a:t>
            </a:r>
            <a:endParaRPr lang="en-US" sz="24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Student_assign5.pcapng</a:t>
            </a:r>
            <a:endParaRPr lang="en-US" sz="2400" b="0" strike="noStrike" spc="-1">
              <a:solidFill>
                <a:srgbClr val="000000"/>
              </a:solidFill>
              <a:latin typeface="Verdana"/>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Verdana"/>
                <a:ea typeface="Verdana"/>
              </a:rPr>
              <a:t>Student_assign6.pcapng</a:t>
            </a:r>
            <a:endParaRPr lang="en-US" sz="2400" b="0" strike="noStrike" spc="-1">
              <a:solidFill>
                <a:srgbClr val="000000"/>
              </a:solidFill>
              <a:latin typeface="Verdana"/>
            </a:endParaRPr>
          </a:p>
          <a:p>
            <a:endParaRPr lang="en-US" sz="2400" b="0" strike="noStrike" spc="-1">
              <a:solidFill>
                <a:srgbClr val="000000"/>
              </a:solidFill>
              <a:latin typeface="Verdana"/>
            </a:endParaRPr>
          </a:p>
          <a:p>
            <a:endParaRPr lang="en-US" sz="2400" b="0" strike="noStrike" spc="-1">
              <a:solidFill>
                <a:srgbClr val="000000"/>
              </a:solidFill>
              <a:latin typeface="Verdana"/>
            </a:endParaRPr>
          </a:p>
          <a:p>
            <a:endParaRPr lang="en-US" sz="2400" b="0" strike="noStrike" spc="-1">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831960" y="1709640"/>
            <a:ext cx="10515240" cy="4233600"/>
          </a:xfrm>
          <a:prstGeom prst="rect">
            <a:avLst/>
          </a:prstGeom>
          <a:noFill/>
          <a:ln>
            <a:noFill/>
          </a:ln>
        </p:spPr>
        <p:txBody>
          <a:bodyPr anchor="b">
            <a:normAutofit/>
          </a:bodyPr>
          <a:lstStyle/>
          <a:p>
            <a:pPr>
              <a:lnSpc>
                <a:spcPct val="90000"/>
              </a:lnSpc>
            </a:pPr>
            <a:r>
              <a:rPr lang="en-CA" sz="6000" b="0" strike="noStrike" spc="-1" dirty="0">
                <a:solidFill>
                  <a:srgbClr val="FFFFFF"/>
                </a:solidFill>
                <a:latin typeface="Titillium Bd"/>
                <a:ea typeface="Verdana"/>
              </a:rPr>
              <a:t>The End.</a:t>
            </a:r>
            <a:br>
              <a:rPr dirty="0"/>
            </a:br>
            <a:endParaRPr lang="en-US" sz="60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213" name="Content Placeholder 3"/>
          <p:cNvPicPr/>
          <p:nvPr/>
        </p:nvPicPr>
        <p:blipFill>
          <a:blip r:embed="rId2"/>
          <a:stretch/>
        </p:blipFill>
        <p:spPr>
          <a:xfrm>
            <a:off x="2241720" y="749520"/>
            <a:ext cx="8278920" cy="5878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15" name="TextShape 2"/>
          <p:cNvSpPr txBox="1"/>
          <p:nvPr/>
        </p:nvSpPr>
        <p:spPr>
          <a:xfrm>
            <a:off x="838080" y="1825560"/>
            <a:ext cx="10515240" cy="4350960"/>
          </a:xfrm>
          <a:prstGeom prst="rect">
            <a:avLst/>
          </a:prstGeom>
          <a:noFill/>
          <a:ln>
            <a:noFill/>
          </a:ln>
        </p:spPr>
        <p:txBody>
          <a:bodyPr>
            <a:normAutofit fontScale="85000" lnSpcReduction="20000"/>
          </a:bodyPr>
          <a:lstStyle/>
          <a:p>
            <a:pPr marL="228600" indent="-228240">
              <a:lnSpc>
                <a:spcPct val="120000"/>
              </a:lnSpc>
              <a:spcBef>
                <a:spcPts val="1001"/>
              </a:spcBef>
              <a:buClr>
                <a:srgbClr val="000000"/>
              </a:buClr>
              <a:buFont typeface="Arial"/>
              <a:buChar char="•"/>
            </a:pPr>
            <a:r>
              <a:rPr lang="en-US" sz="2800" b="0" strike="noStrike" spc="-1" dirty="0">
                <a:solidFill>
                  <a:srgbClr val="000000"/>
                </a:solidFill>
                <a:latin typeface="Verdana"/>
                <a:ea typeface="Verdana"/>
              </a:rPr>
              <a:t>Wireshark refers to “packets” but would be more accurate if it called the lines “frames”.</a:t>
            </a:r>
            <a:br>
              <a:rPr dirty="0"/>
            </a:br>
            <a:r>
              <a:rPr lang="en-US" sz="2800" b="0" strike="noStrike" spc="-1" dirty="0">
                <a:solidFill>
                  <a:srgbClr val="000000"/>
                </a:solidFill>
                <a:latin typeface="Verdana"/>
              </a:rPr>
              <a:t> </a:t>
            </a:r>
          </a:p>
          <a:p>
            <a:pPr marL="228600" indent="-228240">
              <a:lnSpc>
                <a:spcPct val="120000"/>
              </a:lnSpc>
              <a:spcBef>
                <a:spcPts val="1001"/>
              </a:spcBef>
              <a:buClr>
                <a:srgbClr val="000000"/>
              </a:buClr>
              <a:buFont typeface="Arial"/>
              <a:buChar char="•"/>
            </a:pPr>
            <a:r>
              <a:rPr lang="en-US" sz="2800" b="0" strike="noStrike" spc="-1" dirty="0">
                <a:solidFill>
                  <a:srgbClr val="000000"/>
                </a:solidFill>
                <a:latin typeface="Verdana"/>
                <a:ea typeface="Verdana"/>
              </a:rPr>
              <a:t>When we talk using the OSI model, we need to be precise in our use of terms.</a:t>
            </a:r>
            <a:endParaRPr lang="en-US" sz="2800" b="0" strike="noStrike" spc="-1" dirty="0">
              <a:solidFill>
                <a:srgbClr val="000000"/>
              </a:solidFill>
              <a:latin typeface="Verdana"/>
            </a:endParaRPr>
          </a:p>
          <a:p>
            <a:pPr marL="685800" lvl="1" indent="-228240">
              <a:lnSpc>
                <a:spcPct val="120000"/>
              </a:lnSpc>
              <a:spcBef>
                <a:spcPts val="499"/>
              </a:spcBef>
              <a:buClr>
                <a:srgbClr val="000000"/>
              </a:buClr>
              <a:buFont typeface="Arial"/>
              <a:buChar char="•"/>
            </a:pPr>
            <a:r>
              <a:rPr lang="en-US" sz="2400" b="0" strike="noStrike" spc="-1" dirty="0">
                <a:solidFill>
                  <a:srgbClr val="000000"/>
                </a:solidFill>
                <a:latin typeface="Verdana"/>
                <a:ea typeface="Verdana"/>
              </a:rPr>
              <a:t>Transport layer PDU’s are called “</a:t>
            </a:r>
            <a:r>
              <a:rPr lang="en-US" sz="2400" b="1" strike="noStrike" spc="-1" dirty="0">
                <a:solidFill>
                  <a:srgbClr val="000000"/>
                </a:solidFill>
                <a:latin typeface="Verdana"/>
                <a:ea typeface="Verdana"/>
              </a:rPr>
              <a:t>s</a:t>
            </a:r>
            <a:r>
              <a:rPr lang="en-US" sz="2400" b="0" strike="noStrike" spc="-1" dirty="0">
                <a:solidFill>
                  <a:srgbClr val="000000"/>
                </a:solidFill>
                <a:latin typeface="Verdana"/>
                <a:ea typeface="Verdana"/>
              </a:rPr>
              <a:t>egments”</a:t>
            </a:r>
            <a:endParaRPr lang="en-US" sz="2400" b="0" strike="noStrike" spc="-1" dirty="0">
              <a:solidFill>
                <a:srgbClr val="000000"/>
              </a:solidFill>
              <a:latin typeface="Verdana"/>
            </a:endParaRPr>
          </a:p>
          <a:p>
            <a:pPr marL="685800" lvl="1" indent="-228240">
              <a:lnSpc>
                <a:spcPct val="120000"/>
              </a:lnSpc>
              <a:spcBef>
                <a:spcPts val="499"/>
              </a:spcBef>
              <a:buClr>
                <a:srgbClr val="000000"/>
              </a:buClr>
              <a:buFont typeface="Arial"/>
              <a:buChar char="•"/>
            </a:pPr>
            <a:r>
              <a:rPr lang="en-US" sz="2400" b="0" strike="noStrike" spc="-1" dirty="0">
                <a:solidFill>
                  <a:srgbClr val="000000"/>
                </a:solidFill>
                <a:latin typeface="Verdana"/>
                <a:ea typeface="Verdana"/>
              </a:rPr>
              <a:t>Network layer PDU’s are called “</a:t>
            </a:r>
            <a:r>
              <a:rPr lang="en-US" sz="2400" b="1" strike="noStrike" spc="-1" dirty="0">
                <a:solidFill>
                  <a:srgbClr val="000000"/>
                </a:solidFill>
                <a:latin typeface="Verdana"/>
                <a:ea typeface="Verdana"/>
              </a:rPr>
              <a:t>p</a:t>
            </a:r>
            <a:r>
              <a:rPr lang="en-US" sz="2400" b="0" strike="noStrike" spc="-1" dirty="0">
                <a:solidFill>
                  <a:srgbClr val="000000"/>
                </a:solidFill>
                <a:latin typeface="Verdana"/>
                <a:ea typeface="Verdana"/>
              </a:rPr>
              <a:t>ackets”</a:t>
            </a:r>
            <a:endParaRPr lang="en-US" sz="2400" b="0" strike="noStrike" spc="-1" dirty="0">
              <a:solidFill>
                <a:srgbClr val="000000"/>
              </a:solidFill>
              <a:latin typeface="Verdana"/>
            </a:endParaRPr>
          </a:p>
          <a:p>
            <a:pPr marL="685800" lvl="1" indent="-228240">
              <a:lnSpc>
                <a:spcPct val="120000"/>
              </a:lnSpc>
              <a:spcBef>
                <a:spcPts val="499"/>
              </a:spcBef>
              <a:buClr>
                <a:srgbClr val="000000"/>
              </a:buClr>
              <a:buFont typeface="Arial"/>
              <a:buChar char="•"/>
            </a:pPr>
            <a:r>
              <a:rPr lang="en-US" sz="2400" b="0" strike="noStrike" spc="-1" dirty="0">
                <a:solidFill>
                  <a:srgbClr val="000000"/>
                </a:solidFill>
                <a:latin typeface="Verdana"/>
                <a:ea typeface="Verdana"/>
              </a:rPr>
              <a:t>Datalink layer PDU’s are called “</a:t>
            </a:r>
            <a:r>
              <a:rPr lang="en-US" sz="2400" b="1" strike="noStrike" spc="-1" dirty="0">
                <a:solidFill>
                  <a:srgbClr val="000000"/>
                </a:solidFill>
                <a:latin typeface="Verdana"/>
                <a:ea typeface="Verdana"/>
              </a:rPr>
              <a:t>f</a:t>
            </a:r>
            <a:r>
              <a:rPr lang="en-US" sz="2400" b="0" strike="noStrike" spc="-1" dirty="0">
                <a:solidFill>
                  <a:srgbClr val="000000"/>
                </a:solidFill>
                <a:latin typeface="Verdana"/>
                <a:ea typeface="Verdana"/>
              </a:rPr>
              <a:t>rames”</a:t>
            </a:r>
            <a:br>
              <a:rPr dirty="0"/>
            </a:br>
            <a:r>
              <a:rPr lang="en-US" sz="2400" b="0" strike="noStrike" spc="-1" dirty="0">
                <a:solidFill>
                  <a:srgbClr val="000000"/>
                </a:solidFill>
                <a:latin typeface="Verdana"/>
              </a:rPr>
              <a:t> </a:t>
            </a:r>
          </a:p>
          <a:p>
            <a:pPr marL="228600" indent="-228240">
              <a:lnSpc>
                <a:spcPct val="120000"/>
              </a:lnSpc>
              <a:spcBef>
                <a:spcPts val="1001"/>
              </a:spcBef>
              <a:buClr>
                <a:srgbClr val="000000"/>
              </a:buClr>
              <a:buFont typeface="Arial"/>
              <a:buChar char="•"/>
            </a:pPr>
            <a:r>
              <a:rPr lang="en-US" sz="2800" b="0" strike="noStrike" spc="-1" dirty="0">
                <a:solidFill>
                  <a:srgbClr val="000000"/>
                </a:solidFill>
                <a:latin typeface="Verdana"/>
                <a:ea typeface="Verdana"/>
              </a:rPr>
              <a:t>The mnemonic “SPF” (as in sunscreen) is an easy way to remember the difference. </a:t>
            </a:r>
            <a:endParaRPr lang="en-US" sz="2800" b="0" strike="noStrike" spc="-1" dirty="0">
              <a:solidFill>
                <a:srgbClr val="000000"/>
              </a:solidFill>
              <a:latin typeface="Verdan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pic>
        <p:nvPicPr>
          <p:cNvPr id="217" name="Content Placeholder 4"/>
          <p:cNvPicPr/>
          <p:nvPr/>
        </p:nvPicPr>
        <p:blipFill>
          <a:blip r:embed="rId2"/>
          <a:stretch/>
        </p:blipFill>
        <p:spPr>
          <a:xfrm>
            <a:off x="3031920" y="1825560"/>
            <a:ext cx="6127560" cy="4350960"/>
          </a:xfrm>
          <a:prstGeom prst="rect">
            <a:avLst/>
          </a:prstGeom>
          <a:ln>
            <a:noFill/>
          </a:ln>
        </p:spPr>
      </p:pic>
      <p:sp>
        <p:nvSpPr>
          <p:cNvPr id="218" name="CustomShape 2"/>
          <p:cNvSpPr/>
          <p:nvPr/>
        </p:nvSpPr>
        <p:spPr>
          <a:xfrm>
            <a:off x="3461040" y="354240"/>
            <a:ext cx="752256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Wireshark has three windows when you start it.</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The top window (with the arrow) shows the captured frames. </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One frame per line.</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Different protocols are different colors.</a:t>
            </a:r>
            <a:endParaRPr lang="en-CA"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228600" y="207000"/>
            <a:ext cx="10515240" cy="707040"/>
          </a:xfrm>
          <a:prstGeom prst="rect">
            <a:avLst/>
          </a:prstGeom>
          <a:noFill/>
          <a:ln>
            <a:noFill/>
          </a:ln>
        </p:spPr>
        <p:txBody>
          <a:bodyPr anchor="ctr"/>
          <a:lstStyle/>
          <a:p>
            <a:pPr>
              <a:lnSpc>
                <a:spcPct val="90000"/>
              </a:lnSpc>
            </a:pPr>
            <a:r>
              <a:rPr lang="en-US" sz="4400" b="0" strike="noStrike" spc="-1">
                <a:solidFill>
                  <a:srgbClr val="000000"/>
                </a:solidFill>
                <a:latin typeface="Verdana"/>
                <a:ea typeface="Verdana"/>
              </a:rPr>
              <a:t>Wireshark</a:t>
            </a:r>
            <a:endParaRPr lang="en-US" sz="4400" b="0" strike="noStrike" spc="-1">
              <a:solidFill>
                <a:srgbClr val="000000"/>
              </a:solidFill>
              <a:latin typeface="Calibri"/>
            </a:endParaRPr>
          </a:p>
        </p:txBody>
      </p:sp>
      <p:sp>
        <p:nvSpPr>
          <p:cNvPr id="220" name="CustomShape 2"/>
          <p:cNvSpPr/>
          <p:nvPr/>
        </p:nvSpPr>
        <p:spPr>
          <a:xfrm>
            <a:off x="3551400" y="98640"/>
            <a:ext cx="752256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CA" sz="2000" b="0" strike="noStrike" spc="-1">
                <a:solidFill>
                  <a:srgbClr val="000000"/>
                </a:solidFill>
                <a:latin typeface="Calibri"/>
              </a:rPr>
              <a:t>The middle window (with the arrow) shows the details of the highlighted frame in the top window (frame #4). </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The “&gt;” beside each line indicates that it can be “expanded” to show more detail.</a:t>
            </a:r>
            <a:endParaRPr lang="en-CA" sz="2000" b="0" strike="noStrike" spc="-1">
              <a:latin typeface="Arial"/>
            </a:endParaRPr>
          </a:p>
          <a:p>
            <a:pPr marL="285840" indent="-285480">
              <a:lnSpc>
                <a:spcPct val="100000"/>
              </a:lnSpc>
              <a:buClr>
                <a:srgbClr val="000000"/>
              </a:buClr>
              <a:buFont typeface="Arial"/>
              <a:buChar char="•"/>
            </a:pPr>
            <a:r>
              <a:rPr lang="en-CA" sz="2000" b="0" strike="noStrike" spc="-1">
                <a:solidFill>
                  <a:srgbClr val="000000"/>
                </a:solidFill>
                <a:latin typeface="Calibri"/>
              </a:rPr>
              <a:t>The lines roughly follow the OSI layers with layer 1 at the top.</a:t>
            </a:r>
            <a:endParaRPr lang="en-CA" sz="2000" b="0" strike="noStrike" spc="-1">
              <a:latin typeface="Arial"/>
            </a:endParaRPr>
          </a:p>
        </p:txBody>
      </p:sp>
      <p:pic>
        <p:nvPicPr>
          <p:cNvPr id="221" name="Content Placeholder 3"/>
          <p:cNvPicPr/>
          <p:nvPr/>
        </p:nvPicPr>
        <p:blipFill>
          <a:blip r:embed="rId2"/>
          <a:stretch/>
        </p:blipFill>
        <p:spPr>
          <a:xfrm>
            <a:off x="2422440" y="1686600"/>
            <a:ext cx="7150320" cy="507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7175</TotalTime>
  <Words>1915</Words>
  <Application>Microsoft Office PowerPoint</Application>
  <PresentationFormat>Widescreen</PresentationFormat>
  <Paragraphs>242</Paragraphs>
  <Slides>54</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54</vt:i4>
      </vt:variant>
    </vt:vector>
  </HeadingPairs>
  <TitlesOfParts>
    <vt:vector size="67" baseType="lpstr">
      <vt:lpstr>Arial</vt:lpstr>
      <vt:lpstr>Calibri</vt:lpstr>
      <vt:lpstr>Symbol</vt:lpstr>
      <vt:lpstr>Times New Roman</vt:lpstr>
      <vt:lpstr>Titillium</vt:lpstr>
      <vt:lpstr>Titillium Bd</vt:lpstr>
      <vt:lpstr>Verdana</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Cyla Panin</dc:creator>
  <dc:description/>
  <cp:lastModifiedBy>ikkebr</cp:lastModifiedBy>
  <cp:revision>111</cp:revision>
  <dcterms:created xsi:type="dcterms:W3CDTF">2016-04-05T14:17:30Z</dcterms:created>
  <dcterms:modified xsi:type="dcterms:W3CDTF">2021-01-31T21:28:17Z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ies>
</file>