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8" r:id="rId2"/>
    <p:sldId id="259" r:id="rId3"/>
    <p:sldId id="292" r:id="rId4"/>
    <p:sldId id="286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302" r:id="rId15"/>
    <p:sldId id="303" r:id="rId16"/>
    <p:sldId id="298" r:id="rId17"/>
    <p:sldId id="299" r:id="rId18"/>
    <p:sldId id="300" r:id="rId19"/>
    <p:sldId id="301" r:id="rId20"/>
    <p:sldId id="28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6" r:id="rId31"/>
    <p:sldId id="317" r:id="rId32"/>
    <p:sldId id="314" r:id="rId33"/>
    <p:sldId id="315" r:id="rId34"/>
    <p:sldId id="313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13"/>
  </p:normalViewPr>
  <p:slideViewPr>
    <p:cSldViewPr snapToGrid="0" snapToObjects="1" showGuides="1">
      <p:cViewPr varScale="1">
        <p:scale>
          <a:sx n="85" d="100"/>
          <a:sy n="85" d="100"/>
        </p:scale>
        <p:origin x="102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303-EE0E-49B1-AE14-B90A12E458E8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8D96-010F-4574-A1D2-22CBF9BA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B3D2B377-CF7E-8F44-A32D-7E519906999D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BIOS_over_TCP/IP" TargetMode="External"/><Relationship Id="rId3" Type="http://schemas.openxmlformats.org/officeDocument/2006/relationships/hyperlink" Target="https://en.wikipedia.org/wiki/Transmission_Control_Protocol" TargetMode="External"/><Relationship Id="rId7" Type="http://schemas.openxmlformats.org/officeDocument/2006/relationships/hyperlink" Target="https://en.wikipedia.org/wiki/User_Datagram_Protocol" TargetMode="External"/><Relationship Id="rId2" Type="http://schemas.openxmlformats.org/officeDocument/2006/relationships/hyperlink" Target="https://en.wikipedia.org/wiki/Session_lay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Transport_layer" TargetMode="External"/><Relationship Id="rId5" Type="http://schemas.openxmlformats.org/officeDocument/2006/relationships/hyperlink" Target="https://en.wikipedia.org/wiki/NetBIOS" TargetMode="External"/><Relationship Id="rId4" Type="http://schemas.openxmlformats.org/officeDocument/2006/relationships/hyperlink" Target="https://en.wikipedia.org/wiki/TCP_por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1" y="1122362"/>
            <a:ext cx="8064529" cy="29053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tillium" panose="00000500000000000000" pitchFamily="50" charset="0"/>
              </a:rPr>
              <a:t>ITSC 200 – Network Protocols and Security</a:t>
            </a:r>
            <a:br>
              <a:rPr lang="en-US" dirty="0" smtClean="0">
                <a:latin typeface="Titillium" panose="00000500000000000000" pitchFamily="50" charset="0"/>
              </a:rPr>
            </a:br>
            <a:endParaRPr lang="en-US" dirty="0">
              <a:latin typeface="Titillium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4354286"/>
            <a:ext cx="6845328" cy="903514"/>
          </a:xfrm>
        </p:spPr>
        <p:txBody>
          <a:bodyPr>
            <a:normAutofit/>
          </a:bodyPr>
          <a:lstStyle/>
          <a:p>
            <a:r>
              <a:rPr lang="en-US" smtClean="0">
                <a:latin typeface="Titillium" panose="00000500000000000000" pitchFamily="50" charset="0"/>
              </a:rPr>
              <a:t>Windows</a:t>
            </a:r>
            <a:endParaRPr lang="en-US" dirty="0" smtClean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50" y="1490133"/>
            <a:ext cx="8667128" cy="5194830"/>
          </a:xfrm>
        </p:spPr>
      </p:pic>
    </p:spTree>
    <p:extLst>
      <p:ext uri="{BB962C8B-B14F-4D97-AF65-F5344CB8AC3E}">
        <p14:creationId xmlns:p14="http://schemas.microsoft.com/office/powerpoint/2010/main" val="39239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 (Advanced Security)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1" y="1450226"/>
            <a:ext cx="8621846" cy="5246026"/>
          </a:xfrm>
        </p:spPr>
      </p:pic>
    </p:spTree>
    <p:extLst>
      <p:ext uri="{BB962C8B-B14F-4D97-AF65-F5344CB8AC3E}">
        <p14:creationId xmlns:p14="http://schemas.microsoft.com/office/powerpoint/2010/main" val="15656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 (Advanced Security)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87" y="1570462"/>
            <a:ext cx="8399401" cy="5058057"/>
          </a:xfrm>
        </p:spPr>
      </p:pic>
    </p:spTree>
    <p:extLst>
      <p:ext uri="{BB962C8B-B14F-4D97-AF65-F5344CB8AC3E}">
        <p14:creationId xmlns:p14="http://schemas.microsoft.com/office/powerpoint/2010/main" val="10180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 (Advanced Security)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14" y="1618566"/>
            <a:ext cx="8408764" cy="5066397"/>
          </a:xfrm>
        </p:spPr>
      </p:pic>
    </p:spTree>
    <p:extLst>
      <p:ext uri="{BB962C8B-B14F-4D97-AF65-F5344CB8AC3E}">
        <p14:creationId xmlns:p14="http://schemas.microsoft.com/office/powerpoint/2010/main" val="2440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NTFS file system has the ability to audit file and directory access.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Auditing must be enabled at the operating system level before file/directory auditing will take place regardless of whether or not auditing is set up on the file system.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Attemped</a:t>
            </a:r>
            <a:r>
              <a:rPr lang="en-US" dirty="0" smtClean="0"/>
              <a:t> access (failure) can be audited as well as actual access (success).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generally considered good practice to audit failure rather than success.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should be noted that shared printers can be audited as well.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Once auditing is enabled at the OS level, events (like logins, etc.) can be audited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 smtClean="0"/>
              <a:t>Windows Share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822"/>
            <a:ext cx="10515600" cy="47771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Windows provides access to disk resources by creating “shares”.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This feature in Windows is very old, actually pre-dating Windows itself.  It first showed up in Microsoft Lan Manager in the early 1990’s.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MS Lan Manager was network sharing software that was jointly developed by IBM (they called their version “Lan Server”) and Microsoft to share disk resources (“shares”)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IBM installed it on top of OS/2 and Microsoft installed it on top of OS/2 or UNIX … yes, you read that correctly.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It works pretty much the same as it did then and that also explains the references to “</a:t>
            </a:r>
            <a:r>
              <a:rPr lang="en-US" sz="2000" dirty="0" err="1" smtClean="0"/>
              <a:t>Lanman</a:t>
            </a:r>
            <a:r>
              <a:rPr lang="en-US" sz="2000" dirty="0" smtClean="0"/>
              <a:t>” that you may see in Windows occasionally.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7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 smtClean="0"/>
              <a:t>Windows Share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2" y="1174044"/>
            <a:ext cx="9233418" cy="5616575"/>
          </a:xfrm>
        </p:spPr>
      </p:pic>
    </p:spTree>
    <p:extLst>
      <p:ext uri="{BB962C8B-B14F-4D97-AF65-F5344CB8AC3E}">
        <p14:creationId xmlns:p14="http://schemas.microsoft.com/office/powerpoint/2010/main" val="1821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 smtClean="0"/>
              <a:t>Windows Share Permissions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51" y="1286933"/>
            <a:ext cx="9031988" cy="5454474"/>
          </a:xfrm>
        </p:spPr>
      </p:pic>
    </p:spTree>
    <p:extLst>
      <p:ext uri="{BB962C8B-B14F-4D97-AF65-F5344CB8AC3E}">
        <p14:creationId xmlns:p14="http://schemas.microsoft.com/office/powerpoint/2010/main" val="29982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 smtClean="0"/>
              <a:t>Windows Share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87" y="1174044"/>
            <a:ext cx="9045722" cy="5499630"/>
          </a:xfrm>
        </p:spPr>
      </p:pic>
    </p:spTree>
    <p:extLst>
      <p:ext uri="{BB962C8B-B14F-4D97-AF65-F5344CB8AC3E}">
        <p14:creationId xmlns:p14="http://schemas.microsoft.com/office/powerpoint/2010/main" val="19162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1168"/>
          </a:xfrm>
        </p:spPr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Today’s Objectives</a:t>
            </a:r>
            <a:endParaRPr lang="en-US" dirty="0">
              <a:latin typeface="Titillium Bd" panose="000008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00197"/>
            <a:ext cx="11111334" cy="2189454"/>
          </a:xfrm>
        </p:spPr>
        <p:txBody>
          <a:bodyPr/>
          <a:lstStyle/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Titillium" panose="00000500000000000000" pitchFamily="50" charset="0"/>
              </a:rPr>
              <a:t>To </a:t>
            </a: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learn Windows NTFS, SMB, and share permissions</a:t>
            </a:r>
            <a:endParaRPr lang="en-US" sz="2800" b="1" kern="0" dirty="0">
              <a:solidFill>
                <a:srgbClr val="000000"/>
              </a:solidFill>
              <a:latin typeface="Titillium" panose="00000500000000000000" pitchFamily="50" charset="0"/>
            </a:endParaRPr>
          </a:p>
          <a:p>
            <a:endParaRPr lang="en-US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Coffee Break!</a:t>
            </a:r>
            <a:endParaRPr lang="en-US" dirty="0">
              <a:latin typeface="Titillium Bd" panose="00000800000000000000" pitchFamily="50" charset="0"/>
            </a:endParaRPr>
          </a:p>
        </p:txBody>
      </p:sp>
      <p:pic>
        <p:nvPicPr>
          <p:cNvPr id="3" name="Picture 11" descr="gklgban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119" y="867786"/>
            <a:ext cx="3556000" cy="238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68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share is created, we can connect from a workstation (or another server).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need to have permission (we need both NTFS and share permissions).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can be created on workstations, even if they are only in a workgroup.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2" y="1603024"/>
            <a:ext cx="10813476" cy="4119914"/>
          </a:xfrm>
        </p:spPr>
      </p:pic>
    </p:spTree>
    <p:extLst>
      <p:ext uri="{BB962C8B-B14F-4D97-AF65-F5344CB8AC3E}">
        <p14:creationId xmlns:p14="http://schemas.microsoft.com/office/powerpoint/2010/main" val="414088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7" y="1332130"/>
            <a:ext cx="8585231" cy="4720655"/>
          </a:xfrm>
        </p:spPr>
      </p:pic>
    </p:spTree>
    <p:extLst>
      <p:ext uri="{BB962C8B-B14F-4D97-AF65-F5344CB8AC3E}">
        <p14:creationId xmlns:p14="http://schemas.microsoft.com/office/powerpoint/2010/main" val="136407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44" y="1353156"/>
            <a:ext cx="6916799" cy="4847292"/>
          </a:xfrm>
        </p:spPr>
      </p:pic>
    </p:spTree>
    <p:extLst>
      <p:ext uri="{BB962C8B-B14F-4D97-AF65-F5344CB8AC3E}">
        <p14:creationId xmlns:p14="http://schemas.microsoft.com/office/powerpoint/2010/main" val="37186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1314505"/>
            <a:ext cx="9787032" cy="4784447"/>
          </a:xfrm>
        </p:spPr>
      </p:pic>
    </p:spTree>
    <p:extLst>
      <p:ext uri="{BB962C8B-B14F-4D97-AF65-F5344CB8AC3E}">
        <p14:creationId xmlns:p14="http://schemas.microsoft.com/office/powerpoint/2010/main" val="168933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986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9" y="1326047"/>
            <a:ext cx="9808762" cy="4795070"/>
          </a:xfrm>
        </p:spPr>
      </p:pic>
      <p:sp>
        <p:nvSpPr>
          <p:cNvPr id="5" name="TextBox 4"/>
          <p:cNvSpPr txBox="1"/>
          <p:nvPr/>
        </p:nvSpPr>
        <p:spPr>
          <a:xfrm>
            <a:off x="2980266" y="5321278"/>
            <a:ext cx="465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You must have a space between the drive letter and the path.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6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5" y="2009421"/>
            <a:ext cx="11560490" cy="2615323"/>
          </a:xfrm>
        </p:spPr>
      </p:pic>
    </p:spTree>
    <p:extLst>
      <p:ext uri="{BB962C8B-B14F-4D97-AF65-F5344CB8AC3E}">
        <p14:creationId xmlns:p14="http://schemas.microsoft.com/office/powerpoint/2010/main" val="638177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" y="1625601"/>
            <a:ext cx="11570880" cy="3471264"/>
          </a:xfrm>
        </p:spPr>
      </p:pic>
    </p:spTree>
    <p:extLst>
      <p:ext uri="{BB962C8B-B14F-4D97-AF65-F5344CB8AC3E}">
        <p14:creationId xmlns:p14="http://schemas.microsoft.com/office/powerpoint/2010/main" val="2642674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 smtClean="0"/>
              <a:t>Connecting to Shares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4933"/>
            <a:ext cx="10032549" cy="3692804"/>
          </a:xfrm>
        </p:spPr>
      </p:pic>
    </p:spTree>
    <p:extLst>
      <p:ext uri="{BB962C8B-B14F-4D97-AF65-F5344CB8AC3E}">
        <p14:creationId xmlns:p14="http://schemas.microsoft.com/office/powerpoint/2010/main" val="7356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has two types of directory permissions 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NTFS file and directory permissions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Share-level permissions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NTFS permissions are always applied regardless of how the file system is accessed.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 permissions are only applied if the file system is accessed remotely using SMB (Server Message Block).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386"/>
          </a:xfrm>
        </p:spPr>
        <p:txBody>
          <a:bodyPr/>
          <a:lstStyle/>
          <a:p>
            <a:r>
              <a:rPr lang="en-US" dirty="0" smtClean="0"/>
              <a:t>Finding Shares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8" y="1175836"/>
            <a:ext cx="8865581" cy="4999096"/>
          </a:xfrm>
        </p:spPr>
      </p:pic>
    </p:spTree>
    <p:extLst>
      <p:ext uri="{BB962C8B-B14F-4D97-AF65-F5344CB8AC3E}">
        <p14:creationId xmlns:p14="http://schemas.microsoft.com/office/powerpoint/2010/main" val="224069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386"/>
          </a:xfrm>
        </p:spPr>
        <p:txBody>
          <a:bodyPr/>
          <a:lstStyle/>
          <a:p>
            <a:r>
              <a:rPr lang="en-US" dirty="0" smtClean="0"/>
              <a:t>Finding Shares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6" y="1298688"/>
            <a:ext cx="8720211" cy="4679801"/>
          </a:xfrm>
        </p:spPr>
      </p:pic>
    </p:spTree>
    <p:extLst>
      <p:ext uri="{BB962C8B-B14F-4D97-AF65-F5344CB8AC3E}">
        <p14:creationId xmlns:p14="http://schemas.microsoft.com/office/powerpoint/2010/main" val="48171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SMB can run on top of the </a:t>
            </a:r>
            <a:r>
              <a:rPr lang="en-US" dirty="0">
                <a:hlinkClick r:id="rId2" tooltip="Session layer"/>
              </a:rPr>
              <a:t>session</a:t>
            </a:r>
            <a:r>
              <a:rPr lang="en-US" dirty="0"/>
              <a:t> (and lower) network layers in several ways:</a:t>
            </a:r>
          </a:p>
          <a:p>
            <a:pPr lvl="1"/>
            <a:r>
              <a:rPr lang="en-US" dirty="0"/>
              <a:t>Directly over </a:t>
            </a:r>
            <a:r>
              <a:rPr lang="en-US" dirty="0">
                <a:hlinkClick r:id="rId3" tooltip="Transmission Control Protocol"/>
              </a:rPr>
              <a:t>TCP</a:t>
            </a:r>
            <a:r>
              <a:rPr lang="en-US" dirty="0"/>
              <a:t>, </a:t>
            </a:r>
            <a:r>
              <a:rPr lang="en-US" dirty="0">
                <a:hlinkClick r:id="rId4" tooltip="TCP port"/>
              </a:rPr>
              <a:t>port</a:t>
            </a:r>
            <a:r>
              <a:rPr lang="en-US" dirty="0"/>
              <a:t> </a:t>
            </a:r>
            <a:r>
              <a:rPr lang="en-US" dirty="0" smtClean="0"/>
              <a:t>445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Via the </a:t>
            </a:r>
            <a:r>
              <a:rPr lang="en-US" dirty="0">
                <a:hlinkClick r:id="rId5" tooltip="NetBIOS"/>
              </a:rPr>
              <a:t>NetBIOS</a:t>
            </a:r>
            <a:r>
              <a:rPr lang="en-US" dirty="0"/>
              <a:t> API, which in turn can run on several </a:t>
            </a:r>
            <a:r>
              <a:rPr lang="en-US" dirty="0" smtClean="0">
                <a:hlinkClick r:id="rId6" tooltip="Transport layer"/>
              </a:rPr>
              <a:t>transports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On </a:t>
            </a:r>
            <a:r>
              <a:rPr lang="en-US" dirty="0">
                <a:hlinkClick r:id="rId7" tooltip="User Datagram Protocol"/>
              </a:rPr>
              <a:t>UDP</a:t>
            </a:r>
            <a:r>
              <a:rPr lang="en-US" dirty="0"/>
              <a:t> ports 137, 138 &amp; TCP ports 137, 139 (</a:t>
            </a:r>
            <a:r>
              <a:rPr lang="en-US" dirty="0">
                <a:hlinkClick r:id="rId8" tooltip="NetBIOS over TCP/IP"/>
              </a:rPr>
              <a:t>NetBIOS over TCP/IP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1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NetBIOS over TCP traditionally uses the following </a:t>
            </a:r>
            <a:r>
              <a:rPr lang="en-US" dirty="0" smtClean="0"/>
              <a:t>ports: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nbname</a:t>
            </a:r>
            <a:r>
              <a:rPr lang="en-US" dirty="0" smtClean="0"/>
              <a:t>            137/UDP</a:t>
            </a:r>
          </a:p>
          <a:p>
            <a:pPr lvl="1"/>
            <a:r>
              <a:rPr lang="en-US" dirty="0" err="1" smtClean="0"/>
              <a:t>nbname</a:t>
            </a:r>
            <a:r>
              <a:rPr lang="en-US" dirty="0" smtClean="0"/>
              <a:t>            137/TCP</a:t>
            </a:r>
          </a:p>
          <a:p>
            <a:pPr lvl="1"/>
            <a:r>
              <a:rPr lang="en-US" dirty="0" err="1" smtClean="0"/>
              <a:t>nbdatagram</a:t>
            </a:r>
            <a:r>
              <a:rPr lang="en-US" dirty="0" smtClean="0"/>
              <a:t>        138/UDP</a:t>
            </a:r>
          </a:p>
          <a:p>
            <a:pPr lvl="1"/>
            <a:r>
              <a:rPr lang="en-US" dirty="0" err="1" smtClean="0"/>
              <a:t>nbsession</a:t>
            </a:r>
            <a:r>
              <a:rPr lang="en-US" dirty="0" smtClean="0"/>
              <a:t>         139/TCP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Direct hosted "NetBIOS-less" SMB traffic </a:t>
            </a:r>
            <a:r>
              <a:rPr lang="en-US" dirty="0" smtClean="0"/>
              <a:t>(newer) uses </a:t>
            </a:r>
            <a:r>
              <a:rPr lang="en-US" dirty="0"/>
              <a:t>port 445 (TCP and UDP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situation, a four-byte header precedes the SMB traffic. The first byte of this header is always 0x00, and the next three bytes are the length of the remaining data.</a:t>
            </a:r>
          </a:p>
        </p:txBody>
      </p:sp>
    </p:spTree>
    <p:extLst>
      <p:ext uri="{BB962C8B-B14F-4D97-AF65-F5344CB8AC3E}">
        <p14:creationId xmlns:p14="http://schemas.microsoft.com/office/powerpoint/2010/main" val="2941453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complete lab9.docx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smtClean="0"/>
              <a:t>smb_myhomedir.pcapng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2338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tillium Bd" panose="00000800000000000000" pitchFamily="50" charset="0"/>
              </a:rPr>
              <a:t>Done</a:t>
            </a:r>
            <a:br>
              <a:rPr lang="en-US" dirty="0" smtClean="0">
                <a:latin typeface="Titillium Bd" panose="00000800000000000000" pitchFamily="50" charset="0"/>
              </a:rPr>
            </a:br>
            <a:r>
              <a:rPr lang="en-US" dirty="0">
                <a:latin typeface="Titillium Bd" panose="00000800000000000000" pitchFamily="50" charset="0"/>
              </a:rPr>
              <a:t/>
            </a:r>
            <a:br>
              <a:rPr lang="en-US" dirty="0">
                <a:latin typeface="Titillium Bd" panose="00000800000000000000" pitchFamily="50" charset="0"/>
              </a:rPr>
            </a:br>
            <a:endParaRPr lang="en-US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Window’s native file system is NTFS.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Although the older FAT file system is supported, NTFS must be used to access more advanced features of Windows.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is important to remember that, like many file systems, the file and directory attributes and security are stored with the file system itself, not the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31579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permission structure of NTFS is more complex than the UNIX/Linux file system permissions.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Broad concepts for NTFS are :</a:t>
            </a:r>
          </a:p>
          <a:p>
            <a:pPr lvl="1"/>
            <a:r>
              <a:rPr lang="en-US" dirty="0" smtClean="0"/>
              <a:t>By default, file permissions are inherited from parent directories, but this behavior can be changed.</a:t>
            </a:r>
          </a:p>
          <a:p>
            <a:pPr lvl="1"/>
            <a:r>
              <a:rPr lang="en-US" dirty="0" smtClean="0"/>
              <a:t>Explicit permissions take precedence over implicit permissions.</a:t>
            </a:r>
          </a:p>
          <a:p>
            <a:pPr lvl="1"/>
            <a:r>
              <a:rPr lang="en-US" dirty="0" smtClean="0"/>
              <a:t>Explicit Deny trumps everything else.</a:t>
            </a:r>
          </a:p>
          <a:p>
            <a:pPr lvl="1"/>
            <a:r>
              <a:rPr lang="en-US" dirty="0" err="1" smtClean="0"/>
              <a:t>Explict</a:t>
            </a:r>
            <a:r>
              <a:rPr lang="en-US" dirty="0" smtClean="0"/>
              <a:t> Allow trumps anything except an explicit deny.</a:t>
            </a:r>
          </a:p>
        </p:txBody>
      </p:sp>
    </p:spTree>
    <p:extLst>
      <p:ext uri="{BB962C8B-B14F-4D97-AF65-F5344CB8AC3E}">
        <p14:creationId xmlns:p14="http://schemas.microsoft.com/office/powerpoint/2010/main" val="4766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NTFS has the ability to assign “creator/owner” permissions in a directory used by multiple users.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explicit permissions are set on a directory, they can be forced down the directory tree replacing existing permissions, or they can be assigned to the single directory.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When explicit permissions are set on a directory, they can be forced </a:t>
            </a:r>
            <a:r>
              <a:rPr lang="en-US" dirty="0" smtClean="0"/>
              <a:t>on all of the files in the directory, replacing </a:t>
            </a:r>
            <a:r>
              <a:rPr lang="en-US" dirty="0"/>
              <a:t>existing </a:t>
            </a:r>
            <a:r>
              <a:rPr lang="en-US" dirty="0" smtClean="0"/>
              <a:t>file permissions.</a:t>
            </a:r>
          </a:p>
        </p:txBody>
      </p:sp>
    </p:spTree>
    <p:extLst>
      <p:ext uri="{BB962C8B-B14F-4D97-AF65-F5344CB8AC3E}">
        <p14:creationId xmlns:p14="http://schemas.microsoft.com/office/powerpoint/2010/main" val="476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Inherited NTFS permissions are cumulative, and explicit permissions replace existing permissions.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NTFS permissions assigned to groups are cumulative for a user in multiple groups … except for explicit deny permissions which will take precedence.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So, if a user belongs to group1 and group2, and group1 has RW permissions to a directory but group2 has explicit deny permissions to the directory, the user will be denied access to the directory.</a:t>
            </a:r>
          </a:p>
        </p:txBody>
      </p:sp>
    </p:spTree>
    <p:extLst>
      <p:ext uri="{BB962C8B-B14F-4D97-AF65-F5344CB8AC3E}">
        <p14:creationId xmlns:p14="http://schemas.microsoft.com/office/powerpoint/2010/main" val="11497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55" y="1544964"/>
            <a:ext cx="6783689" cy="5128710"/>
          </a:xfrm>
        </p:spPr>
      </p:pic>
    </p:spTree>
    <p:extLst>
      <p:ext uri="{BB962C8B-B14F-4D97-AF65-F5344CB8AC3E}">
        <p14:creationId xmlns:p14="http://schemas.microsoft.com/office/powerpoint/2010/main" val="26103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the NTFS permissions in the previous slide, however there is one permission not visible because of the side sliding bar.  That permission is “special permissions”.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“Special permissions” allow the administrator to apply very “fine-grained” permissions.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SAIT_PPT_Colour_16x9_Template</Template>
  <TotalTime>6821</TotalTime>
  <Words>314</Words>
  <Application>Microsoft Office PowerPoint</Application>
  <PresentationFormat>Widescreen</PresentationFormat>
  <Paragraphs>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Titillium</vt:lpstr>
      <vt:lpstr>Titillium Bd</vt:lpstr>
      <vt:lpstr>Verdana</vt:lpstr>
      <vt:lpstr>Office Theme</vt:lpstr>
      <vt:lpstr>ITSC 200 – Network Protocols and Security </vt:lpstr>
      <vt:lpstr>Today’s Objectives</vt:lpstr>
      <vt:lpstr>Windows File System</vt:lpstr>
      <vt:lpstr>Windows NTFS</vt:lpstr>
      <vt:lpstr>Windows NTFS</vt:lpstr>
      <vt:lpstr>Windows NTFS</vt:lpstr>
      <vt:lpstr>Windows NTFS</vt:lpstr>
      <vt:lpstr>Windows NTFS</vt:lpstr>
      <vt:lpstr>Windows NTFS</vt:lpstr>
      <vt:lpstr>Windows NTFS</vt:lpstr>
      <vt:lpstr>Windows NTFS (Advanced Security)</vt:lpstr>
      <vt:lpstr>Windows NTFS (Advanced Security)</vt:lpstr>
      <vt:lpstr>Windows NTFS (Advanced Security)</vt:lpstr>
      <vt:lpstr>Windows NTFS Auditing</vt:lpstr>
      <vt:lpstr>Windows NTFS Auditing</vt:lpstr>
      <vt:lpstr>Windows Share Permissions</vt:lpstr>
      <vt:lpstr>Windows Share Permissions</vt:lpstr>
      <vt:lpstr>Windows Share Permissions</vt:lpstr>
      <vt:lpstr>Windows Share Permissions</vt:lpstr>
      <vt:lpstr>Coffee Break!</vt:lpstr>
      <vt:lpstr>Connecting to Shares</vt:lpstr>
      <vt:lpstr>Connecting to Shares</vt:lpstr>
      <vt:lpstr>Connecting to Shares</vt:lpstr>
      <vt:lpstr>Connecting to Shares</vt:lpstr>
      <vt:lpstr>Connecting to Shares</vt:lpstr>
      <vt:lpstr>Connecting to Shares</vt:lpstr>
      <vt:lpstr>Connecting to Shares</vt:lpstr>
      <vt:lpstr>Connecting to Shares</vt:lpstr>
      <vt:lpstr>Connecting to Shares</vt:lpstr>
      <vt:lpstr>Finding Shares</vt:lpstr>
      <vt:lpstr>Finding Shares</vt:lpstr>
      <vt:lpstr>Server Message Block</vt:lpstr>
      <vt:lpstr>Server Message Block</vt:lpstr>
      <vt:lpstr>Lab 9</vt:lpstr>
      <vt:lpstr>Done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George Chase</cp:lastModifiedBy>
  <cp:revision>86</cp:revision>
  <dcterms:created xsi:type="dcterms:W3CDTF">2016-04-05T14:17:30Z</dcterms:created>
  <dcterms:modified xsi:type="dcterms:W3CDTF">2017-07-18T18:35:24Z</dcterms:modified>
</cp:coreProperties>
</file>