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84" r:id="rId4"/>
    <p:sldId id="263" r:id="rId5"/>
    <p:sldId id="285" r:id="rId6"/>
  </p:sldIdLst>
  <p:sldSz cx="9144000" cy="6858000" type="screen4x3"/>
  <p:notesSz cx="6858000" cy="9144000"/>
  <p:defaultTextStyle>
    <a:lvl1pPr marL="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6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es-ES" sz="1200"/>
            </a:lvl1pPr>
            <a:extLst/>
          </a:lstStyle>
          <a:p>
            <a:fld id="{C238408C-6839-46EE-8131-EDA75C487F2E}" type="datetimeFigureOut">
              <a:rPr/>
              <a:pPr/>
              <a:t>30/6/2006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es-ES" sz="1200"/>
            </a:lvl1pPr>
            <a:extLst/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es-ES" sz="1200"/>
            </a:lvl1pPr>
            <a:extLst/>
          </a:lstStyle>
          <a:p>
            <a:fld id="{87D77045-401A-4D5E-BFE3-54C21A8A6634}" type="slidenum">
              <a:rPr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66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36" name="Shape 35"/>
          <p:cNvSpPr>
            <a:spLocks/>
          </p:cNvSpPr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43" name="Shape 42"/>
          <p:cNvSpPr>
            <a:spLocks/>
          </p:cNvSpPr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22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24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26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27" name="Shape 26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s-E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>
            <a:extLst/>
          </a:lstStyle>
          <a:p>
            <a:fld id="{743653DA-8BF4-4869-96FE-9BCF43372D46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>
            <a:extLst/>
          </a:lstStyle>
          <a:p>
            <a:fld id="{72AC53DF-4216-466D-99A7-94400E6C2A25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es-ES" sz="380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es-ES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7129108-AC8D-4212-9283-60D9E99BF07A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es-ES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904" eaLnBrk="1" latinLnBrk="0" hangingPunct="1">
              <a:buNone/>
              <a:defRPr kumimoji="0" lang="es-ES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es-ES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es-ES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es-ES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6DED3D3-6235-4F4C-B439-DF277FB555A7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‹Nº›</a:t>
            </a:fld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es-ES" sz="20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es-ES" sz="2800"/>
            </a:lvl1pPr>
            <a:lvl2pPr eaLnBrk="1" latinLnBrk="0" hangingPunct="1">
              <a:defRPr kumimoji="0" lang="es-ES" sz="2400"/>
            </a:lvl2pPr>
            <a:lvl3pPr eaLnBrk="1" latinLnBrk="0" hangingPunct="1">
              <a:defRPr kumimoji="0" lang="es-ES" sz="2000"/>
            </a:lvl3pPr>
            <a:lvl4pPr eaLnBrk="1" latinLnBrk="0" hangingPunct="1">
              <a:defRPr kumimoji="0" lang="es-ES" sz="1800"/>
            </a:lvl4pPr>
            <a:lvl5pPr eaLnBrk="1" latinLnBrk="0" hangingPunct="1">
              <a:defRPr kumimoji="0" lang="es-ES"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B5F1E3E-4B2F-4895-B65E-28B2E64F39F6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‹Nº›</a:t>
            </a:fld>
            <a:endParaRPr kumimoji="0" lang="es-E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es-ES" sz="400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es-ES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es-ES" sz="2000" b="1"/>
            </a:lvl2pPr>
            <a:lvl3pPr eaLnBrk="1" latinLnBrk="0" hangingPunct="1">
              <a:buNone/>
              <a:defRPr kumimoji="0" lang="es-ES" sz="1800" b="1"/>
            </a:lvl3pPr>
            <a:lvl4pPr eaLnBrk="1" latinLnBrk="0" hangingPunct="1">
              <a:buNone/>
              <a:defRPr kumimoji="0" lang="es-ES" sz="1600" b="1"/>
            </a:lvl4pPr>
            <a:lvl5pPr eaLnBrk="1" latinLnBrk="0" hangingPunct="1">
              <a:buNone/>
              <a:defRPr kumimoji="0" lang="es-ES" sz="1600" b="1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es-ES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es-ES" sz="2000" b="1"/>
            </a:lvl2pPr>
            <a:lvl3pPr eaLnBrk="1" latinLnBrk="0" hangingPunct="1">
              <a:buNone/>
              <a:defRPr kumimoji="0" lang="es-ES" sz="1800" b="1"/>
            </a:lvl3pPr>
            <a:lvl4pPr eaLnBrk="1" latinLnBrk="0" hangingPunct="1">
              <a:buNone/>
              <a:defRPr kumimoji="0" lang="es-ES" sz="1600" b="1"/>
            </a:lvl4pPr>
            <a:lvl5pPr eaLnBrk="1" latinLnBrk="0" hangingPunct="1">
              <a:buNone/>
              <a:defRPr kumimoji="0" lang="es-ES" sz="1600" b="1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es-ES" sz="2400"/>
            </a:lvl1pPr>
            <a:lvl2pPr eaLnBrk="1" latinLnBrk="0" hangingPunct="1">
              <a:defRPr kumimoji="0" lang="es-ES" sz="2000"/>
            </a:lvl2pPr>
            <a:lvl3pPr eaLnBrk="1" latinLnBrk="0" hangingPunct="1">
              <a:defRPr kumimoji="0" lang="es-ES" sz="1800"/>
            </a:lvl3pPr>
            <a:lvl4pPr eaLnBrk="1" latinLnBrk="0" hangingPunct="1">
              <a:defRPr kumimoji="0" lang="es-ES" sz="1600"/>
            </a:lvl4pPr>
            <a:lvl5pPr eaLnBrk="1" latinLnBrk="0" hangingPunct="1">
              <a:defRPr kumimoji="0" lang="es-ES"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085435-8225-4333-BFFA-0096413F0D76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‹Nº›</a:t>
            </a:fld>
            <a:endParaRPr kumimoji="0" lang="es-E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es-ES" sz="4000" cap="none" baseline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83C494-2A87-468C-A21B-CB14FB9ABB00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A180FA0-5B31-4864-A2BB-719EA5A679C6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‹Nº›</a:t>
            </a:fld>
            <a:endParaRPr kumimoji="0"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es-ES" sz="3600" b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es-ES" sz="1800"/>
            </a:lvl1pPr>
            <a:lvl2pPr eaLnBrk="1" latinLnBrk="0" hangingPunct="1">
              <a:buNone/>
              <a:defRPr kumimoji="0" lang="es-ES" sz="1200"/>
            </a:lvl2pPr>
            <a:lvl3pPr eaLnBrk="1" latinLnBrk="0" hangingPunct="1">
              <a:buNone/>
              <a:defRPr kumimoji="0" lang="es-ES" sz="1000"/>
            </a:lvl3pPr>
            <a:lvl4pPr eaLnBrk="1" latinLnBrk="0" hangingPunct="1">
              <a:buNone/>
              <a:defRPr kumimoji="0" lang="es-ES" sz="900"/>
            </a:lvl4pPr>
            <a:lvl5pPr eaLnBrk="1" latinLnBrk="0" hangingPunct="1">
              <a:buNone/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es-ES" sz="3200"/>
            </a:lvl1pPr>
            <a:lvl2pPr eaLnBrk="1" latinLnBrk="0" hangingPunct="1">
              <a:defRPr kumimoji="0" lang="es-ES" sz="2800"/>
            </a:lvl2pPr>
            <a:lvl3pPr eaLnBrk="1" latinLnBrk="0" hangingPunct="1">
              <a:defRPr kumimoji="0" lang="es-ES" sz="2400"/>
            </a:lvl3pPr>
            <a:lvl4pPr eaLnBrk="1" latinLnBrk="0" hangingPunct="1">
              <a:defRPr kumimoji="0" lang="es-ES" sz="2000"/>
            </a:lvl4pPr>
            <a:lvl5pPr eaLnBrk="1" latinLnBrk="0" hangingPunct="1">
              <a:defRPr kumimoji="0" lang="es-ES"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ECC0C8-36B8-442A-833D-B6AACE86BB77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‹Nº›</a:t>
            </a:fld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es-ES" sz="2100" b="0"/>
            </a:lvl1pPr>
            <a:extLst/>
          </a:lstStyle>
          <a:p>
            <a:pPr eaLnBrk="1" latinLnBrk="0" hangingPunct="1"/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/>
          <a:lstStyle>
            <a:lvl1pPr eaLnBrk="1" latinLnBrk="0" hangingPunct="1">
              <a:buNone/>
              <a:defRPr kumimoji="0" lang="es-ES"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es-ES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es-ES" sz="1200"/>
            </a:lvl2pPr>
            <a:lvl3pPr eaLnBrk="1" latinLnBrk="0" hangingPunct="1">
              <a:defRPr kumimoji="0" lang="es-ES" sz="1000"/>
            </a:lvl3pPr>
            <a:lvl4pPr eaLnBrk="1" latinLnBrk="0" hangingPunct="1">
              <a:defRPr kumimoji="0" lang="es-ES" sz="900"/>
            </a:lvl4pPr>
            <a:lvl5pPr eaLnBrk="1" latinLnBrk="0" hangingPunct="1">
              <a:defRPr kumimoji="0" lang="es-ES" sz="9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1E20EC5-AC53-4169-941E-EDF10CD23748}" type="datetimeFigureOut">
              <a:rPr/>
              <a:pPr/>
              <a:t>30/6/2006</a:t>
            </a:fld>
            <a:endParaRPr kumimoji="0"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D93096-5B34-4342-9326-69289CEAE4C2}" type="slidenum">
              <a:rPr/>
              <a:pPr/>
              <a:t>‹Nº›</a:t>
            </a:fld>
            <a:endParaRPr kumimoji="0"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es-E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pPr eaLnBrk="1" latinLnBrk="0" hangingPunct="1"/>
            <a:r>
              <a:rPr kumimoji="0" lang="es-ES" smtClean="0"/>
              <a:t>Haga clic para modificar el estilo de título del patrón</a:t>
            </a:r>
            <a:endParaRPr kumimoji="0" lang="en-US" smtClean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es-ES" sz="1100">
                <a:solidFill>
                  <a:schemeClr val="tx2"/>
                </a:solidFill>
              </a:defRPr>
            </a:lvl1pPr>
            <a:extLst/>
          </a:lstStyle>
          <a:p>
            <a:fld id="{8D3816DF-213E-421B-92D3-C068DBB023D6}" type="datetimeFigureOut">
              <a:rPr kumimoji="0" lang="es-ES">
                <a:solidFill>
                  <a:schemeClr val="tx2"/>
                </a:solidFill>
              </a:rPr>
              <a:pPr/>
              <a:t>30/05/2013</a:t>
            </a:fld>
            <a:endParaRPr kumimoji="0" lang="es-ES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es-ES" sz="11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es-ES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es-ES" sz="1200">
                <a:solidFill>
                  <a:schemeClr val="tx2"/>
                </a:solidFill>
              </a:defRPr>
            </a:lvl1pPr>
            <a:extLst/>
          </a:lstStyle>
          <a:p>
            <a:pPr algn="l"/>
            <a:fld id="{72AC53DF-4216-466D-99A7-94400E6C2A25}" type="slidenum">
              <a:rPr kumimoji="0" lang="es-ES" sz="1200">
                <a:solidFill>
                  <a:schemeClr val="tx2"/>
                </a:solidFill>
              </a:rPr>
              <a:pPr algn="l"/>
              <a:t>‹Nº›</a:t>
            </a:fld>
            <a:endParaRPr kumimoji="0" lang="es-ES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s-ES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/>
        <a:buChar char=""/>
        <a:defRPr kumimoji="0" lang="es-ES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lang="es-ES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lang="es-ES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lang="es-ES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es-E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es-ES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es-ES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s-ES" dirty="0" smtClean="0"/>
              <a:t>SISTEMA DE INVENTARIO</a:t>
            </a:r>
            <a:br>
              <a:rPr lang="es-ES" dirty="0" smtClean="0"/>
            </a:br>
            <a:r>
              <a:rPr lang="es-ES" dirty="0" smtClean="0">
                <a:solidFill>
                  <a:schemeClr val="accent1"/>
                </a:solidFill>
              </a:rPr>
              <a:t>2013</a:t>
            </a:r>
            <a:endParaRPr lang="es-ES" dirty="0"/>
          </a:p>
        </p:txBody>
      </p:sp>
      <p:sp>
        <p:nvSpPr>
          <p:cNvPr id="5" name="Rectangle 4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>
            <a:extLst/>
          </a:lstStyle>
          <a:p>
            <a:r>
              <a:rPr dirty="0" smtClean="0"/>
              <a:t>¿C</a:t>
            </a:r>
            <a:r>
              <a:rPr lang="es-ES" dirty="0" smtClean="0"/>
              <a:t>ó</a:t>
            </a:r>
            <a:r>
              <a:rPr dirty="0" smtClean="0"/>
              <a:t>mo es el </a:t>
            </a:r>
            <a:r>
              <a:rPr dirty="0" smtClean="0"/>
              <a:t>circuito </a:t>
            </a:r>
            <a:r>
              <a:rPr dirty="0" smtClean="0"/>
              <a:t>de equipos nuevos y como se ingresan en el sistema?</a:t>
            </a:r>
          </a:p>
          <a:p>
            <a:r>
              <a:rPr dirty="0" smtClean="0"/>
              <a:t>¿C</a:t>
            </a:r>
            <a:r>
              <a:rPr lang="es-ES" dirty="0" smtClean="0"/>
              <a:t>ó</a:t>
            </a:r>
            <a:r>
              <a:rPr dirty="0" smtClean="0"/>
              <a:t>mo ingresar un equipo </a:t>
            </a:r>
            <a:r>
              <a:rPr dirty="0" smtClean="0"/>
              <a:t>existente en </a:t>
            </a:r>
            <a:r>
              <a:rPr dirty="0" smtClean="0"/>
              <a:t>el sistema de inventario?</a:t>
            </a:r>
            <a:endParaRPr lang="es-ES" dirty="0"/>
          </a:p>
        </p:txBody>
      </p:sp>
      <p:pic>
        <p:nvPicPr>
          <p:cNvPr id="6" name="5 Imagen" descr="logo cop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857232"/>
            <a:ext cx="1956968" cy="200026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3214678" y="1357298"/>
            <a:ext cx="3364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mtClean="0"/>
              <a:t>MINISTERIO DE SALUD</a:t>
            </a:r>
            <a:br>
              <a:rPr smtClean="0"/>
            </a:br>
            <a:r>
              <a:rPr sz="1600" smtClean="0">
                <a:solidFill>
                  <a:schemeClr val="bg2"/>
                </a:solidFill>
              </a:rPr>
              <a:t>GOBIERNO DE ENTRE RIOS</a:t>
            </a:r>
            <a:r>
              <a:rPr smtClean="0"/>
              <a:t/>
            </a:r>
            <a:br>
              <a:rPr smtClean="0"/>
            </a:br>
            <a:r>
              <a:rPr smtClean="0"/>
              <a:t>DEPARTAMENTO INFORMATICA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114476" y="714356"/>
            <a:ext cx="7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500034" y="7141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¿Cómo es el </a:t>
            </a:r>
            <a:r>
              <a:rPr dirty="0" smtClean="0"/>
              <a:t>circuito </a:t>
            </a:r>
            <a:r>
              <a:rPr dirty="0" smtClean="0"/>
              <a:t>de equipos nuevos y como se ingresan en el sistema?</a:t>
            </a:r>
          </a:p>
        </p:txBody>
      </p:sp>
      <p:sp>
        <p:nvSpPr>
          <p:cNvPr id="7" name="6 Rectángulo"/>
          <p:cNvSpPr/>
          <p:nvPr/>
        </p:nvSpPr>
        <p:spPr>
          <a:xfrm>
            <a:off x="971600" y="1285860"/>
            <a:ext cx="2786082" cy="4572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849814" y="928670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 smtClean="0"/>
              <a:t>MESA DE ENTRADA</a:t>
            </a:r>
            <a:endParaRPr lang="es-ES" b="1" dirty="0"/>
          </a:p>
        </p:txBody>
      </p:sp>
      <p:sp>
        <p:nvSpPr>
          <p:cNvPr id="9" name="8 Rectángulo"/>
          <p:cNvSpPr/>
          <p:nvPr/>
        </p:nvSpPr>
        <p:spPr>
          <a:xfrm>
            <a:off x="3971996" y="1285860"/>
            <a:ext cx="4143404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3971996" y="3857628"/>
            <a:ext cx="4143404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851920" y="92867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 smtClean="0"/>
              <a:t>MESA DE AYUDA</a:t>
            </a:r>
            <a:endParaRPr lang="es-ES" b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939888" y="350043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 smtClean="0"/>
              <a:t>INGENIERIA</a:t>
            </a:r>
            <a:endParaRPr lang="es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043038" y="1428736"/>
            <a:ext cx="2571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dirty="0" smtClean="0"/>
              <a:t> Recibe el equipo</a:t>
            </a:r>
            <a:endParaRPr dirty="0" smtClean="0"/>
          </a:p>
          <a:p>
            <a:endParaRPr dirty="0" smtClean="0"/>
          </a:p>
          <a:p>
            <a:pPr>
              <a:buFont typeface="Arial" pitchFamily="34" charset="0"/>
              <a:buChar char="•"/>
            </a:pPr>
            <a:r>
              <a:rPr dirty="0" smtClean="0"/>
              <a:t> Establece el nombre del nuevo equipo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114872" y="4071942"/>
            <a:ext cx="3857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dirty="0" smtClean="0"/>
              <a:t> Establece números IP </a:t>
            </a:r>
            <a:r>
              <a:rPr dirty="0" smtClean="0"/>
              <a:t>y usuarios para cada equipo que ingresa en mesa de entrada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4114872" y="1500174"/>
            <a:ext cx="385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dirty="0" smtClean="0"/>
              <a:t> Verifica </a:t>
            </a:r>
            <a:r>
              <a:rPr dirty="0" smtClean="0"/>
              <a:t>y configura </a:t>
            </a:r>
            <a:r>
              <a:rPr dirty="0" smtClean="0"/>
              <a:t>el equipo</a:t>
            </a:r>
            <a:endParaRPr dirty="0" smtClean="0"/>
          </a:p>
          <a:p>
            <a:endParaRPr dirty="0" smtClean="0"/>
          </a:p>
          <a:p>
            <a:pPr>
              <a:buFont typeface="Arial" pitchFamily="34" charset="0"/>
              <a:buChar char="•"/>
            </a:pPr>
            <a:r>
              <a:rPr dirty="0" smtClean="0"/>
              <a:t> Alta del equipo y sus componentes </a:t>
            </a:r>
          </a:p>
          <a:p>
            <a:r>
              <a:rPr dirty="0" smtClean="0"/>
              <a:t>en el sistema </a:t>
            </a:r>
            <a:r>
              <a:rPr dirty="0" smtClean="0"/>
              <a:t>de inventario</a:t>
            </a:r>
            <a:endParaRPr lang="es-ES" dirty="0"/>
          </a:p>
        </p:txBody>
      </p:sp>
      <p:sp>
        <p:nvSpPr>
          <p:cNvPr id="19" name="18 Pentágono"/>
          <p:cNvSpPr/>
          <p:nvPr/>
        </p:nvSpPr>
        <p:spPr>
          <a:xfrm>
            <a:off x="3543368" y="5143512"/>
            <a:ext cx="1000132" cy="428628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 smtClean="0">
                <a:solidFill>
                  <a:schemeClr val="bg1"/>
                </a:solidFill>
              </a:rPr>
              <a:t>A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21" name="20 Pentágono"/>
          <p:cNvSpPr/>
          <p:nvPr/>
        </p:nvSpPr>
        <p:spPr>
          <a:xfrm>
            <a:off x="714348" y="6317136"/>
            <a:ext cx="428628" cy="183698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21 Pentágono"/>
          <p:cNvSpPr/>
          <p:nvPr/>
        </p:nvSpPr>
        <p:spPr>
          <a:xfrm>
            <a:off x="3543368" y="2714620"/>
            <a:ext cx="1000132" cy="428628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 smtClean="0">
                <a:solidFill>
                  <a:schemeClr val="bg1"/>
                </a:solidFill>
              </a:rPr>
              <a:t>A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071538" y="6215082"/>
            <a:ext cx="10001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smtClean="0"/>
              <a:t>Informa</a:t>
            </a:r>
            <a:endParaRPr lang="es-ES" dirty="0"/>
          </a:p>
        </p:txBody>
      </p:sp>
      <p:sp>
        <p:nvSpPr>
          <p:cNvPr id="24" name="23 Pentágono"/>
          <p:cNvSpPr/>
          <p:nvPr/>
        </p:nvSpPr>
        <p:spPr>
          <a:xfrm rot="16200000">
            <a:off x="6543764" y="3357562"/>
            <a:ext cx="1000132" cy="428628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sz="2000" b="1" smtClean="0">
                <a:solidFill>
                  <a:schemeClr val="bg1"/>
                </a:solidFill>
              </a:rPr>
              <a:t>B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25" name="24 Pentágono"/>
          <p:cNvSpPr/>
          <p:nvPr/>
        </p:nvSpPr>
        <p:spPr>
          <a:xfrm>
            <a:off x="7615334" y="2285992"/>
            <a:ext cx="1000132" cy="428628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 smtClean="0">
                <a:solidFill>
                  <a:schemeClr val="bg1"/>
                </a:solidFill>
              </a:rPr>
              <a:t>C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5572132" y="6215082"/>
            <a:ext cx="32810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000" smtClean="0"/>
              <a:t>EQUIPOS NUEVOS</a:t>
            </a:r>
            <a:endParaRPr lang="es-E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500034" y="7141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¿Cómo es el </a:t>
            </a:r>
            <a:r>
              <a:rPr dirty="0" smtClean="0"/>
              <a:t>circuito </a:t>
            </a:r>
            <a:r>
              <a:rPr dirty="0" smtClean="0"/>
              <a:t>de equipos nuevos y como se ingresan en el sistema?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828286" y="1080096"/>
            <a:ext cx="3391786" cy="3429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63688" y="72290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 smtClean="0"/>
              <a:t>MESA DE ENTRADA</a:t>
            </a:r>
            <a:endParaRPr lang="es-E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899723" y="1222972"/>
            <a:ext cx="30891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dirty="0" smtClean="0"/>
              <a:t> Verifica los datos </a:t>
            </a:r>
            <a:r>
              <a:rPr dirty="0" smtClean="0"/>
              <a:t>cargados en el sistema contra la orden de </a:t>
            </a:r>
            <a:r>
              <a:rPr dirty="0" smtClean="0"/>
              <a:t>compra</a:t>
            </a:r>
            <a:endParaRPr dirty="0" smtClean="0"/>
          </a:p>
          <a:p>
            <a:pPr>
              <a:buFont typeface="Arial" pitchFamily="34" charset="0"/>
              <a:buChar char="•"/>
            </a:pPr>
            <a:r>
              <a:rPr dirty="0" smtClean="0"/>
              <a:t> Carga </a:t>
            </a:r>
            <a:r>
              <a:rPr dirty="0" smtClean="0"/>
              <a:t>orden de </a:t>
            </a:r>
            <a:r>
              <a:rPr dirty="0" smtClean="0"/>
              <a:t>compra</a:t>
            </a:r>
            <a:endParaRPr dirty="0" smtClean="0"/>
          </a:p>
          <a:p>
            <a:pPr>
              <a:buFont typeface="Arial" pitchFamily="34" charset="0"/>
              <a:buChar char="•"/>
            </a:pPr>
            <a:r>
              <a:rPr dirty="0" smtClean="0"/>
              <a:t> Asigna </a:t>
            </a:r>
            <a:r>
              <a:rPr dirty="0" smtClean="0"/>
              <a:t>los destinos de los equipos</a:t>
            </a:r>
          </a:p>
          <a:p>
            <a:pPr>
              <a:buFont typeface="Arial" pitchFamily="34" charset="0"/>
              <a:buChar char="•"/>
            </a:pPr>
            <a:r>
              <a:rPr dirty="0" smtClean="0"/>
              <a:t> Imprime </a:t>
            </a:r>
            <a:r>
              <a:rPr dirty="0" smtClean="0"/>
              <a:t>planilla de equipo para anexar al </a:t>
            </a:r>
            <a:r>
              <a:rPr dirty="0" smtClean="0"/>
              <a:t>legajo</a:t>
            </a:r>
            <a:endParaRPr dirty="0" smtClean="0"/>
          </a:p>
          <a:p>
            <a:pPr>
              <a:buFont typeface="Arial" pitchFamily="34" charset="0"/>
              <a:buChar char="•"/>
            </a:pPr>
            <a:r>
              <a:rPr dirty="0" smtClean="0"/>
              <a:t> Finaliza el proceso </a:t>
            </a:r>
            <a:r>
              <a:rPr dirty="0" smtClean="0"/>
              <a:t>de </a:t>
            </a:r>
            <a:r>
              <a:rPr dirty="0" smtClean="0"/>
              <a:t>creación del equipo en el sistema</a:t>
            </a:r>
            <a:endParaRPr dirty="0" smtClean="0"/>
          </a:p>
        </p:txBody>
      </p:sp>
      <p:sp>
        <p:nvSpPr>
          <p:cNvPr id="21" name="20 Pentágono"/>
          <p:cNvSpPr/>
          <p:nvPr/>
        </p:nvSpPr>
        <p:spPr>
          <a:xfrm>
            <a:off x="714348" y="6317136"/>
            <a:ext cx="428628" cy="183698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21 Pentágono"/>
          <p:cNvSpPr/>
          <p:nvPr/>
        </p:nvSpPr>
        <p:spPr>
          <a:xfrm>
            <a:off x="979580" y="2080228"/>
            <a:ext cx="1000132" cy="428628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bg1"/>
                </a:solidFill>
              </a:rPr>
              <a:t>C</a:t>
            </a:r>
            <a:endParaRPr lang="es-ES" sz="2000" b="1" dirty="0">
              <a:solidFill>
                <a:schemeClr val="bg1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071538" y="6215082"/>
            <a:ext cx="10001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smtClean="0"/>
              <a:t>Informa</a:t>
            </a:r>
            <a:endParaRPr lang="es-ES" dirty="0"/>
          </a:p>
        </p:txBody>
      </p:sp>
      <p:sp>
        <p:nvSpPr>
          <p:cNvPr id="20" name="19 Rectángulo"/>
          <p:cNvSpPr/>
          <p:nvPr/>
        </p:nvSpPr>
        <p:spPr>
          <a:xfrm>
            <a:off x="4277954" y="5010187"/>
            <a:ext cx="4143404" cy="1295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6532746" y="464384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 smtClean="0"/>
              <a:t>MESA DE AYUDA</a:t>
            </a:r>
            <a:endParaRPr lang="es-ES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4706582" y="5319389"/>
            <a:ext cx="339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dirty="0" smtClean="0"/>
              <a:t> Entrega </a:t>
            </a:r>
            <a:r>
              <a:rPr dirty="0" smtClean="0"/>
              <a:t>e instala </a:t>
            </a:r>
            <a:r>
              <a:rPr dirty="0" smtClean="0"/>
              <a:t>el equipo </a:t>
            </a:r>
            <a:r>
              <a:rPr dirty="0" smtClean="0"/>
              <a:t>en </a:t>
            </a:r>
            <a:r>
              <a:rPr dirty="0" smtClean="0"/>
              <a:t>el destino definido</a:t>
            </a:r>
            <a:endParaRPr lang="es-ES" dirty="0"/>
          </a:p>
        </p:txBody>
      </p:sp>
      <p:sp>
        <p:nvSpPr>
          <p:cNvPr id="19" name="18 Pentágono"/>
          <p:cNvSpPr/>
          <p:nvPr/>
        </p:nvSpPr>
        <p:spPr>
          <a:xfrm rot="16200000" flipH="1">
            <a:off x="4311948" y="4439963"/>
            <a:ext cx="1154408" cy="428628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sz="2000" b="1" smtClean="0">
                <a:solidFill>
                  <a:schemeClr val="bg1"/>
                </a:solidFill>
              </a:rPr>
              <a:t>B</a:t>
            </a:r>
            <a:endParaRPr lang="es-E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Rectángulo"/>
          <p:cNvSpPr/>
          <p:nvPr/>
        </p:nvSpPr>
        <p:spPr>
          <a:xfrm>
            <a:off x="827584" y="1168150"/>
            <a:ext cx="7786742" cy="492514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5572132" y="6215082"/>
            <a:ext cx="31164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000" smtClean="0"/>
              <a:t>EQUIPOS EN USO</a:t>
            </a:r>
            <a:endParaRPr lang="es-ES" sz="3000" dirty="0"/>
          </a:p>
        </p:txBody>
      </p:sp>
      <p:sp>
        <p:nvSpPr>
          <p:cNvPr id="6" name="5 Rectángulo"/>
          <p:cNvSpPr/>
          <p:nvPr/>
        </p:nvSpPr>
        <p:spPr>
          <a:xfrm>
            <a:off x="1403648" y="1933932"/>
            <a:ext cx="2786082" cy="158600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281862" y="1576742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b="1" dirty="0" smtClean="0"/>
              <a:t>EQUIPO EXISTENTE</a:t>
            </a:r>
            <a:endParaRPr lang="es-ES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1475086" y="2076808"/>
            <a:ext cx="2571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dirty="0" smtClean="0"/>
              <a:t> Relevamiento </a:t>
            </a:r>
            <a:r>
              <a:rPr dirty="0" smtClean="0"/>
              <a:t>de los datos de los componentes con el software "</a:t>
            </a:r>
            <a:r>
              <a:rPr dirty="0" err="1" smtClean="0"/>
              <a:t>PCWizard</a:t>
            </a:r>
            <a:r>
              <a:rPr dirty="0" smtClean="0"/>
              <a:t>"</a:t>
            </a:r>
            <a:endParaRPr lang="es-ES" dirty="0"/>
          </a:p>
        </p:txBody>
      </p:sp>
      <p:sp>
        <p:nvSpPr>
          <p:cNvPr id="9" name="8 Pentágono"/>
          <p:cNvSpPr/>
          <p:nvPr/>
        </p:nvSpPr>
        <p:spPr>
          <a:xfrm>
            <a:off x="714348" y="6317136"/>
            <a:ext cx="428628" cy="183698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071538" y="6215082"/>
            <a:ext cx="10001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smtClean="0"/>
              <a:t>Informa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00034" y="7141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/>
              <a:t>¿Cómo ingresar un equipo </a:t>
            </a:r>
            <a:r>
              <a:rPr dirty="0" smtClean="0"/>
              <a:t>existente </a:t>
            </a:r>
            <a:r>
              <a:rPr dirty="0" smtClean="0"/>
              <a:t>en el sistema de inventario?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4860032" y="1945902"/>
            <a:ext cx="3096344" cy="3643338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4788024" y="158871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SISTEMA DE INVENTARIO</a:t>
            </a:r>
            <a:endParaRPr lang="es-E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4931470" y="2088778"/>
            <a:ext cx="2571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dirty="0" smtClean="0"/>
              <a:t> Carga de datos en el sistema a </a:t>
            </a:r>
            <a:r>
              <a:rPr dirty="0" smtClean="0"/>
              <a:t>través de la importación del archivo </a:t>
            </a:r>
            <a:r>
              <a:rPr dirty="0" smtClean="0"/>
              <a:t>generado con </a:t>
            </a:r>
            <a:r>
              <a:rPr dirty="0" err="1" smtClean="0"/>
              <a:t>PCWizard</a:t>
            </a:r>
            <a:r>
              <a:rPr dirty="0" smtClean="0"/>
              <a:t>" y/o del ingreso manual</a:t>
            </a:r>
            <a:endParaRPr dirty="0" smtClean="0"/>
          </a:p>
          <a:p>
            <a:pPr>
              <a:buFont typeface="Arial" pitchFamily="34" charset="0"/>
              <a:buChar char="•"/>
            </a:pPr>
            <a:r>
              <a:rPr dirty="0" smtClean="0"/>
              <a:t> Verificación </a:t>
            </a:r>
            <a:r>
              <a:rPr dirty="0" smtClean="0"/>
              <a:t>datos obtenidos</a:t>
            </a:r>
          </a:p>
          <a:p>
            <a:pPr>
              <a:buFont typeface="Arial" pitchFamily="34" charset="0"/>
              <a:buChar char="•"/>
            </a:pPr>
            <a:r>
              <a:rPr dirty="0" smtClean="0"/>
              <a:t> Finalización del </a:t>
            </a:r>
            <a:r>
              <a:rPr dirty="0" smtClean="0"/>
              <a:t>proceso de </a:t>
            </a:r>
            <a:r>
              <a:rPr dirty="0" smtClean="0"/>
              <a:t>creación del equipo en el sistema</a:t>
            </a:r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27584" y="84701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TÉCNICO DEL Dpto. INFORMÁTICA</a:t>
            </a:r>
            <a:endParaRPr lang="es-ES" b="1" dirty="0"/>
          </a:p>
        </p:txBody>
      </p:sp>
      <p:sp>
        <p:nvSpPr>
          <p:cNvPr id="23" name="22 Rectángulo"/>
          <p:cNvSpPr/>
          <p:nvPr/>
        </p:nvSpPr>
        <p:spPr>
          <a:xfrm>
            <a:off x="1425878" y="3741741"/>
            <a:ext cx="2786082" cy="1586007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1510805" y="4073936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dirty="0" smtClean="0"/>
              <a:t> Relevamiento </a:t>
            </a:r>
            <a:r>
              <a:rPr dirty="0" smtClean="0"/>
              <a:t>de los datos de la impresora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285576" y="5363924"/>
            <a:ext cx="357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IMPRESORA DEPARTAMENTAL</a:t>
            </a:r>
            <a:endParaRPr lang="es-ES" b="1" dirty="0"/>
          </a:p>
        </p:txBody>
      </p:sp>
      <p:sp>
        <p:nvSpPr>
          <p:cNvPr id="10" name="9 Pentágono"/>
          <p:cNvSpPr/>
          <p:nvPr/>
        </p:nvSpPr>
        <p:spPr>
          <a:xfrm>
            <a:off x="3948120" y="3432420"/>
            <a:ext cx="1000132" cy="428628"/>
          </a:xfrm>
          <a:prstGeom prst="homePlate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b="1" smtClean="0">
                <a:solidFill>
                  <a:schemeClr val="tx1"/>
                </a:solidFill>
              </a:rPr>
              <a:t>A</a:t>
            </a:r>
            <a:endParaRPr lang="es-E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logo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3286124"/>
            <a:ext cx="714380" cy="730185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3500430" y="3214686"/>
            <a:ext cx="3364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mtClean="0"/>
              <a:t>MINISTERIO DE SALUD</a:t>
            </a:r>
            <a:br>
              <a:rPr smtClean="0"/>
            </a:br>
            <a:r>
              <a:rPr sz="1600" smtClean="0">
                <a:solidFill>
                  <a:schemeClr val="bg2"/>
                </a:solidFill>
              </a:rPr>
              <a:t>GOBIERNO DE ENTRE RIOS</a:t>
            </a:r>
            <a:r>
              <a:rPr smtClean="0"/>
              <a:t/>
            </a:r>
            <a:br>
              <a:rPr smtClean="0"/>
            </a:br>
            <a:r>
              <a:rPr smtClean="0"/>
              <a:t>DEPARTAMENTO INFORMATICA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288</Words>
  <Application>Microsoft Office PowerPoint</Application>
  <PresentationFormat>Presentación en pantalla (4:3)</PresentationFormat>
  <Paragraphs>53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IntroducingPowerPoint2007</vt:lpstr>
      <vt:lpstr>SISTEMA DE INVENTARIO 2013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2013-05-30T16:56:07Z</dcterms:created>
  <dcterms:modified xsi:type="dcterms:W3CDTF">2013-05-30T19:19:34Z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