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0" r:id="rId5"/>
    <p:sldId id="271" r:id="rId6"/>
    <p:sldId id="276" r:id="rId7"/>
    <p:sldId id="272" r:id="rId8"/>
    <p:sldId id="292" r:id="rId9"/>
    <p:sldId id="293" r:id="rId10"/>
    <p:sldId id="294" r:id="rId11"/>
    <p:sldId id="273" r:id="rId12"/>
    <p:sldId id="288" r:id="rId13"/>
    <p:sldId id="289" r:id="rId14"/>
    <p:sldId id="290" r:id="rId15"/>
    <p:sldId id="287" r:id="rId16"/>
    <p:sldId id="286" r:id="rId17"/>
    <p:sldId id="291" r:id="rId18"/>
    <p:sldId id="285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289FC-EF88-46AA-B0E3-2926A46C6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2CAC-326B-401B-B5B3-BBE8E05A55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F5DC-2FCE-45C9-AD0A-A828033FB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2CB1-AAEF-4A89-9930-8D7839DD0D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1523" y="2940912"/>
            <a:ext cx="89498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RWD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网页设计报告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198" y="4101335"/>
            <a:ext cx="5312083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汇报人：</a:t>
            </a:r>
            <a:r>
              <a:rPr lang="en-US" altLang="zh-CN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201843302129 </a:t>
            </a: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叶兴炼</a:t>
            </a:r>
            <a:endParaRPr lang="en-US" altLang="zh-CN"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2400" spc="225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 201843302104 </a:t>
            </a: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陈科润</a:t>
            </a:r>
            <a:endParaRPr lang="en-US" altLang="zh-CN"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 algn="dist">
              <a:defRPr/>
            </a:pPr>
            <a:endParaRPr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178776" y="231317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32044" y="2744384"/>
            <a:ext cx="9133365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/>
              <a:t>导航栏运用了</a:t>
            </a:r>
            <a:r>
              <a:rPr lang="en-US" altLang="zh-CN" dirty="0"/>
              <a:t>class="navbar navbar-expand-lg navbar-light </a:t>
            </a:r>
            <a:r>
              <a:rPr lang="en-US" altLang="zh-CN" dirty="0" err="1"/>
              <a:t>bg</a:t>
            </a:r>
            <a:r>
              <a:rPr lang="en-US" altLang="zh-CN" dirty="0"/>
              <a:t>-light"</a:t>
            </a:r>
            <a:r>
              <a:rPr lang="zh-CN" altLang="zh-CN" dirty="0"/>
              <a:t>，同时给导航栏中各个单词绑定了</a:t>
            </a:r>
            <a:r>
              <a:rPr lang="en-US" altLang="zh-CN" dirty="0"/>
              <a:t>&lt;a&gt;</a:t>
            </a:r>
            <a:r>
              <a:rPr lang="zh-CN" altLang="zh-CN" dirty="0"/>
              <a:t>标签，单击即可跳转至相应页面。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632045" y="2290297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1.Navbar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导航栏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600" y="939304"/>
            <a:ext cx="8391525" cy="112395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030953" y="3467286"/>
            <a:ext cx="6520820" cy="16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1178776" y="506490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32044" y="5554566"/>
            <a:ext cx="9133364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/>
              <a:t>使用了模板</a:t>
            </a:r>
            <a:r>
              <a:rPr lang="en-US" altLang="zh-CN" dirty="0" err="1"/>
              <a:t>Jumbotorn</a:t>
            </a:r>
            <a:r>
              <a:rPr lang="zh-CN" altLang="zh-CN" dirty="0"/>
              <a:t>，插入了一张横向铺满网页的图片，显得网页简约和美观</a:t>
            </a:r>
            <a:r>
              <a:rPr lang="zh-CN" altLang="en-US" dirty="0"/>
              <a:t>表现了这是一个</a:t>
            </a:r>
            <a:r>
              <a:rPr lang="zh-CN" altLang="zh-CN" dirty="0"/>
              <a:t>家具有关的网站。使用</a:t>
            </a:r>
            <a:r>
              <a:rPr lang="en-US" altLang="zh-CN" dirty="0"/>
              <a:t>container</a:t>
            </a:r>
            <a:r>
              <a:rPr lang="zh-CN" altLang="zh-CN" dirty="0"/>
              <a:t>模板在大图片中穿插了</a:t>
            </a:r>
            <a:r>
              <a:rPr lang="en-US" altLang="zh-CN" dirty="0"/>
              <a:t>Title</a:t>
            </a:r>
            <a:r>
              <a:rPr lang="zh-CN" altLang="zh-CN" dirty="0"/>
              <a:t>，</a:t>
            </a:r>
            <a:r>
              <a:rPr lang="zh-CN" altLang="en-US" dirty="0"/>
              <a:t>用</a:t>
            </a:r>
            <a:r>
              <a:rPr lang="zh-CN" altLang="zh-CN" dirty="0"/>
              <a:t>浅色背景并且使文字居中；</a:t>
            </a:r>
            <a:r>
              <a:rPr lang="zh-CN" altLang="en-US" dirty="0"/>
              <a:t>并且</a:t>
            </a:r>
            <a:r>
              <a:rPr lang="zh-CN" altLang="zh-CN" dirty="0"/>
              <a:t>使原本处于大图片底部的</a:t>
            </a:r>
            <a:r>
              <a:rPr lang="en-US" altLang="zh-CN" dirty="0"/>
              <a:t>Title</a:t>
            </a:r>
            <a:r>
              <a:rPr lang="zh-CN" altLang="zh-CN" dirty="0"/>
              <a:t>从原本的位置向上移动</a:t>
            </a:r>
            <a:r>
              <a:rPr lang="zh-CN" altLang="en-US" dirty="0"/>
              <a:t>，让</a:t>
            </a:r>
            <a:r>
              <a:rPr lang="en-US" altLang="zh-CN" dirty="0"/>
              <a:t>Title</a:t>
            </a:r>
            <a:r>
              <a:rPr lang="zh-CN" altLang="en-US" dirty="0"/>
              <a:t>可以更加美观与直接进入人们视线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1632044" y="5100479"/>
            <a:ext cx="4222222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en-US" altLang="zh-CN" b="1" dirty="0"/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Jumbotron + container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  <p:bldP spid="16" grpId="0" animBg="1"/>
      <p:bldP spid="17" grpId="0" bldLvl="0"/>
      <p:bldP spid="18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395748" y="461331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7142" y="5044524"/>
            <a:ext cx="883802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&lt;div&gt;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标签设为内联元素，从而使多个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&lt;div&gt;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标签能够排列在一排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将图片调整至合适的位置。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商品名使用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相应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字体大小和样式，把商品名放入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&lt;span&gt;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标签中再独立设置字体颜色。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加入购物车按钮使用了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button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btn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btn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-warning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"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7142" y="4590437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商品图片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+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button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810372" y="1185999"/>
            <a:ext cx="8904795" cy="315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370577" y="519550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7715" y="5610132"/>
            <a:ext cx="898253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card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class="card-group"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构建商品推荐卡片，向用户推荐季节性新品和新商品搭配指南。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7715" y="51560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商品推荐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998908" y="1121790"/>
            <a:ext cx="8851344" cy="3913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/>
      <p:bldP spid="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15296" y="1579709"/>
            <a:ext cx="2602221" cy="41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同样使用了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Jumbotron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模板，与首页的大图片不同，购物车页面直接使用纯色背景横向铺满，简约的同时突出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的文字。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Title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下方亮色的小字可以跳转至相应页面，帮助用户快速的在不同页面之间跳转。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658279" y="2279754"/>
            <a:ext cx="7909088" cy="327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45"/>
          <p:cNvSpPr>
            <a:spLocks noEditPoints="1"/>
          </p:cNvSpPr>
          <p:nvPr/>
        </p:nvSpPr>
        <p:spPr bwMode="auto">
          <a:xfrm>
            <a:off x="8567367" y="16859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1"/>
          <a:stretch>
            <a:fillRect/>
          </a:stretch>
        </p:blipFill>
        <p:spPr>
          <a:xfrm>
            <a:off x="580458" y="1260172"/>
            <a:ext cx="7759364" cy="495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8821216" y="2909006"/>
            <a:ext cx="294925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商品清单运用了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class=”table table-hover”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消除了各列之间分隔的竖线，同时在清单首行加入了浅色背景，使得首行更突出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8339821" y="2382273"/>
            <a:ext cx="425265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21216" y="2359398"/>
            <a:ext cx="279032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8" grpId="0" animBg="1"/>
      <p:bldP spid="19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961" y="1087535"/>
            <a:ext cx="30535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除清单首行外，在每一行的数量一列添加了‘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-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’和‘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+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’按钮，用来加减商品的数量。数量变化的同时，主要通过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javascript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cs"/>
              </a:rPr>
              <a:t>实现以下功能：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cs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4986010" y="1397171"/>
            <a:ext cx="2535693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1.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商品数量改变的同时商品总价同步更新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7845485" y="860841"/>
            <a:ext cx="384886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商品数量将要减为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时，提示用户是否要删除商品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确定，则删除商品列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r>
              <a:rPr lang="zh-CN" altLang="zh-CN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取消，则保持商品数量不变</a:t>
            </a:r>
            <a:r>
              <a:rPr lang="zh-CN" altLang="en-US" b="1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b="1" cap="all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325245" y="2762655"/>
            <a:ext cx="4958823" cy="340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799635" y="2762655"/>
            <a:ext cx="4601184" cy="340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8259699" y="6172136"/>
            <a:ext cx="234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商品数量即将减为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0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986" y="6185262"/>
            <a:ext cx="160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添加商品数量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03657" y="3723820"/>
            <a:ext cx="2218055" cy="17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后台商品订单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设置成暗色，与白色的字体形成反差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03655" y="3300275"/>
            <a:ext cx="205041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订单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table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9779547" y="2030512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770288" y="1527142"/>
            <a:ext cx="8038138" cy="455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19868" y="2180442"/>
            <a:ext cx="3420745" cy="646331"/>
            <a:chOff x="7220041" y="2128611"/>
            <a:chExt cx="3420745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8013156" y="2129782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设计理念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19868" y="3362670"/>
            <a:ext cx="3420745" cy="647502"/>
            <a:chOff x="7220041" y="3006965"/>
            <a:chExt cx="3420745" cy="647502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3008136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切板方式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9868" y="4481670"/>
            <a:ext cx="3420745" cy="646331"/>
            <a:chOff x="7220041" y="3830411"/>
            <a:chExt cx="3420745" cy="646331"/>
          </a:xfrm>
        </p:grpSpPr>
        <p:sp>
          <p:nvSpPr>
            <p:cNvPr id="20" name="文本框 19"/>
            <p:cNvSpPr txBox="1"/>
            <p:nvPr/>
          </p:nvSpPr>
          <p:spPr>
            <a:xfrm>
              <a:off x="8013156" y="383099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使用方法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设计理念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设计理念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8721" y="2083325"/>
            <a:ext cx="1128548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本次设计的是一个电商网站，主要商品为家具，网站的设计旨在将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简约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、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大方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、</a:t>
            </a:r>
            <a:r>
              <a:rPr lang="zh-CN" altLang="zh-CN" sz="36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直观</a:t>
            </a:r>
            <a:r>
              <a:rPr lang="zh-CN" altLang="zh-CN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贯彻到底。网站总体风格偏欧式，采用了大量的图片，最大化的隐藏了文字，将用户最需要关注的信息以最直观地方式展示给用户，让用户访问网站时有一种整洁、舒服的感觉</a:t>
            </a:r>
            <a:r>
              <a:rPr lang="zh-CN" altLang="zh-CN" sz="4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 panose="02010609030101010101" charset="-122"/>
                <a:cs typeface="仿宋_GB2312" panose="02010609030101010101" charset="-122"/>
              </a:rPr>
              <a:t>。</a:t>
            </a:r>
            <a:endParaRPr lang="zh-CN" altLang="zh-CN" sz="4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two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切板方式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84042" y="3235326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06073" y="340049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首页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34" name="图片 33" descr="切板方法"/>
          <p:cNvPicPr/>
          <p:nvPr/>
        </p:nvPicPr>
        <p:blipFill>
          <a:blip r:embed="rId1"/>
          <a:stretch>
            <a:fillRect/>
          </a:stretch>
        </p:blipFill>
        <p:spPr>
          <a:xfrm>
            <a:off x="4667091" y="1256118"/>
            <a:ext cx="4866005" cy="521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94988" y="340049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购物车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81169" y="3235325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10" name="椭圆 9"/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Freeform 101"/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16" name="图片 15" descr="切板方法2"/>
          <p:cNvPicPr/>
          <p:nvPr/>
        </p:nvPicPr>
        <p:blipFill>
          <a:blip r:embed="rId1"/>
          <a:stretch>
            <a:fillRect/>
          </a:stretch>
        </p:blipFill>
        <p:spPr>
          <a:xfrm>
            <a:off x="4650635" y="1160540"/>
            <a:ext cx="4983480" cy="5265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切板方式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06073" y="342900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后台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14073" y="3263832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pic>
        <p:nvPicPr>
          <p:cNvPr id="17" name="图片 16" descr="切板方法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5943" y="1301483"/>
            <a:ext cx="4706620" cy="504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6" y="205961"/>
            <a:ext cx="273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使用方法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宽屏</PresentationFormat>
  <Paragraphs>118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字魂58号-创中黑</vt:lpstr>
      <vt:lpstr>黑体</vt:lpstr>
      <vt:lpstr>字魂59号-创粗黑</vt:lpstr>
      <vt:lpstr>Calibri</vt:lpstr>
      <vt:lpstr>仿宋_GB2312</vt:lpstr>
      <vt:lpstr>Times New Roman</vt:lpstr>
      <vt:lpstr>微软雅黑</vt:lpstr>
      <vt:lpstr>等线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兴炼 叶</dc:creator>
  <cp:lastModifiedBy>Mr.Rzing</cp:lastModifiedBy>
  <cp:revision>13</cp:revision>
  <dcterms:created xsi:type="dcterms:W3CDTF">2021-06-23T16:44:00Z</dcterms:created>
  <dcterms:modified xsi:type="dcterms:W3CDTF">2021-06-24T05:45:24Z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80A584E2B80C4549AD713641DEDE12FD</vt:lpwstr>
  </property>
  <property fmtid="{D5CDD505-2E9C-101B-9397-08002B2CF9AE}" pid="3" name="KSOProductBuildVer">
    <vt:lpwstr>2052-11.1.0.10578</vt:lpwstr>
  </property>
</Properties>
</file>