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74" r:id="rId3"/>
    <p:sldId id="377" r:id="rId4"/>
    <p:sldId id="378" r:id="rId5"/>
    <p:sldId id="381" r:id="rId6"/>
    <p:sldId id="380" r:id="rId7"/>
    <p:sldId id="375" r:id="rId8"/>
    <p:sldId id="3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5354" y="172984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0" y="1838781"/>
            <a:ext cx="113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DATA STRUCTURES AND ITS APPLICATIONS (UE22CS252A)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Mini Project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52676"/>
            <a:ext cx="11181522" cy="12684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Title &amp; Team Members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308430" y="1681787"/>
            <a:ext cx="1035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:    Enhancement of an ecommerce website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142170" y="3593413"/>
            <a:ext cx="10351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1)Narayan S                      PES2UG22CS339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	      2)Nikhil Srivatsa               PES2UG22CS357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3)Nitheesh Pugazhanthi   PES2UG22CS371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4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SYNOPSIS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308430" y="1681787"/>
            <a:ext cx="10351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each designed 3 Features for our ecommerce website: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parser : Parses the JSON database file and provides endpoints for the other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Search using Prefix Trees.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using graphs. The system suggests related product to the product of interest based on a given parameter.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6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ADT USED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-2920482" y="1681787"/>
            <a:ext cx="133800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Autocomplete System: Implemented Trie to match closest search based on Prefix matching . ADTs used: insert, display, display_prefix.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insert function helps initializes the word inside the trie.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, traverses the parent trie and its children then prints out the  particular searched word 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Display_prefix , takes in a particular prefix , and prints out all the words with that prefix .</a:t>
            </a:r>
          </a:p>
          <a:p>
            <a:pPr lvl="7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2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ADT USED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644155" y="1976554"/>
            <a:ext cx="103510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: The database is read using the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parser and made into a linked list for easy traversal, we use create node to make new nodes and update node function to update to linked list.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array of pointers to represent the graph . According to cost of the interested node, the weight of the others are decided, and the closest ones are updated in the array.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then use the outdegree count to display related items to the interested one. Json Parser : It uses 2 stacks .It uses the pop and push ADT of stack .</a:t>
            </a:r>
          </a:p>
        </p:txBody>
      </p:sp>
    </p:spTree>
    <p:extLst>
      <p:ext uri="{BB962C8B-B14F-4D97-AF65-F5344CB8AC3E}">
        <p14:creationId xmlns:p14="http://schemas.microsoft.com/office/powerpoint/2010/main" val="253829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ADT USED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308430" y="1681787"/>
            <a:ext cx="10351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image:</a:t>
            </a:r>
          </a:p>
          <a:p>
            <a:pPr lvl="7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53CD9-D33B-79DB-56F0-1CA7F048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94" y="2204538"/>
            <a:ext cx="2936359" cy="428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Contribution of each Team Member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308430" y="1681787"/>
            <a:ext cx="10351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Narayan S: Json parser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 : Auto complete system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Nitheesh :recommendation system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5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7097C-24E5-E74E-426A-F8A5ABBE0E98}"/>
              </a:ext>
            </a:extLst>
          </p:cNvPr>
          <p:cNvSpPr txBox="1"/>
          <p:nvPr/>
        </p:nvSpPr>
        <p:spPr>
          <a:xfrm>
            <a:off x="2871497" y="3244334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200" b="1" i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345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311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Nikhil s</cp:lastModifiedBy>
  <cp:revision>134</cp:revision>
  <dcterms:created xsi:type="dcterms:W3CDTF">2020-06-03T14:19:11Z</dcterms:created>
  <dcterms:modified xsi:type="dcterms:W3CDTF">2023-11-20T00:56:14Z</dcterms:modified>
</cp:coreProperties>
</file>