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0" r:id="rId7"/>
    <p:sldId id="271" r:id="rId8"/>
    <p:sldId id="272" r:id="rId9"/>
    <p:sldId id="273" r:id="rId10"/>
    <p:sldId id="274" r:id="rId11"/>
    <p:sldId id="275" r:id="rId12"/>
    <p:sldId id="276" r:id="rId13"/>
    <p:sldId id="277" r:id="rId14"/>
    <p:sldId id="278" r:id="rId15"/>
    <p:sldId id="279" r:id="rId16"/>
    <p:sldId id="281" r:id="rId17"/>
    <p:sldId id="282" r:id="rId18"/>
    <p:sldId id="283" r:id="rId19"/>
    <p:sldId id="280"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C94226B0-FB85-4F7E-9B01-7E3BE1FCBC25}">
          <p14:sldIdLst>
            <p14:sldId id="256"/>
            <p14:sldId id="257"/>
            <p14:sldId id="258"/>
          </p14:sldIdLst>
        </p14:section>
        <p14:section name="Radio Regulations (ITU RR)" id="{F61A210A-B167-4F16-A783-9F086F17FD55}">
          <p14:sldIdLst>
            <p14:sldId id="268"/>
            <p14:sldId id="269"/>
            <p14:sldId id="270"/>
            <p14:sldId id="271"/>
            <p14:sldId id="272"/>
            <p14:sldId id="273"/>
            <p14:sldId id="274"/>
            <p14:sldId id="275"/>
            <p14:sldId id="276"/>
            <p14:sldId id="277"/>
            <p14:sldId id="278"/>
            <p14:sldId id="279"/>
            <p14:sldId id="281"/>
            <p14:sldId id="282"/>
            <p14:sldId id="283"/>
            <p14:sldId id="280"/>
            <p14:sldId id="284"/>
          </p14:sldIdLst>
        </p14:section>
        <p14:section name="Regelungen der CEPT" id="{1FAB0BEA-B8D0-49AB-B88B-3EBA4D771944}">
          <p14:sldIdLst>
            <p14:sldId id="285"/>
            <p14:sldId id="286"/>
            <p14:sldId id="287"/>
            <p14:sldId id="288"/>
            <p14:sldId id="289"/>
            <p14:sldId id="290"/>
            <p14:sldId id="291"/>
            <p14:sldId id="292"/>
            <p14:sldId id="293"/>
            <p14:sldId id="294"/>
            <p14:sldId id="295"/>
            <p14:sldId id="296"/>
            <p14:sldId id="297"/>
            <p14:sldId id="298"/>
          </p14:sldIdLst>
        </p14:section>
        <p14:section name="Amateurfunkgesetz (AFuG)" id="{711D8BBE-CFB7-42F3-8925-EC8A0E07B528}">
          <p14:sldIdLst>
            <p14:sldId id="299"/>
            <p14:sldId id="300"/>
            <p14:sldId id="301"/>
            <p14:sldId id="302"/>
            <p14:sldId id="303"/>
            <p14:sldId id="304"/>
            <p14:sldId id="305"/>
            <p14:sldId id="306"/>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D00"/>
    <a:srgbClr val="FFFFFF"/>
    <a:srgbClr val="00DDFF"/>
    <a:srgbClr val="DD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9C6E9-0E6E-420A-A1AB-10109172E705}" v="276" dt="2025-08-10T17:24:59.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1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rad Ritter" userId="a6e8e9d6da2f7611" providerId="LiveId" clId="{6C59C6E9-0E6E-420A-A1AB-10109172E705}"/>
    <pc:docChg chg="undo custSel addSld modSld addSection modSection">
      <pc:chgData name="Konrad Ritter" userId="a6e8e9d6da2f7611" providerId="LiveId" clId="{6C59C6E9-0E6E-420A-A1AB-10109172E705}" dt="2025-08-10T17:25:27.856" v="11667" actId="20577"/>
      <pc:docMkLst>
        <pc:docMk/>
      </pc:docMkLst>
      <pc:sldChg chg="modSp mod">
        <pc:chgData name="Konrad Ritter" userId="a6e8e9d6da2f7611" providerId="LiveId" clId="{6C59C6E9-0E6E-420A-A1AB-10109172E705}" dt="2025-08-10T11:13:41.109" v="1976" actId="790"/>
        <pc:sldMkLst>
          <pc:docMk/>
          <pc:sldMk cId="960289539" sldId="256"/>
        </pc:sldMkLst>
        <pc:spChg chg="mod">
          <ac:chgData name="Konrad Ritter" userId="a6e8e9d6da2f7611" providerId="LiveId" clId="{6C59C6E9-0E6E-420A-A1AB-10109172E705}" dt="2025-08-10T11:13:41.109" v="1976" actId="790"/>
          <ac:spMkLst>
            <pc:docMk/>
            <pc:sldMk cId="960289539" sldId="256"/>
            <ac:spMk id="2" creationId="{857F37A0-A577-1CEF-3291-C8C71A5C926D}"/>
          </ac:spMkLst>
        </pc:spChg>
        <pc:spChg chg="mod">
          <ac:chgData name="Konrad Ritter" userId="a6e8e9d6da2f7611" providerId="LiveId" clId="{6C59C6E9-0E6E-420A-A1AB-10109172E705}" dt="2025-08-10T11:13:41.109" v="1976" actId="790"/>
          <ac:spMkLst>
            <pc:docMk/>
            <pc:sldMk cId="960289539" sldId="256"/>
            <ac:spMk id="3" creationId="{B24F31DB-63F6-9FFF-CE11-16B0573D4B8E}"/>
          </ac:spMkLst>
        </pc:spChg>
      </pc:sldChg>
      <pc:sldChg chg="modSp mod">
        <pc:chgData name="Konrad Ritter" userId="a6e8e9d6da2f7611" providerId="LiveId" clId="{6C59C6E9-0E6E-420A-A1AB-10109172E705}" dt="2025-08-10T11:13:41.109" v="1976" actId="790"/>
        <pc:sldMkLst>
          <pc:docMk/>
          <pc:sldMk cId="4279855322" sldId="257"/>
        </pc:sldMkLst>
        <pc:spChg chg="mod">
          <ac:chgData name="Konrad Ritter" userId="a6e8e9d6da2f7611" providerId="LiveId" clId="{6C59C6E9-0E6E-420A-A1AB-10109172E705}" dt="2025-08-10T11:13:41.109" v="1976" actId="790"/>
          <ac:spMkLst>
            <pc:docMk/>
            <pc:sldMk cId="4279855322" sldId="257"/>
            <ac:spMk id="2" creationId="{3ADFD5DD-7E23-AF93-1644-43BC77247013}"/>
          </ac:spMkLst>
        </pc:spChg>
        <pc:spChg chg="mod">
          <ac:chgData name="Konrad Ritter" userId="a6e8e9d6da2f7611" providerId="LiveId" clId="{6C59C6E9-0E6E-420A-A1AB-10109172E705}" dt="2025-08-10T11:13:41.109" v="1976" actId="790"/>
          <ac:spMkLst>
            <pc:docMk/>
            <pc:sldMk cId="4279855322" sldId="257"/>
            <ac:spMk id="3" creationId="{7E230EB5-FB67-43FE-1D4D-55EB754289FD}"/>
          </ac:spMkLst>
        </pc:spChg>
      </pc:sldChg>
      <pc:sldChg chg="modSp mod">
        <pc:chgData name="Konrad Ritter" userId="a6e8e9d6da2f7611" providerId="LiveId" clId="{6C59C6E9-0E6E-420A-A1AB-10109172E705}" dt="2025-08-10T11:13:41.109" v="1976" actId="790"/>
        <pc:sldMkLst>
          <pc:docMk/>
          <pc:sldMk cId="1319649332" sldId="258"/>
        </pc:sldMkLst>
        <pc:spChg chg="mod">
          <ac:chgData name="Konrad Ritter" userId="a6e8e9d6da2f7611" providerId="LiveId" clId="{6C59C6E9-0E6E-420A-A1AB-10109172E705}" dt="2025-08-10T11:13:41.109" v="1976" actId="790"/>
          <ac:spMkLst>
            <pc:docMk/>
            <pc:sldMk cId="1319649332" sldId="258"/>
            <ac:spMk id="2" creationId="{26F7551B-1D99-35E3-F187-90F8D90294C3}"/>
          </ac:spMkLst>
        </pc:spChg>
        <pc:spChg chg="mod">
          <ac:chgData name="Konrad Ritter" userId="a6e8e9d6da2f7611" providerId="LiveId" clId="{6C59C6E9-0E6E-420A-A1AB-10109172E705}" dt="2025-08-10T11:13:41.109" v="1976" actId="790"/>
          <ac:spMkLst>
            <pc:docMk/>
            <pc:sldMk cId="1319649332" sldId="258"/>
            <ac:spMk id="3" creationId="{E8B1EE81-97AE-A96E-BEB1-CBD810208C95}"/>
          </ac:spMkLst>
        </pc:spChg>
      </pc:sldChg>
      <pc:sldChg chg="modSp mod">
        <pc:chgData name="Konrad Ritter" userId="a6e8e9d6da2f7611" providerId="LiveId" clId="{6C59C6E9-0E6E-420A-A1AB-10109172E705}" dt="2025-08-10T11:13:41.109" v="1976" actId="790"/>
        <pc:sldMkLst>
          <pc:docMk/>
          <pc:sldMk cId="2480410016" sldId="268"/>
        </pc:sldMkLst>
        <pc:spChg chg="mod">
          <ac:chgData name="Konrad Ritter" userId="a6e8e9d6da2f7611" providerId="LiveId" clId="{6C59C6E9-0E6E-420A-A1AB-10109172E705}" dt="2025-08-10T11:13:41.109" v="1976" actId="790"/>
          <ac:spMkLst>
            <pc:docMk/>
            <pc:sldMk cId="2480410016" sldId="268"/>
            <ac:spMk id="2" creationId="{BC0C5742-C5F6-B915-B6DB-3FA1D2F3CC42}"/>
          </ac:spMkLst>
        </pc:spChg>
        <pc:spChg chg="mod">
          <ac:chgData name="Konrad Ritter" userId="a6e8e9d6da2f7611" providerId="LiveId" clId="{6C59C6E9-0E6E-420A-A1AB-10109172E705}" dt="2025-08-10T11:13:41.109" v="1976" actId="790"/>
          <ac:spMkLst>
            <pc:docMk/>
            <pc:sldMk cId="2480410016" sldId="268"/>
            <ac:spMk id="4" creationId="{AF16D85B-122E-EB13-CD12-558984EFBC69}"/>
          </ac:spMkLst>
        </pc:spChg>
        <pc:spChg chg="mod">
          <ac:chgData name="Konrad Ritter" userId="a6e8e9d6da2f7611" providerId="LiveId" clId="{6C59C6E9-0E6E-420A-A1AB-10109172E705}" dt="2025-08-10T11:13:41.109" v="1976" actId="790"/>
          <ac:spMkLst>
            <pc:docMk/>
            <pc:sldMk cId="2480410016" sldId="268"/>
            <ac:spMk id="5" creationId="{DC1AFAEF-6A99-E958-CB39-5C58AEBDA12E}"/>
          </ac:spMkLst>
        </pc:spChg>
        <pc:spChg chg="mod">
          <ac:chgData name="Konrad Ritter" userId="a6e8e9d6da2f7611" providerId="LiveId" clId="{6C59C6E9-0E6E-420A-A1AB-10109172E705}" dt="2025-08-10T11:13:41.109" v="1976" actId="790"/>
          <ac:spMkLst>
            <pc:docMk/>
            <pc:sldMk cId="2480410016" sldId="268"/>
            <ac:spMk id="7" creationId="{17366D3D-22DA-886D-C18D-C1464FA4B5D2}"/>
          </ac:spMkLst>
        </pc:spChg>
      </pc:sldChg>
      <pc:sldChg chg="modSp mod">
        <pc:chgData name="Konrad Ritter" userId="a6e8e9d6da2f7611" providerId="LiveId" clId="{6C59C6E9-0E6E-420A-A1AB-10109172E705}" dt="2025-08-10T11:13:41.109" v="1976" actId="790"/>
        <pc:sldMkLst>
          <pc:docMk/>
          <pc:sldMk cId="286456933" sldId="269"/>
        </pc:sldMkLst>
        <pc:spChg chg="mod">
          <ac:chgData name="Konrad Ritter" userId="a6e8e9d6da2f7611" providerId="LiveId" clId="{6C59C6E9-0E6E-420A-A1AB-10109172E705}" dt="2025-08-10T11:13:41.109" v="1976" actId="790"/>
          <ac:spMkLst>
            <pc:docMk/>
            <pc:sldMk cId="286456933" sldId="269"/>
            <ac:spMk id="2" creationId="{33D4ECDF-8FA1-36D7-0DD9-D9C34CCB201D}"/>
          </ac:spMkLst>
        </pc:spChg>
        <pc:spChg chg="mod">
          <ac:chgData name="Konrad Ritter" userId="a6e8e9d6da2f7611" providerId="LiveId" clId="{6C59C6E9-0E6E-420A-A1AB-10109172E705}" dt="2025-08-10T11:13:41.109" v="1976" actId="790"/>
          <ac:spMkLst>
            <pc:docMk/>
            <pc:sldMk cId="286456933" sldId="269"/>
            <ac:spMk id="4" creationId="{D154D996-C3B7-7D0E-AE19-4DBC370A35C6}"/>
          </ac:spMkLst>
        </pc:spChg>
        <pc:spChg chg="mod">
          <ac:chgData name="Konrad Ritter" userId="a6e8e9d6da2f7611" providerId="LiveId" clId="{6C59C6E9-0E6E-420A-A1AB-10109172E705}" dt="2025-08-10T11:13:41.109" v="1976" actId="790"/>
          <ac:spMkLst>
            <pc:docMk/>
            <pc:sldMk cId="286456933" sldId="269"/>
            <ac:spMk id="5" creationId="{5DB630D9-5762-B644-E023-3BA3AD3096AB}"/>
          </ac:spMkLst>
        </pc:spChg>
        <pc:spChg chg="mod">
          <ac:chgData name="Konrad Ritter" userId="a6e8e9d6da2f7611" providerId="LiveId" clId="{6C59C6E9-0E6E-420A-A1AB-10109172E705}" dt="2025-08-10T11:13:41.109" v="1976" actId="790"/>
          <ac:spMkLst>
            <pc:docMk/>
            <pc:sldMk cId="286456933" sldId="269"/>
            <ac:spMk id="20" creationId="{6366ADD7-7613-5EE7-4322-D1C4CE09F6D1}"/>
          </ac:spMkLst>
        </pc:spChg>
      </pc:sldChg>
      <pc:sldChg chg="modSp mod">
        <pc:chgData name="Konrad Ritter" userId="a6e8e9d6da2f7611" providerId="LiveId" clId="{6C59C6E9-0E6E-420A-A1AB-10109172E705}" dt="2025-08-10T11:13:41.109" v="1976" actId="790"/>
        <pc:sldMkLst>
          <pc:docMk/>
          <pc:sldMk cId="3511426632" sldId="270"/>
        </pc:sldMkLst>
        <pc:spChg chg="mod">
          <ac:chgData name="Konrad Ritter" userId="a6e8e9d6da2f7611" providerId="LiveId" clId="{6C59C6E9-0E6E-420A-A1AB-10109172E705}" dt="2025-08-10T11:13:41.109" v="1976" actId="790"/>
          <ac:spMkLst>
            <pc:docMk/>
            <pc:sldMk cId="3511426632" sldId="270"/>
            <ac:spMk id="2" creationId="{7367BAC5-533F-9700-870A-4F4A5CF84FA3}"/>
          </ac:spMkLst>
        </pc:spChg>
        <pc:spChg chg="mod">
          <ac:chgData name="Konrad Ritter" userId="a6e8e9d6da2f7611" providerId="LiveId" clId="{6C59C6E9-0E6E-420A-A1AB-10109172E705}" dt="2025-08-10T11:13:41.109" v="1976" actId="790"/>
          <ac:spMkLst>
            <pc:docMk/>
            <pc:sldMk cId="3511426632" sldId="270"/>
            <ac:spMk id="3" creationId="{9228F423-F8D9-5D34-E313-7264645240F4}"/>
          </ac:spMkLst>
        </pc:spChg>
      </pc:sldChg>
      <pc:sldChg chg="modSp mod">
        <pc:chgData name="Konrad Ritter" userId="a6e8e9d6da2f7611" providerId="LiveId" clId="{6C59C6E9-0E6E-420A-A1AB-10109172E705}" dt="2025-08-10T11:13:41.109" v="1976" actId="790"/>
        <pc:sldMkLst>
          <pc:docMk/>
          <pc:sldMk cId="2417422093" sldId="271"/>
        </pc:sldMkLst>
        <pc:spChg chg="mod">
          <ac:chgData name="Konrad Ritter" userId="a6e8e9d6da2f7611" providerId="LiveId" clId="{6C59C6E9-0E6E-420A-A1AB-10109172E705}" dt="2025-08-10T11:13:41.109" v="1976" actId="790"/>
          <ac:spMkLst>
            <pc:docMk/>
            <pc:sldMk cId="2417422093" sldId="271"/>
            <ac:spMk id="2" creationId="{0B4FFDF4-52C0-E9BE-2FC6-B51D76511C8F}"/>
          </ac:spMkLst>
        </pc:spChg>
        <pc:spChg chg="mod">
          <ac:chgData name="Konrad Ritter" userId="a6e8e9d6da2f7611" providerId="LiveId" clId="{6C59C6E9-0E6E-420A-A1AB-10109172E705}" dt="2025-08-10T11:13:41.109" v="1976" actId="790"/>
          <ac:spMkLst>
            <pc:docMk/>
            <pc:sldMk cId="2417422093" sldId="271"/>
            <ac:spMk id="3" creationId="{5775EC27-5253-6C19-2551-4B26D2F0C7FB}"/>
          </ac:spMkLst>
        </pc:spChg>
        <pc:spChg chg="mod">
          <ac:chgData name="Konrad Ritter" userId="a6e8e9d6da2f7611" providerId="LiveId" clId="{6C59C6E9-0E6E-420A-A1AB-10109172E705}" dt="2025-08-10T11:13:41.109" v="1976" actId="790"/>
          <ac:spMkLst>
            <pc:docMk/>
            <pc:sldMk cId="2417422093" sldId="271"/>
            <ac:spMk id="10" creationId="{0E2C89E7-7D60-70BB-C421-EBA961BD6232}"/>
          </ac:spMkLst>
        </pc:spChg>
        <pc:spChg chg="mod">
          <ac:chgData name="Konrad Ritter" userId="a6e8e9d6da2f7611" providerId="LiveId" clId="{6C59C6E9-0E6E-420A-A1AB-10109172E705}" dt="2025-08-10T11:13:41.109" v="1976" actId="790"/>
          <ac:spMkLst>
            <pc:docMk/>
            <pc:sldMk cId="2417422093" sldId="271"/>
            <ac:spMk id="18" creationId="{ABA4D52B-7A7C-B8ED-01EB-71376A480D6B}"/>
          </ac:spMkLst>
        </pc:spChg>
      </pc:sldChg>
      <pc:sldChg chg="modSp mod">
        <pc:chgData name="Konrad Ritter" userId="a6e8e9d6da2f7611" providerId="LiveId" clId="{6C59C6E9-0E6E-420A-A1AB-10109172E705}" dt="2025-08-10T11:13:41.109" v="1976" actId="790"/>
        <pc:sldMkLst>
          <pc:docMk/>
          <pc:sldMk cId="3018154590" sldId="272"/>
        </pc:sldMkLst>
        <pc:spChg chg="mod">
          <ac:chgData name="Konrad Ritter" userId="a6e8e9d6da2f7611" providerId="LiveId" clId="{6C59C6E9-0E6E-420A-A1AB-10109172E705}" dt="2025-08-10T11:13:41.109" v="1976" actId="790"/>
          <ac:spMkLst>
            <pc:docMk/>
            <pc:sldMk cId="3018154590" sldId="272"/>
            <ac:spMk id="2" creationId="{03C02149-B575-F284-E3F7-C66090F4B288}"/>
          </ac:spMkLst>
        </pc:spChg>
        <pc:spChg chg="mod">
          <ac:chgData name="Konrad Ritter" userId="a6e8e9d6da2f7611" providerId="LiveId" clId="{6C59C6E9-0E6E-420A-A1AB-10109172E705}" dt="2025-08-10T11:13:41.109" v="1976" actId="790"/>
          <ac:spMkLst>
            <pc:docMk/>
            <pc:sldMk cId="3018154590" sldId="272"/>
            <ac:spMk id="4" creationId="{7BEB73F1-0C28-1527-B377-3A101D6CC94C}"/>
          </ac:spMkLst>
        </pc:spChg>
      </pc:sldChg>
      <pc:sldChg chg="modSp mod">
        <pc:chgData name="Konrad Ritter" userId="a6e8e9d6da2f7611" providerId="LiveId" clId="{6C59C6E9-0E6E-420A-A1AB-10109172E705}" dt="2025-08-10T11:13:41.109" v="1976" actId="790"/>
        <pc:sldMkLst>
          <pc:docMk/>
          <pc:sldMk cId="3687659885" sldId="273"/>
        </pc:sldMkLst>
        <pc:spChg chg="mod">
          <ac:chgData name="Konrad Ritter" userId="a6e8e9d6da2f7611" providerId="LiveId" clId="{6C59C6E9-0E6E-420A-A1AB-10109172E705}" dt="2025-08-10T11:13:41.109" v="1976" actId="790"/>
          <ac:spMkLst>
            <pc:docMk/>
            <pc:sldMk cId="3687659885" sldId="273"/>
            <ac:spMk id="2" creationId="{CB8FE994-907E-73F0-BD0A-85C702A9B966}"/>
          </ac:spMkLst>
        </pc:spChg>
        <pc:spChg chg="mod">
          <ac:chgData name="Konrad Ritter" userId="a6e8e9d6da2f7611" providerId="LiveId" clId="{6C59C6E9-0E6E-420A-A1AB-10109172E705}" dt="2025-08-10T11:13:41.109" v="1976" actId="790"/>
          <ac:spMkLst>
            <pc:docMk/>
            <pc:sldMk cId="3687659885" sldId="273"/>
            <ac:spMk id="3" creationId="{B95CDC7E-E0BC-3743-F8B6-8C84CC9893BB}"/>
          </ac:spMkLst>
        </pc:spChg>
        <pc:spChg chg="mod">
          <ac:chgData name="Konrad Ritter" userId="a6e8e9d6da2f7611" providerId="LiveId" clId="{6C59C6E9-0E6E-420A-A1AB-10109172E705}" dt="2025-08-10T11:13:41.109" v="1976" actId="790"/>
          <ac:spMkLst>
            <pc:docMk/>
            <pc:sldMk cId="3687659885" sldId="273"/>
            <ac:spMk id="4" creationId="{B4877F0C-9B23-EAC1-5BEE-DFEC1FA12D56}"/>
          </ac:spMkLst>
        </pc:spChg>
      </pc:sldChg>
      <pc:sldChg chg="modSp mod">
        <pc:chgData name="Konrad Ritter" userId="a6e8e9d6da2f7611" providerId="LiveId" clId="{6C59C6E9-0E6E-420A-A1AB-10109172E705}" dt="2025-08-10T11:13:41.109" v="1976" actId="790"/>
        <pc:sldMkLst>
          <pc:docMk/>
          <pc:sldMk cId="1866214768" sldId="274"/>
        </pc:sldMkLst>
        <pc:spChg chg="mod">
          <ac:chgData name="Konrad Ritter" userId="a6e8e9d6da2f7611" providerId="LiveId" clId="{6C59C6E9-0E6E-420A-A1AB-10109172E705}" dt="2025-08-10T11:13:41.109" v="1976" actId="790"/>
          <ac:spMkLst>
            <pc:docMk/>
            <pc:sldMk cId="1866214768" sldId="274"/>
            <ac:spMk id="2" creationId="{D7AFA6E3-0E72-6116-3794-15D4BC8445BE}"/>
          </ac:spMkLst>
        </pc:spChg>
        <pc:spChg chg="mod">
          <ac:chgData name="Konrad Ritter" userId="a6e8e9d6da2f7611" providerId="LiveId" clId="{6C59C6E9-0E6E-420A-A1AB-10109172E705}" dt="2025-08-10T11:13:41.109" v="1976" actId="790"/>
          <ac:spMkLst>
            <pc:docMk/>
            <pc:sldMk cId="1866214768" sldId="274"/>
            <ac:spMk id="3" creationId="{3D3EB92E-1BCE-207A-53B8-EFE5585CD856}"/>
          </ac:spMkLst>
        </pc:spChg>
      </pc:sldChg>
      <pc:sldChg chg="modSp mod">
        <pc:chgData name="Konrad Ritter" userId="a6e8e9d6da2f7611" providerId="LiveId" clId="{6C59C6E9-0E6E-420A-A1AB-10109172E705}" dt="2025-08-10T11:13:41.109" v="1976" actId="790"/>
        <pc:sldMkLst>
          <pc:docMk/>
          <pc:sldMk cId="844467343" sldId="275"/>
        </pc:sldMkLst>
        <pc:spChg chg="mod">
          <ac:chgData name="Konrad Ritter" userId="a6e8e9d6da2f7611" providerId="LiveId" clId="{6C59C6E9-0E6E-420A-A1AB-10109172E705}" dt="2025-08-10T11:13:41.109" v="1976" actId="790"/>
          <ac:spMkLst>
            <pc:docMk/>
            <pc:sldMk cId="844467343" sldId="275"/>
            <ac:spMk id="2" creationId="{A7461C2D-E4FE-0227-8DF3-CB4FABA6CE57}"/>
          </ac:spMkLst>
        </pc:spChg>
        <pc:spChg chg="mod">
          <ac:chgData name="Konrad Ritter" userId="a6e8e9d6da2f7611" providerId="LiveId" clId="{6C59C6E9-0E6E-420A-A1AB-10109172E705}" dt="2025-08-10T11:13:41.109" v="1976" actId="790"/>
          <ac:spMkLst>
            <pc:docMk/>
            <pc:sldMk cId="844467343" sldId="275"/>
            <ac:spMk id="3" creationId="{8D2324B9-F3B2-AE4E-07B2-61CA2C27EE94}"/>
          </ac:spMkLst>
        </pc:spChg>
        <pc:spChg chg="mod">
          <ac:chgData name="Konrad Ritter" userId="a6e8e9d6da2f7611" providerId="LiveId" clId="{6C59C6E9-0E6E-420A-A1AB-10109172E705}" dt="2025-08-10T11:13:41.109" v="1976" actId="790"/>
          <ac:spMkLst>
            <pc:docMk/>
            <pc:sldMk cId="844467343" sldId="275"/>
            <ac:spMk id="4" creationId="{E5D5BF77-CE74-54F1-4C4C-CDC40A39C06D}"/>
          </ac:spMkLst>
        </pc:spChg>
        <pc:spChg chg="mod">
          <ac:chgData name="Konrad Ritter" userId="a6e8e9d6da2f7611" providerId="LiveId" clId="{6C59C6E9-0E6E-420A-A1AB-10109172E705}" dt="2025-08-10T11:13:41.109" v="1976" actId="790"/>
          <ac:spMkLst>
            <pc:docMk/>
            <pc:sldMk cId="844467343" sldId="275"/>
            <ac:spMk id="8" creationId="{A3698CAB-A800-6751-5E26-D9AEAB707DE3}"/>
          </ac:spMkLst>
        </pc:spChg>
        <pc:spChg chg="mod">
          <ac:chgData name="Konrad Ritter" userId="a6e8e9d6da2f7611" providerId="LiveId" clId="{6C59C6E9-0E6E-420A-A1AB-10109172E705}" dt="2025-08-10T11:13:41.109" v="1976" actId="790"/>
          <ac:spMkLst>
            <pc:docMk/>
            <pc:sldMk cId="844467343" sldId="275"/>
            <ac:spMk id="9" creationId="{69BE762C-ADD5-EAB1-2CEC-7B3906B89839}"/>
          </ac:spMkLst>
        </pc:spChg>
      </pc:sldChg>
      <pc:sldChg chg="modSp mod">
        <pc:chgData name="Konrad Ritter" userId="a6e8e9d6da2f7611" providerId="LiveId" clId="{6C59C6E9-0E6E-420A-A1AB-10109172E705}" dt="2025-08-10T11:13:41.109" v="1976" actId="790"/>
        <pc:sldMkLst>
          <pc:docMk/>
          <pc:sldMk cId="2585355882" sldId="276"/>
        </pc:sldMkLst>
        <pc:spChg chg="mod">
          <ac:chgData name="Konrad Ritter" userId="a6e8e9d6da2f7611" providerId="LiveId" clId="{6C59C6E9-0E6E-420A-A1AB-10109172E705}" dt="2025-08-10T11:13:41.109" v="1976" actId="790"/>
          <ac:spMkLst>
            <pc:docMk/>
            <pc:sldMk cId="2585355882" sldId="276"/>
            <ac:spMk id="2" creationId="{3F54750E-4921-9D4B-5CFA-35A391A14480}"/>
          </ac:spMkLst>
        </pc:spChg>
        <pc:spChg chg="mod">
          <ac:chgData name="Konrad Ritter" userId="a6e8e9d6da2f7611" providerId="LiveId" clId="{6C59C6E9-0E6E-420A-A1AB-10109172E705}" dt="2025-08-10T11:13:41.109" v="1976" actId="790"/>
          <ac:spMkLst>
            <pc:docMk/>
            <pc:sldMk cId="2585355882" sldId="276"/>
            <ac:spMk id="3" creationId="{73951202-B4DF-C1D0-3A9F-0045A2A89177}"/>
          </ac:spMkLst>
        </pc:spChg>
        <pc:spChg chg="mod">
          <ac:chgData name="Konrad Ritter" userId="a6e8e9d6da2f7611" providerId="LiveId" clId="{6C59C6E9-0E6E-420A-A1AB-10109172E705}" dt="2025-08-10T11:13:41.109" v="1976" actId="790"/>
          <ac:spMkLst>
            <pc:docMk/>
            <pc:sldMk cId="2585355882" sldId="276"/>
            <ac:spMk id="22" creationId="{F407FDED-ED73-E6EC-E538-7759A7AB8493}"/>
          </ac:spMkLst>
        </pc:spChg>
      </pc:sldChg>
      <pc:sldChg chg="modSp mod">
        <pc:chgData name="Konrad Ritter" userId="a6e8e9d6da2f7611" providerId="LiveId" clId="{6C59C6E9-0E6E-420A-A1AB-10109172E705}" dt="2025-08-10T11:13:41.109" v="1976" actId="790"/>
        <pc:sldMkLst>
          <pc:docMk/>
          <pc:sldMk cId="669115857" sldId="277"/>
        </pc:sldMkLst>
        <pc:spChg chg="mod">
          <ac:chgData name="Konrad Ritter" userId="a6e8e9d6da2f7611" providerId="LiveId" clId="{6C59C6E9-0E6E-420A-A1AB-10109172E705}" dt="2025-08-10T11:13:41.109" v="1976" actId="790"/>
          <ac:spMkLst>
            <pc:docMk/>
            <pc:sldMk cId="669115857" sldId="277"/>
            <ac:spMk id="2" creationId="{ACC570C7-0AF6-5765-C2A3-6969B705C873}"/>
          </ac:spMkLst>
        </pc:spChg>
        <pc:spChg chg="mod">
          <ac:chgData name="Konrad Ritter" userId="a6e8e9d6da2f7611" providerId="LiveId" clId="{6C59C6E9-0E6E-420A-A1AB-10109172E705}" dt="2025-08-10T11:13:41.109" v="1976" actId="790"/>
          <ac:spMkLst>
            <pc:docMk/>
            <pc:sldMk cId="669115857" sldId="277"/>
            <ac:spMk id="3" creationId="{E08DD52E-8937-377E-0658-645F499F9DAB}"/>
          </ac:spMkLst>
        </pc:spChg>
        <pc:spChg chg="mod">
          <ac:chgData name="Konrad Ritter" userId="a6e8e9d6da2f7611" providerId="LiveId" clId="{6C59C6E9-0E6E-420A-A1AB-10109172E705}" dt="2025-08-10T11:13:41.109" v="1976" actId="790"/>
          <ac:spMkLst>
            <pc:docMk/>
            <pc:sldMk cId="669115857" sldId="277"/>
            <ac:spMk id="4" creationId="{B4730998-662C-CE23-7F04-C585BB3371C0}"/>
          </ac:spMkLst>
        </pc:spChg>
      </pc:sldChg>
      <pc:sldChg chg="modSp mod">
        <pc:chgData name="Konrad Ritter" userId="a6e8e9d6da2f7611" providerId="LiveId" clId="{6C59C6E9-0E6E-420A-A1AB-10109172E705}" dt="2025-08-10T11:13:41.109" v="1976" actId="790"/>
        <pc:sldMkLst>
          <pc:docMk/>
          <pc:sldMk cId="1649938237" sldId="278"/>
        </pc:sldMkLst>
        <pc:spChg chg="mod">
          <ac:chgData name="Konrad Ritter" userId="a6e8e9d6da2f7611" providerId="LiveId" clId="{6C59C6E9-0E6E-420A-A1AB-10109172E705}" dt="2025-08-10T11:13:41.109" v="1976" actId="790"/>
          <ac:spMkLst>
            <pc:docMk/>
            <pc:sldMk cId="1649938237" sldId="278"/>
            <ac:spMk id="2" creationId="{C1C32D4C-FC89-4612-1BBF-1190C3E3543C}"/>
          </ac:spMkLst>
        </pc:spChg>
        <pc:spChg chg="mod">
          <ac:chgData name="Konrad Ritter" userId="a6e8e9d6da2f7611" providerId="LiveId" clId="{6C59C6E9-0E6E-420A-A1AB-10109172E705}" dt="2025-08-10T11:13:41.109" v="1976" actId="790"/>
          <ac:spMkLst>
            <pc:docMk/>
            <pc:sldMk cId="1649938237" sldId="278"/>
            <ac:spMk id="3" creationId="{94C74D80-9388-92A6-3524-96A03D8DCB04}"/>
          </ac:spMkLst>
        </pc:spChg>
        <pc:spChg chg="mod">
          <ac:chgData name="Konrad Ritter" userId="a6e8e9d6da2f7611" providerId="LiveId" clId="{6C59C6E9-0E6E-420A-A1AB-10109172E705}" dt="2025-08-10T11:13:41.109" v="1976" actId="790"/>
          <ac:spMkLst>
            <pc:docMk/>
            <pc:sldMk cId="1649938237" sldId="278"/>
            <ac:spMk id="6" creationId="{FE5D94AB-5B19-F95C-8694-92CE25B45DB2}"/>
          </ac:spMkLst>
        </pc:spChg>
        <pc:spChg chg="mod">
          <ac:chgData name="Konrad Ritter" userId="a6e8e9d6da2f7611" providerId="LiveId" clId="{6C59C6E9-0E6E-420A-A1AB-10109172E705}" dt="2025-08-10T11:13:41.109" v="1976" actId="790"/>
          <ac:spMkLst>
            <pc:docMk/>
            <pc:sldMk cId="1649938237" sldId="278"/>
            <ac:spMk id="7" creationId="{478728F0-B458-880C-E51C-DF7CA0969677}"/>
          </ac:spMkLst>
        </pc:spChg>
      </pc:sldChg>
      <pc:sldChg chg="modSp mod">
        <pc:chgData name="Konrad Ritter" userId="a6e8e9d6da2f7611" providerId="LiveId" clId="{6C59C6E9-0E6E-420A-A1AB-10109172E705}" dt="2025-08-10T11:13:41.109" v="1976" actId="790"/>
        <pc:sldMkLst>
          <pc:docMk/>
          <pc:sldMk cId="2148597480" sldId="279"/>
        </pc:sldMkLst>
        <pc:spChg chg="mod">
          <ac:chgData name="Konrad Ritter" userId="a6e8e9d6da2f7611" providerId="LiveId" clId="{6C59C6E9-0E6E-420A-A1AB-10109172E705}" dt="2025-08-10T11:13:41.109" v="1976" actId="790"/>
          <ac:spMkLst>
            <pc:docMk/>
            <pc:sldMk cId="2148597480" sldId="279"/>
            <ac:spMk id="2" creationId="{BC218903-7D02-31D9-F8A9-7BC0EA2C74A6}"/>
          </ac:spMkLst>
        </pc:spChg>
        <pc:spChg chg="mod">
          <ac:chgData name="Konrad Ritter" userId="a6e8e9d6da2f7611" providerId="LiveId" clId="{6C59C6E9-0E6E-420A-A1AB-10109172E705}" dt="2025-08-10T11:13:41.109" v="1976" actId="790"/>
          <ac:spMkLst>
            <pc:docMk/>
            <pc:sldMk cId="2148597480" sldId="279"/>
            <ac:spMk id="3" creationId="{E09E6839-7AD0-90F6-66E2-90741803E8AC}"/>
          </ac:spMkLst>
        </pc:spChg>
        <pc:spChg chg="mod">
          <ac:chgData name="Konrad Ritter" userId="a6e8e9d6da2f7611" providerId="LiveId" clId="{6C59C6E9-0E6E-420A-A1AB-10109172E705}" dt="2025-08-10T11:13:41.109" v="1976" actId="790"/>
          <ac:spMkLst>
            <pc:docMk/>
            <pc:sldMk cId="2148597480" sldId="279"/>
            <ac:spMk id="4" creationId="{DDBD07A6-9217-9AEA-0CC2-85333FDE8487}"/>
          </ac:spMkLst>
        </pc:spChg>
        <pc:spChg chg="mod">
          <ac:chgData name="Konrad Ritter" userId="a6e8e9d6da2f7611" providerId="LiveId" clId="{6C59C6E9-0E6E-420A-A1AB-10109172E705}" dt="2025-08-10T11:13:41.109" v="1976" actId="790"/>
          <ac:spMkLst>
            <pc:docMk/>
            <pc:sldMk cId="2148597480" sldId="279"/>
            <ac:spMk id="6" creationId="{9ECCA80E-957F-FD73-1E06-69AAF1D95C2B}"/>
          </ac:spMkLst>
        </pc:spChg>
      </pc:sldChg>
      <pc:sldChg chg="addSp modSp new mod">
        <pc:chgData name="Konrad Ritter" userId="a6e8e9d6da2f7611" providerId="LiveId" clId="{6C59C6E9-0E6E-420A-A1AB-10109172E705}" dt="2025-08-10T11:13:41.109" v="1976" actId="790"/>
        <pc:sldMkLst>
          <pc:docMk/>
          <pc:sldMk cId="171544587" sldId="280"/>
        </pc:sldMkLst>
        <pc:spChg chg="mod">
          <ac:chgData name="Konrad Ritter" userId="a6e8e9d6da2f7611" providerId="LiveId" clId="{6C59C6E9-0E6E-420A-A1AB-10109172E705}" dt="2025-08-10T11:13:41.109" v="1976" actId="790"/>
          <ac:spMkLst>
            <pc:docMk/>
            <pc:sldMk cId="171544587" sldId="280"/>
            <ac:spMk id="2" creationId="{6EEE1A75-FC43-BF1C-8870-4634DE689CE4}"/>
          </ac:spMkLst>
        </pc:spChg>
        <pc:spChg chg="add mod">
          <ac:chgData name="Konrad Ritter" userId="a6e8e9d6da2f7611" providerId="LiveId" clId="{6C59C6E9-0E6E-420A-A1AB-10109172E705}" dt="2025-08-10T11:13:41.109" v="1976" actId="790"/>
          <ac:spMkLst>
            <pc:docMk/>
            <pc:sldMk cId="171544587" sldId="280"/>
            <ac:spMk id="3" creationId="{806C4B32-F664-E7E1-F488-348ED3E0258C}"/>
          </ac:spMkLst>
        </pc:spChg>
        <pc:spChg chg="add mod">
          <ac:chgData name="Konrad Ritter" userId="a6e8e9d6da2f7611" providerId="LiveId" clId="{6C59C6E9-0E6E-420A-A1AB-10109172E705}" dt="2025-08-10T11:13:41.109" v="1976" actId="790"/>
          <ac:spMkLst>
            <pc:docMk/>
            <pc:sldMk cId="171544587" sldId="280"/>
            <ac:spMk id="4" creationId="{E693D281-A114-CFC2-02D3-618847AE0385}"/>
          </ac:spMkLst>
        </pc:spChg>
        <pc:graphicFrameChg chg="add mod modGraphic">
          <ac:chgData name="Konrad Ritter" userId="a6e8e9d6da2f7611" providerId="LiveId" clId="{6C59C6E9-0E6E-420A-A1AB-10109172E705}" dt="2025-08-10T11:13:41.109" v="1976" actId="790"/>
          <ac:graphicFrameMkLst>
            <pc:docMk/>
            <pc:sldMk cId="171544587" sldId="280"/>
            <ac:graphicFrameMk id="7" creationId="{ECBA3530-CE36-0C39-E277-6F945B9E67FD}"/>
          </ac:graphicFrameMkLst>
        </pc:graphicFrameChg>
      </pc:sldChg>
      <pc:sldChg chg="addSp delSp modSp add mod">
        <pc:chgData name="Konrad Ritter" userId="a6e8e9d6da2f7611" providerId="LiveId" clId="{6C59C6E9-0E6E-420A-A1AB-10109172E705}" dt="2025-08-10T11:13:41.109" v="1976" actId="790"/>
        <pc:sldMkLst>
          <pc:docMk/>
          <pc:sldMk cId="1972057948" sldId="281"/>
        </pc:sldMkLst>
        <pc:spChg chg="mod">
          <ac:chgData name="Konrad Ritter" userId="a6e8e9d6da2f7611" providerId="LiveId" clId="{6C59C6E9-0E6E-420A-A1AB-10109172E705}" dt="2025-08-10T11:13:41.109" v="1976" actId="790"/>
          <ac:spMkLst>
            <pc:docMk/>
            <pc:sldMk cId="1972057948" sldId="281"/>
            <ac:spMk id="2" creationId="{A20D9EEA-63D3-32B0-42E1-37DF44DD1780}"/>
          </ac:spMkLst>
        </pc:spChg>
        <pc:spChg chg="mod">
          <ac:chgData name="Konrad Ritter" userId="a6e8e9d6da2f7611" providerId="LiveId" clId="{6C59C6E9-0E6E-420A-A1AB-10109172E705}" dt="2025-08-10T11:13:41.109" v="1976" actId="790"/>
          <ac:spMkLst>
            <pc:docMk/>
            <pc:sldMk cId="1972057948" sldId="281"/>
            <ac:spMk id="3" creationId="{84049AC8-ABF5-0541-5777-D129636718B5}"/>
          </ac:spMkLst>
        </pc:spChg>
        <pc:spChg chg="mod">
          <ac:chgData name="Konrad Ritter" userId="a6e8e9d6da2f7611" providerId="LiveId" clId="{6C59C6E9-0E6E-420A-A1AB-10109172E705}" dt="2025-08-10T11:13:41.109" v="1976" actId="790"/>
          <ac:spMkLst>
            <pc:docMk/>
            <pc:sldMk cId="1972057948" sldId="281"/>
            <ac:spMk id="4" creationId="{E2E66814-2D55-4C20-C298-93939BEE62B4}"/>
          </ac:spMkLst>
        </pc:spChg>
        <pc:spChg chg="mod">
          <ac:chgData name="Konrad Ritter" userId="a6e8e9d6da2f7611" providerId="LiveId" clId="{6C59C6E9-0E6E-420A-A1AB-10109172E705}" dt="2025-08-10T11:13:41.109" v="1976" actId="790"/>
          <ac:spMkLst>
            <pc:docMk/>
            <pc:sldMk cId="1972057948" sldId="281"/>
            <ac:spMk id="6" creationId="{8C7085CE-1F7B-A18C-12C1-A14F1B16F1F6}"/>
          </ac:spMkLst>
        </pc:spChg>
        <pc:picChg chg="mod">
          <ac:chgData name="Konrad Ritter" userId="a6e8e9d6da2f7611" providerId="LiveId" clId="{6C59C6E9-0E6E-420A-A1AB-10109172E705}" dt="2025-08-10T09:45:10.589" v="41" actId="1076"/>
          <ac:picMkLst>
            <pc:docMk/>
            <pc:sldMk cId="1972057948" sldId="281"/>
            <ac:picMk id="5" creationId="{BF157E99-971E-8744-53DF-14930D1490A1}"/>
          </ac:picMkLst>
        </pc:picChg>
        <pc:picChg chg="add del mod">
          <ac:chgData name="Konrad Ritter" userId="a6e8e9d6da2f7611" providerId="LiveId" clId="{6C59C6E9-0E6E-420A-A1AB-10109172E705}" dt="2025-08-10T09:45:25.871" v="44" actId="478"/>
          <ac:picMkLst>
            <pc:docMk/>
            <pc:sldMk cId="1972057948" sldId="281"/>
            <ac:picMk id="7" creationId="{636EC5BF-93D5-D55D-81CA-8D22BDD0D7F0}"/>
          </ac:picMkLst>
        </pc:picChg>
      </pc:sldChg>
      <pc:sldChg chg="modSp add mod">
        <pc:chgData name="Konrad Ritter" userId="a6e8e9d6da2f7611" providerId="LiveId" clId="{6C59C6E9-0E6E-420A-A1AB-10109172E705}" dt="2025-08-10T11:13:41.109" v="1976" actId="790"/>
        <pc:sldMkLst>
          <pc:docMk/>
          <pc:sldMk cId="2697899979" sldId="282"/>
        </pc:sldMkLst>
        <pc:spChg chg="mod">
          <ac:chgData name="Konrad Ritter" userId="a6e8e9d6da2f7611" providerId="LiveId" clId="{6C59C6E9-0E6E-420A-A1AB-10109172E705}" dt="2025-08-10T11:13:41.109" v="1976" actId="790"/>
          <ac:spMkLst>
            <pc:docMk/>
            <pc:sldMk cId="2697899979" sldId="282"/>
            <ac:spMk id="2" creationId="{172BC918-6964-5E05-BB35-EFE83FA8CEA1}"/>
          </ac:spMkLst>
        </pc:spChg>
        <pc:spChg chg="mod">
          <ac:chgData name="Konrad Ritter" userId="a6e8e9d6da2f7611" providerId="LiveId" clId="{6C59C6E9-0E6E-420A-A1AB-10109172E705}" dt="2025-08-10T11:13:41.109" v="1976" actId="790"/>
          <ac:spMkLst>
            <pc:docMk/>
            <pc:sldMk cId="2697899979" sldId="282"/>
            <ac:spMk id="3" creationId="{CFF8396A-0C6A-73BC-11A7-A44EC2443926}"/>
          </ac:spMkLst>
        </pc:spChg>
        <pc:spChg chg="mod">
          <ac:chgData name="Konrad Ritter" userId="a6e8e9d6da2f7611" providerId="LiveId" clId="{6C59C6E9-0E6E-420A-A1AB-10109172E705}" dt="2025-08-10T11:13:41.109" v="1976" actId="790"/>
          <ac:spMkLst>
            <pc:docMk/>
            <pc:sldMk cId="2697899979" sldId="282"/>
            <ac:spMk id="4" creationId="{94051E08-A060-20C1-5A28-B704A2E2DCB4}"/>
          </ac:spMkLst>
        </pc:spChg>
        <pc:spChg chg="mod">
          <ac:chgData name="Konrad Ritter" userId="a6e8e9d6da2f7611" providerId="LiveId" clId="{6C59C6E9-0E6E-420A-A1AB-10109172E705}" dt="2025-08-10T11:13:41.109" v="1976" actId="790"/>
          <ac:spMkLst>
            <pc:docMk/>
            <pc:sldMk cId="2697899979" sldId="282"/>
            <ac:spMk id="6" creationId="{DE9B3290-670D-87D2-D34C-011257280FB5}"/>
          </ac:spMkLst>
        </pc:spChg>
      </pc:sldChg>
      <pc:sldChg chg="modSp add mod">
        <pc:chgData name="Konrad Ritter" userId="a6e8e9d6da2f7611" providerId="LiveId" clId="{6C59C6E9-0E6E-420A-A1AB-10109172E705}" dt="2025-08-10T11:13:41.109" v="1976" actId="790"/>
        <pc:sldMkLst>
          <pc:docMk/>
          <pc:sldMk cId="4272803450" sldId="283"/>
        </pc:sldMkLst>
        <pc:spChg chg="mod">
          <ac:chgData name="Konrad Ritter" userId="a6e8e9d6da2f7611" providerId="LiveId" clId="{6C59C6E9-0E6E-420A-A1AB-10109172E705}" dt="2025-08-10T11:13:41.109" v="1976" actId="790"/>
          <ac:spMkLst>
            <pc:docMk/>
            <pc:sldMk cId="4272803450" sldId="283"/>
            <ac:spMk id="2" creationId="{6F57AB05-EE8E-0B33-6FD0-C25D9F41B44F}"/>
          </ac:spMkLst>
        </pc:spChg>
        <pc:spChg chg="mod">
          <ac:chgData name="Konrad Ritter" userId="a6e8e9d6da2f7611" providerId="LiveId" clId="{6C59C6E9-0E6E-420A-A1AB-10109172E705}" dt="2025-08-10T11:13:41.109" v="1976" actId="790"/>
          <ac:spMkLst>
            <pc:docMk/>
            <pc:sldMk cId="4272803450" sldId="283"/>
            <ac:spMk id="3" creationId="{606ECF24-E5D2-BFA9-2089-F741665E51A3}"/>
          </ac:spMkLst>
        </pc:spChg>
        <pc:spChg chg="mod">
          <ac:chgData name="Konrad Ritter" userId="a6e8e9d6da2f7611" providerId="LiveId" clId="{6C59C6E9-0E6E-420A-A1AB-10109172E705}" dt="2025-08-10T11:13:41.109" v="1976" actId="790"/>
          <ac:spMkLst>
            <pc:docMk/>
            <pc:sldMk cId="4272803450" sldId="283"/>
            <ac:spMk id="4" creationId="{89A86777-C70C-77A3-6573-74C62F53D497}"/>
          </ac:spMkLst>
        </pc:spChg>
        <pc:spChg chg="mod">
          <ac:chgData name="Konrad Ritter" userId="a6e8e9d6da2f7611" providerId="LiveId" clId="{6C59C6E9-0E6E-420A-A1AB-10109172E705}" dt="2025-08-10T11:13:41.109" v="1976" actId="790"/>
          <ac:spMkLst>
            <pc:docMk/>
            <pc:sldMk cId="4272803450" sldId="283"/>
            <ac:spMk id="6" creationId="{53C5B796-9325-5F16-978B-102132193E30}"/>
          </ac:spMkLst>
        </pc:spChg>
      </pc:sldChg>
      <pc:sldChg chg="addSp delSp modSp new mod">
        <pc:chgData name="Konrad Ritter" userId="a6e8e9d6da2f7611" providerId="LiveId" clId="{6C59C6E9-0E6E-420A-A1AB-10109172E705}" dt="2025-08-10T11:13:41.109" v="1976" actId="790"/>
        <pc:sldMkLst>
          <pc:docMk/>
          <pc:sldMk cId="1999315366" sldId="284"/>
        </pc:sldMkLst>
        <pc:spChg chg="mod">
          <ac:chgData name="Konrad Ritter" userId="a6e8e9d6da2f7611" providerId="LiveId" clId="{6C59C6E9-0E6E-420A-A1AB-10109172E705}" dt="2025-08-10T11:13:41.109" v="1976" actId="790"/>
          <ac:spMkLst>
            <pc:docMk/>
            <pc:sldMk cId="1999315366" sldId="284"/>
            <ac:spMk id="2" creationId="{886086D7-368A-61EC-4B0B-7B63E7CEB3C1}"/>
          </ac:spMkLst>
        </pc:spChg>
        <pc:spChg chg="add mod">
          <ac:chgData name="Konrad Ritter" userId="a6e8e9d6da2f7611" providerId="LiveId" clId="{6C59C6E9-0E6E-420A-A1AB-10109172E705}" dt="2025-08-10T11:13:41.109" v="1976" actId="790"/>
          <ac:spMkLst>
            <pc:docMk/>
            <pc:sldMk cId="1999315366" sldId="284"/>
            <ac:spMk id="3" creationId="{1007AE71-57BB-B244-861C-ADDD620BD3C2}"/>
          </ac:spMkLst>
        </pc:spChg>
        <pc:spChg chg="add mod">
          <ac:chgData name="Konrad Ritter" userId="a6e8e9d6da2f7611" providerId="LiveId" clId="{6C59C6E9-0E6E-420A-A1AB-10109172E705}" dt="2025-08-10T11:13:41.109" v="1976" actId="790"/>
          <ac:spMkLst>
            <pc:docMk/>
            <pc:sldMk cId="1999315366" sldId="284"/>
            <ac:spMk id="4" creationId="{FCBBA71B-B14B-A28B-FBA0-BFCED557FA90}"/>
          </ac:spMkLst>
        </pc:spChg>
        <pc:spChg chg="add mod">
          <ac:chgData name="Konrad Ritter" userId="a6e8e9d6da2f7611" providerId="LiveId" clId="{6C59C6E9-0E6E-420A-A1AB-10109172E705}" dt="2025-08-10T11:13:41.109" v="1976" actId="790"/>
          <ac:spMkLst>
            <pc:docMk/>
            <pc:sldMk cId="1999315366" sldId="284"/>
            <ac:spMk id="5" creationId="{B0255814-5787-9392-8EA2-74337A80E14C}"/>
          </ac:spMkLst>
        </pc:spChg>
        <pc:spChg chg="add mod">
          <ac:chgData name="Konrad Ritter" userId="a6e8e9d6da2f7611" providerId="LiveId" clId="{6C59C6E9-0E6E-420A-A1AB-10109172E705}" dt="2025-08-10T11:13:41.109" v="1976" actId="790"/>
          <ac:spMkLst>
            <pc:docMk/>
            <pc:sldMk cId="1999315366" sldId="284"/>
            <ac:spMk id="15" creationId="{91B3DD54-8C68-A7A5-A0E5-8E2B3CBB2E6F}"/>
          </ac:spMkLst>
        </pc:spChg>
        <pc:spChg chg="add mod">
          <ac:chgData name="Konrad Ritter" userId="a6e8e9d6da2f7611" providerId="LiveId" clId="{6C59C6E9-0E6E-420A-A1AB-10109172E705}" dt="2025-08-10T11:13:41.109" v="1976" actId="790"/>
          <ac:spMkLst>
            <pc:docMk/>
            <pc:sldMk cId="1999315366" sldId="284"/>
            <ac:spMk id="16" creationId="{E079A7BE-645F-6C77-7EDB-5A35F87FC8E8}"/>
          </ac:spMkLst>
        </pc:spChg>
        <pc:spChg chg="add mod">
          <ac:chgData name="Konrad Ritter" userId="a6e8e9d6da2f7611" providerId="LiveId" clId="{6C59C6E9-0E6E-420A-A1AB-10109172E705}" dt="2025-08-10T11:13:41.109" v="1976" actId="790"/>
          <ac:spMkLst>
            <pc:docMk/>
            <pc:sldMk cId="1999315366" sldId="284"/>
            <ac:spMk id="18" creationId="{93B0183A-A52C-70AB-8946-BFE337FCDDFD}"/>
          </ac:spMkLst>
        </pc:spChg>
        <pc:spChg chg="add mod">
          <ac:chgData name="Konrad Ritter" userId="a6e8e9d6da2f7611" providerId="LiveId" clId="{6C59C6E9-0E6E-420A-A1AB-10109172E705}" dt="2025-08-10T11:13:41.109" v="1976" actId="790"/>
          <ac:spMkLst>
            <pc:docMk/>
            <pc:sldMk cId="1999315366" sldId="284"/>
            <ac:spMk id="22" creationId="{A639FB09-CA18-01B1-5B90-A44DA4B8EE44}"/>
          </ac:spMkLst>
        </pc:spChg>
        <pc:grpChg chg="add mod">
          <ac:chgData name="Konrad Ritter" userId="a6e8e9d6da2f7611" providerId="LiveId" clId="{6C59C6E9-0E6E-420A-A1AB-10109172E705}" dt="2025-08-10T10:50:51.324" v="1039" actId="164"/>
          <ac:grpSpMkLst>
            <pc:docMk/>
            <pc:sldMk cId="1999315366" sldId="284"/>
            <ac:grpSpMk id="17" creationId="{42C3D053-10BB-DA1A-C63E-77AFBDFD5EDC}"/>
          </ac:grpSpMkLst>
        </pc:grpChg>
        <pc:grpChg chg="add mod">
          <ac:chgData name="Konrad Ritter" userId="a6e8e9d6da2f7611" providerId="LiveId" clId="{6C59C6E9-0E6E-420A-A1AB-10109172E705}" dt="2025-08-10T10:50:57.048" v="1040" actId="1076"/>
          <ac:grpSpMkLst>
            <pc:docMk/>
            <pc:sldMk cId="1999315366" sldId="284"/>
            <ac:grpSpMk id="21" creationId="{9698CE46-88B1-A09C-0B3B-1F05A6BA15DE}"/>
          </ac:grpSpMkLst>
        </pc:grpChg>
        <pc:picChg chg="add mod">
          <ac:chgData name="Konrad Ritter" userId="a6e8e9d6da2f7611" providerId="LiveId" clId="{6C59C6E9-0E6E-420A-A1AB-10109172E705}" dt="2025-08-10T10:48:20.808" v="997" actId="164"/>
          <ac:picMkLst>
            <pc:docMk/>
            <pc:sldMk cId="1999315366" sldId="284"/>
            <ac:picMk id="7" creationId="{A742579B-E230-14D8-3747-BB15281CEA1D}"/>
          </ac:picMkLst>
        </pc:picChg>
        <pc:picChg chg="add mod">
          <ac:chgData name="Konrad Ritter" userId="a6e8e9d6da2f7611" providerId="LiveId" clId="{6C59C6E9-0E6E-420A-A1AB-10109172E705}" dt="2025-08-10T10:48:20.808" v="997" actId="164"/>
          <ac:picMkLst>
            <pc:docMk/>
            <pc:sldMk cId="1999315366" sldId="284"/>
            <ac:picMk id="8" creationId="{C930C1E1-A46F-90AF-430F-B3C0F20622F6}"/>
          </ac:picMkLst>
        </pc:picChg>
        <pc:picChg chg="add del mod">
          <ac:chgData name="Konrad Ritter" userId="a6e8e9d6da2f7611" providerId="LiveId" clId="{6C59C6E9-0E6E-420A-A1AB-10109172E705}" dt="2025-08-10T10:44:04.152" v="922" actId="478"/>
          <ac:picMkLst>
            <pc:docMk/>
            <pc:sldMk cId="1999315366" sldId="284"/>
            <ac:picMk id="10" creationId="{A06B3F3C-6FC4-6AB9-3B50-83255ED0F483}"/>
          </ac:picMkLst>
        </pc:picChg>
        <pc:picChg chg="add mod">
          <ac:chgData name="Konrad Ritter" userId="a6e8e9d6da2f7611" providerId="LiveId" clId="{6C59C6E9-0E6E-420A-A1AB-10109172E705}" dt="2025-08-10T10:48:20.808" v="997" actId="164"/>
          <ac:picMkLst>
            <pc:docMk/>
            <pc:sldMk cId="1999315366" sldId="284"/>
            <ac:picMk id="12" creationId="{1E2BB7FF-62D1-E683-783C-A51C5243F70B}"/>
          </ac:picMkLst>
        </pc:picChg>
        <pc:picChg chg="add mod">
          <ac:chgData name="Konrad Ritter" userId="a6e8e9d6da2f7611" providerId="LiveId" clId="{6C59C6E9-0E6E-420A-A1AB-10109172E705}" dt="2025-08-10T10:48:20.808" v="997" actId="164"/>
          <ac:picMkLst>
            <pc:docMk/>
            <pc:sldMk cId="1999315366" sldId="284"/>
            <ac:picMk id="14" creationId="{3AAD2662-1745-EFB1-0000-6C7EFD06B06D}"/>
          </ac:picMkLst>
        </pc:picChg>
        <pc:cxnChg chg="add mod ord">
          <ac:chgData name="Konrad Ritter" userId="a6e8e9d6da2f7611" providerId="LiveId" clId="{6C59C6E9-0E6E-420A-A1AB-10109172E705}" dt="2025-08-10T10:50:51.324" v="1039" actId="164"/>
          <ac:cxnSpMkLst>
            <pc:docMk/>
            <pc:sldMk cId="1999315366" sldId="284"/>
            <ac:cxnSpMk id="20" creationId="{9D643411-392F-94E8-FCFA-AE6FEFD90C43}"/>
          </ac:cxnSpMkLst>
        </pc:cxnChg>
      </pc:sldChg>
      <pc:sldChg chg="addSp modSp new mod">
        <pc:chgData name="Konrad Ritter" userId="a6e8e9d6da2f7611" providerId="LiveId" clId="{6C59C6E9-0E6E-420A-A1AB-10109172E705}" dt="2025-08-10T12:22:12.512" v="2072" actId="20577"/>
        <pc:sldMkLst>
          <pc:docMk/>
          <pc:sldMk cId="1010542941" sldId="285"/>
        </pc:sldMkLst>
        <pc:spChg chg="mod">
          <ac:chgData name="Konrad Ritter" userId="a6e8e9d6da2f7611" providerId="LiveId" clId="{6C59C6E9-0E6E-420A-A1AB-10109172E705}" dt="2025-08-10T11:13:41.109" v="1976" actId="790"/>
          <ac:spMkLst>
            <pc:docMk/>
            <pc:sldMk cId="1010542941" sldId="285"/>
            <ac:spMk id="2" creationId="{0C180DF1-6739-49D6-A3D6-029DEB2711F6}"/>
          </ac:spMkLst>
        </pc:spChg>
        <pc:spChg chg="add mod">
          <ac:chgData name="Konrad Ritter" userId="a6e8e9d6da2f7611" providerId="LiveId" clId="{6C59C6E9-0E6E-420A-A1AB-10109172E705}" dt="2025-08-10T11:13:41.109" v="1976" actId="790"/>
          <ac:spMkLst>
            <pc:docMk/>
            <pc:sldMk cId="1010542941" sldId="285"/>
            <ac:spMk id="3" creationId="{4B379031-8F13-B316-5D47-597F28E0FC7D}"/>
          </ac:spMkLst>
        </pc:spChg>
        <pc:spChg chg="add mod">
          <ac:chgData name="Konrad Ritter" userId="a6e8e9d6da2f7611" providerId="LiveId" clId="{6C59C6E9-0E6E-420A-A1AB-10109172E705}" dt="2025-08-10T11:13:41.109" v="1976" actId="790"/>
          <ac:spMkLst>
            <pc:docMk/>
            <pc:sldMk cId="1010542941" sldId="285"/>
            <ac:spMk id="4" creationId="{90AE91C0-6802-FABC-C52C-508ADCD1A4ED}"/>
          </ac:spMkLst>
        </pc:spChg>
        <pc:spChg chg="add mod">
          <ac:chgData name="Konrad Ritter" userId="a6e8e9d6da2f7611" providerId="LiveId" clId="{6C59C6E9-0E6E-420A-A1AB-10109172E705}" dt="2025-08-10T12:22:12.512" v="2072" actId="20577"/>
          <ac:spMkLst>
            <pc:docMk/>
            <pc:sldMk cId="1010542941" sldId="285"/>
            <ac:spMk id="5" creationId="{513E3420-5B73-360C-5A2D-EEB001E1C0A6}"/>
          </ac:spMkLst>
        </pc:spChg>
      </pc:sldChg>
      <pc:sldChg chg="addSp modSp new mod">
        <pc:chgData name="Konrad Ritter" userId="a6e8e9d6da2f7611" providerId="LiveId" clId="{6C59C6E9-0E6E-420A-A1AB-10109172E705}" dt="2025-08-10T12:30:57.329" v="2376" actId="20577"/>
        <pc:sldMkLst>
          <pc:docMk/>
          <pc:sldMk cId="2529992630" sldId="286"/>
        </pc:sldMkLst>
        <pc:spChg chg="mod">
          <ac:chgData name="Konrad Ritter" userId="a6e8e9d6da2f7611" providerId="LiveId" clId="{6C59C6E9-0E6E-420A-A1AB-10109172E705}" dt="2025-08-10T12:21:18.352" v="2057" actId="20577"/>
          <ac:spMkLst>
            <pc:docMk/>
            <pc:sldMk cId="2529992630" sldId="286"/>
            <ac:spMk id="2" creationId="{447A0074-1068-9731-07AE-6397283B1BF8}"/>
          </ac:spMkLst>
        </pc:spChg>
        <pc:spChg chg="add mod">
          <ac:chgData name="Konrad Ritter" userId="a6e8e9d6da2f7611" providerId="LiveId" clId="{6C59C6E9-0E6E-420A-A1AB-10109172E705}" dt="2025-08-10T12:22:23.209" v="2073"/>
          <ac:spMkLst>
            <pc:docMk/>
            <pc:sldMk cId="2529992630" sldId="286"/>
            <ac:spMk id="3" creationId="{DA7BE6DF-CE0D-E456-8097-50D5073E14D1}"/>
          </ac:spMkLst>
        </pc:spChg>
        <pc:spChg chg="add mod">
          <ac:chgData name="Konrad Ritter" userId="a6e8e9d6da2f7611" providerId="LiveId" clId="{6C59C6E9-0E6E-420A-A1AB-10109172E705}" dt="2025-08-10T12:23:32.509" v="2084" actId="20577"/>
          <ac:spMkLst>
            <pc:docMk/>
            <pc:sldMk cId="2529992630" sldId="286"/>
            <ac:spMk id="4" creationId="{9F80FDC2-8C27-22BA-8C72-858D74071EB3}"/>
          </ac:spMkLst>
        </pc:spChg>
        <pc:spChg chg="add mod">
          <ac:chgData name="Konrad Ritter" userId="a6e8e9d6da2f7611" providerId="LiveId" clId="{6C59C6E9-0E6E-420A-A1AB-10109172E705}" dt="2025-08-10T12:30:57.329" v="2376" actId="20577"/>
          <ac:spMkLst>
            <pc:docMk/>
            <pc:sldMk cId="2529992630" sldId="286"/>
            <ac:spMk id="5" creationId="{DB2F171A-6813-B028-AADA-24B05FCD8F85}"/>
          </ac:spMkLst>
        </pc:spChg>
      </pc:sldChg>
      <pc:sldChg chg="addSp modSp new mod">
        <pc:chgData name="Konrad Ritter" userId="a6e8e9d6da2f7611" providerId="LiveId" clId="{6C59C6E9-0E6E-420A-A1AB-10109172E705}" dt="2025-08-10T12:38:31.603" v="2599"/>
        <pc:sldMkLst>
          <pc:docMk/>
          <pc:sldMk cId="3270600150" sldId="287"/>
        </pc:sldMkLst>
        <pc:spChg chg="mod">
          <ac:chgData name="Konrad Ritter" userId="a6e8e9d6da2f7611" providerId="LiveId" clId="{6C59C6E9-0E6E-420A-A1AB-10109172E705}" dt="2025-08-10T12:32:30.486" v="2400" actId="20577"/>
          <ac:spMkLst>
            <pc:docMk/>
            <pc:sldMk cId="3270600150" sldId="287"/>
            <ac:spMk id="2" creationId="{2A58F7B8-5CCF-2743-AF47-F7B4F06F85CD}"/>
          </ac:spMkLst>
        </pc:spChg>
        <pc:spChg chg="add mod">
          <ac:chgData name="Konrad Ritter" userId="a6e8e9d6da2f7611" providerId="LiveId" clId="{6C59C6E9-0E6E-420A-A1AB-10109172E705}" dt="2025-08-10T12:38:07.642" v="2598" actId="20577"/>
          <ac:spMkLst>
            <pc:docMk/>
            <pc:sldMk cId="3270600150" sldId="287"/>
            <ac:spMk id="3" creationId="{FC6A65FB-F0C6-764A-1729-835ABA01EBEC}"/>
          </ac:spMkLst>
        </pc:spChg>
        <pc:spChg chg="add mod">
          <ac:chgData name="Konrad Ritter" userId="a6e8e9d6da2f7611" providerId="LiveId" clId="{6C59C6E9-0E6E-420A-A1AB-10109172E705}" dt="2025-08-10T12:38:31.603" v="2599"/>
          <ac:spMkLst>
            <pc:docMk/>
            <pc:sldMk cId="3270600150" sldId="287"/>
            <ac:spMk id="4" creationId="{282C61B6-4B02-8B99-9054-05429EBF0BA9}"/>
          </ac:spMkLst>
        </pc:spChg>
      </pc:sldChg>
      <pc:sldChg chg="addSp modSp new mod">
        <pc:chgData name="Konrad Ritter" userId="a6e8e9d6da2f7611" providerId="LiveId" clId="{6C59C6E9-0E6E-420A-A1AB-10109172E705}" dt="2025-08-10T12:50:29.457" v="3191"/>
        <pc:sldMkLst>
          <pc:docMk/>
          <pc:sldMk cId="3715275424" sldId="288"/>
        </pc:sldMkLst>
        <pc:spChg chg="mod">
          <ac:chgData name="Konrad Ritter" userId="a6e8e9d6da2f7611" providerId="LiveId" clId="{6C59C6E9-0E6E-420A-A1AB-10109172E705}" dt="2025-08-10T12:39:58.225" v="2625" actId="113"/>
          <ac:spMkLst>
            <pc:docMk/>
            <pc:sldMk cId="3715275424" sldId="288"/>
            <ac:spMk id="2" creationId="{9B49039A-5221-79EA-1B1E-1F1FAB6980C7}"/>
          </ac:spMkLst>
        </pc:spChg>
        <pc:spChg chg="add mod">
          <ac:chgData name="Konrad Ritter" userId="a6e8e9d6da2f7611" providerId="LiveId" clId="{6C59C6E9-0E6E-420A-A1AB-10109172E705}" dt="2025-08-10T12:47:47.956" v="3053" actId="20577"/>
          <ac:spMkLst>
            <pc:docMk/>
            <pc:sldMk cId="3715275424" sldId="288"/>
            <ac:spMk id="3" creationId="{4B78DF4E-4588-5CB7-A885-C6C18949D3B2}"/>
          </ac:spMkLst>
        </pc:spChg>
        <pc:spChg chg="add mod">
          <ac:chgData name="Konrad Ritter" userId="a6e8e9d6da2f7611" providerId="LiveId" clId="{6C59C6E9-0E6E-420A-A1AB-10109172E705}" dt="2025-08-10T12:50:29.457" v="3191"/>
          <ac:spMkLst>
            <pc:docMk/>
            <pc:sldMk cId="3715275424" sldId="288"/>
            <ac:spMk id="4" creationId="{883E1AF7-727C-0042-91B9-F67D50F00ECB}"/>
          </ac:spMkLst>
        </pc:spChg>
      </pc:sldChg>
      <pc:sldChg chg="addSp modSp new mod">
        <pc:chgData name="Konrad Ritter" userId="a6e8e9d6da2f7611" providerId="LiveId" clId="{6C59C6E9-0E6E-420A-A1AB-10109172E705}" dt="2025-08-10T12:54:51.766" v="3282" actId="255"/>
        <pc:sldMkLst>
          <pc:docMk/>
          <pc:sldMk cId="274042149" sldId="289"/>
        </pc:sldMkLst>
        <pc:spChg chg="mod">
          <ac:chgData name="Konrad Ritter" userId="a6e8e9d6da2f7611" providerId="LiveId" clId="{6C59C6E9-0E6E-420A-A1AB-10109172E705}" dt="2025-08-10T12:48:51.808" v="3071" actId="20577"/>
          <ac:spMkLst>
            <pc:docMk/>
            <pc:sldMk cId="274042149" sldId="289"/>
            <ac:spMk id="2" creationId="{5FF1D54E-EDFE-B00A-FC9F-1ACC4F156751}"/>
          </ac:spMkLst>
        </pc:spChg>
        <pc:spChg chg="add mod">
          <ac:chgData name="Konrad Ritter" userId="a6e8e9d6da2f7611" providerId="LiveId" clId="{6C59C6E9-0E6E-420A-A1AB-10109172E705}" dt="2025-08-10T12:54:51.766" v="3282" actId="255"/>
          <ac:spMkLst>
            <pc:docMk/>
            <pc:sldMk cId="274042149" sldId="289"/>
            <ac:spMk id="3" creationId="{875E0BF0-3897-19B3-6791-0EF46BDF3F9F}"/>
          </ac:spMkLst>
        </pc:spChg>
        <pc:spChg chg="add mod">
          <ac:chgData name="Konrad Ritter" userId="a6e8e9d6da2f7611" providerId="LiveId" clId="{6C59C6E9-0E6E-420A-A1AB-10109172E705}" dt="2025-08-10T12:50:26.324" v="3190"/>
          <ac:spMkLst>
            <pc:docMk/>
            <pc:sldMk cId="274042149" sldId="289"/>
            <ac:spMk id="4" creationId="{EBC13E64-9AA7-2261-B027-860564908F13}"/>
          </ac:spMkLst>
        </pc:spChg>
        <pc:spChg chg="add mod">
          <ac:chgData name="Konrad Ritter" userId="a6e8e9d6da2f7611" providerId="LiveId" clId="{6C59C6E9-0E6E-420A-A1AB-10109172E705}" dt="2025-08-10T12:52:50.068" v="3262" actId="20577"/>
          <ac:spMkLst>
            <pc:docMk/>
            <pc:sldMk cId="274042149" sldId="289"/>
            <ac:spMk id="5" creationId="{0FCFEBC8-4BC9-9CFA-CA82-CA001710F9A3}"/>
          </ac:spMkLst>
        </pc:spChg>
      </pc:sldChg>
      <pc:sldChg chg="addSp modSp new mod">
        <pc:chgData name="Konrad Ritter" userId="a6e8e9d6da2f7611" providerId="LiveId" clId="{6C59C6E9-0E6E-420A-A1AB-10109172E705}" dt="2025-08-10T13:08:36.934" v="3994" actId="20577"/>
        <pc:sldMkLst>
          <pc:docMk/>
          <pc:sldMk cId="3152877161" sldId="290"/>
        </pc:sldMkLst>
        <pc:spChg chg="mod">
          <ac:chgData name="Konrad Ritter" userId="a6e8e9d6da2f7611" providerId="LiveId" clId="{6C59C6E9-0E6E-420A-A1AB-10109172E705}" dt="2025-08-10T12:54:19.542" v="3280" actId="113"/>
          <ac:spMkLst>
            <pc:docMk/>
            <pc:sldMk cId="3152877161" sldId="290"/>
            <ac:spMk id="2" creationId="{EA574290-9617-90EE-D0EB-7ACE051B2BC5}"/>
          </ac:spMkLst>
        </pc:spChg>
        <pc:spChg chg="add mod">
          <ac:chgData name="Konrad Ritter" userId="a6e8e9d6da2f7611" providerId="LiveId" clId="{6C59C6E9-0E6E-420A-A1AB-10109172E705}" dt="2025-08-10T12:54:43.209" v="3281"/>
          <ac:spMkLst>
            <pc:docMk/>
            <pc:sldMk cId="3152877161" sldId="290"/>
            <ac:spMk id="3" creationId="{2F63CD4D-2C5D-F979-3C60-F7255A7DAB6B}"/>
          </ac:spMkLst>
        </pc:spChg>
        <pc:spChg chg="add mod">
          <ac:chgData name="Konrad Ritter" userId="a6e8e9d6da2f7611" providerId="LiveId" clId="{6C59C6E9-0E6E-420A-A1AB-10109172E705}" dt="2025-08-10T13:08:36.934" v="3994" actId="20577"/>
          <ac:spMkLst>
            <pc:docMk/>
            <pc:sldMk cId="3152877161" sldId="290"/>
            <ac:spMk id="4" creationId="{DB60C1ED-3F13-74E4-B782-585D226579CB}"/>
          </ac:spMkLst>
        </pc:spChg>
        <pc:spChg chg="add mod">
          <ac:chgData name="Konrad Ritter" userId="a6e8e9d6da2f7611" providerId="LiveId" clId="{6C59C6E9-0E6E-420A-A1AB-10109172E705}" dt="2025-08-10T13:05:16.224" v="3881" actId="20577"/>
          <ac:spMkLst>
            <pc:docMk/>
            <pc:sldMk cId="3152877161" sldId="290"/>
            <ac:spMk id="5" creationId="{6B79DF1E-A351-D310-55FE-065409306670}"/>
          </ac:spMkLst>
        </pc:spChg>
      </pc:sldChg>
      <pc:sldChg chg="addSp modSp new mod">
        <pc:chgData name="Konrad Ritter" userId="a6e8e9d6da2f7611" providerId="LiveId" clId="{6C59C6E9-0E6E-420A-A1AB-10109172E705}" dt="2025-08-10T13:11:29.885" v="4050" actId="20577"/>
        <pc:sldMkLst>
          <pc:docMk/>
          <pc:sldMk cId="2573113311" sldId="291"/>
        </pc:sldMkLst>
        <pc:spChg chg="mod">
          <ac:chgData name="Konrad Ritter" userId="a6e8e9d6da2f7611" providerId="LiveId" clId="{6C59C6E9-0E6E-420A-A1AB-10109172E705}" dt="2025-08-10T13:08:04.454" v="3957" actId="20577"/>
          <ac:spMkLst>
            <pc:docMk/>
            <pc:sldMk cId="2573113311" sldId="291"/>
            <ac:spMk id="2" creationId="{ABFF7446-2145-E772-7432-A0B1AB37EB16}"/>
          </ac:spMkLst>
        </pc:spChg>
        <pc:spChg chg="add mod">
          <ac:chgData name="Konrad Ritter" userId="a6e8e9d6da2f7611" providerId="LiveId" clId="{6C59C6E9-0E6E-420A-A1AB-10109172E705}" dt="2025-08-10T13:08:30.372" v="3979" actId="20577"/>
          <ac:spMkLst>
            <pc:docMk/>
            <pc:sldMk cId="2573113311" sldId="291"/>
            <ac:spMk id="3" creationId="{EE955FEF-9DA6-4963-7383-67E2B7ED967C}"/>
          </ac:spMkLst>
        </pc:spChg>
        <pc:spChg chg="add mod">
          <ac:chgData name="Konrad Ritter" userId="a6e8e9d6da2f7611" providerId="LiveId" clId="{6C59C6E9-0E6E-420A-A1AB-10109172E705}" dt="2025-08-10T13:09:04.410" v="3995"/>
          <ac:spMkLst>
            <pc:docMk/>
            <pc:sldMk cId="2573113311" sldId="291"/>
            <ac:spMk id="4" creationId="{6F12BB30-3875-7AA4-B760-DB446F0EA336}"/>
          </ac:spMkLst>
        </pc:spChg>
        <pc:spChg chg="add mod">
          <ac:chgData name="Konrad Ritter" userId="a6e8e9d6da2f7611" providerId="LiveId" clId="{6C59C6E9-0E6E-420A-A1AB-10109172E705}" dt="2025-08-10T13:11:29.885" v="4050" actId="20577"/>
          <ac:spMkLst>
            <pc:docMk/>
            <pc:sldMk cId="2573113311" sldId="291"/>
            <ac:spMk id="5" creationId="{72E07DF6-30F4-E359-12F8-4B164DDDF6F2}"/>
          </ac:spMkLst>
        </pc:spChg>
      </pc:sldChg>
      <pc:sldChg chg="addSp modSp new mod">
        <pc:chgData name="Konrad Ritter" userId="a6e8e9d6da2f7611" providerId="LiveId" clId="{6C59C6E9-0E6E-420A-A1AB-10109172E705}" dt="2025-08-10T13:25:11.401" v="4474"/>
        <pc:sldMkLst>
          <pc:docMk/>
          <pc:sldMk cId="1533875554" sldId="292"/>
        </pc:sldMkLst>
        <pc:spChg chg="mod">
          <ac:chgData name="Konrad Ritter" userId="a6e8e9d6da2f7611" providerId="LiveId" clId="{6C59C6E9-0E6E-420A-A1AB-10109172E705}" dt="2025-08-10T13:14:39.364" v="4075" actId="20577"/>
          <ac:spMkLst>
            <pc:docMk/>
            <pc:sldMk cId="1533875554" sldId="292"/>
            <ac:spMk id="2" creationId="{BFE70C4D-4B26-8383-DF54-75952624F421}"/>
          </ac:spMkLst>
        </pc:spChg>
        <pc:spChg chg="add mod">
          <ac:chgData name="Konrad Ritter" userId="a6e8e9d6da2f7611" providerId="LiveId" clId="{6C59C6E9-0E6E-420A-A1AB-10109172E705}" dt="2025-08-10T13:16:03.162" v="4269" actId="20577"/>
          <ac:spMkLst>
            <pc:docMk/>
            <pc:sldMk cId="1533875554" sldId="292"/>
            <ac:spMk id="3" creationId="{A20A2875-0A2C-990F-D66E-10C8888DEA05}"/>
          </ac:spMkLst>
        </pc:spChg>
        <pc:spChg chg="add mod">
          <ac:chgData name="Konrad Ritter" userId="a6e8e9d6da2f7611" providerId="LiveId" clId="{6C59C6E9-0E6E-420A-A1AB-10109172E705}" dt="2025-08-10T13:25:11.401" v="4474"/>
          <ac:spMkLst>
            <pc:docMk/>
            <pc:sldMk cId="1533875554" sldId="292"/>
            <ac:spMk id="4" creationId="{D3F3EAF6-AACB-BE5C-7F87-9818339DBBD3}"/>
          </ac:spMkLst>
        </pc:spChg>
        <pc:spChg chg="add mod">
          <ac:chgData name="Konrad Ritter" userId="a6e8e9d6da2f7611" providerId="LiveId" clId="{6C59C6E9-0E6E-420A-A1AB-10109172E705}" dt="2025-08-10T13:21:21.097" v="4423" actId="122"/>
          <ac:spMkLst>
            <pc:docMk/>
            <pc:sldMk cId="1533875554" sldId="292"/>
            <ac:spMk id="9" creationId="{D93FE3B3-AE8F-D3AD-1335-511B7B74971F}"/>
          </ac:spMkLst>
        </pc:spChg>
        <pc:spChg chg="add mod">
          <ac:chgData name="Konrad Ritter" userId="a6e8e9d6da2f7611" providerId="LiveId" clId="{6C59C6E9-0E6E-420A-A1AB-10109172E705}" dt="2025-08-10T13:22:10.422" v="4443" actId="20577"/>
          <ac:spMkLst>
            <pc:docMk/>
            <pc:sldMk cId="1533875554" sldId="292"/>
            <ac:spMk id="10" creationId="{A43ED28E-9FF8-1064-6877-32517C75E5E3}"/>
          </ac:spMkLst>
        </pc:spChg>
        <pc:spChg chg="add mod">
          <ac:chgData name="Konrad Ritter" userId="a6e8e9d6da2f7611" providerId="LiveId" clId="{6C59C6E9-0E6E-420A-A1AB-10109172E705}" dt="2025-08-10T13:23:47.101" v="4465" actId="255"/>
          <ac:spMkLst>
            <pc:docMk/>
            <pc:sldMk cId="1533875554" sldId="292"/>
            <ac:spMk id="15" creationId="{155187D0-354A-F17B-350D-A072F8ECBF4C}"/>
          </ac:spMkLst>
        </pc:spChg>
        <pc:picChg chg="add mod">
          <ac:chgData name="Konrad Ritter" userId="a6e8e9d6da2f7611" providerId="LiveId" clId="{6C59C6E9-0E6E-420A-A1AB-10109172E705}" dt="2025-08-10T13:20:36.968" v="4400" actId="1036"/>
          <ac:picMkLst>
            <pc:docMk/>
            <pc:sldMk cId="1533875554" sldId="292"/>
            <ac:picMk id="6" creationId="{575887DD-2EEF-0DA8-58FC-731C8DB7D14A}"/>
          </ac:picMkLst>
        </pc:picChg>
        <pc:picChg chg="add mod">
          <ac:chgData name="Konrad Ritter" userId="a6e8e9d6da2f7611" providerId="LiveId" clId="{6C59C6E9-0E6E-420A-A1AB-10109172E705}" dt="2025-08-10T13:20:36.968" v="4400" actId="1036"/>
          <ac:picMkLst>
            <pc:docMk/>
            <pc:sldMk cId="1533875554" sldId="292"/>
            <ac:picMk id="8" creationId="{5FD223C0-0AE7-5F66-E8BB-C65BA9350293}"/>
          </ac:picMkLst>
        </pc:picChg>
        <pc:picChg chg="add mod">
          <ac:chgData name="Konrad Ritter" userId="a6e8e9d6da2f7611" providerId="LiveId" clId="{6C59C6E9-0E6E-420A-A1AB-10109172E705}" dt="2025-08-10T13:22:59.771" v="4449" actId="1076"/>
          <ac:picMkLst>
            <pc:docMk/>
            <pc:sldMk cId="1533875554" sldId="292"/>
            <ac:picMk id="11" creationId="{9A295A2C-2E34-AC76-593B-566102D75B1C}"/>
          </ac:picMkLst>
        </pc:picChg>
        <pc:picChg chg="add mod">
          <ac:chgData name="Konrad Ritter" userId="a6e8e9d6da2f7611" providerId="LiveId" clId="{6C59C6E9-0E6E-420A-A1AB-10109172E705}" dt="2025-08-10T13:22:51.129" v="4448" actId="1076"/>
          <ac:picMkLst>
            <pc:docMk/>
            <pc:sldMk cId="1533875554" sldId="292"/>
            <ac:picMk id="12" creationId="{0D51A5E5-C13F-0E9E-B768-62C15C11B337}"/>
          </ac:picMkLst>
        </pc:picChg>
        <pc:picChg chg="add mod">
          <ac:chgData name="Konrad Ritter" userId="a6e8e9d6da2f7611" providerId="LiveId" clId="{6C59C6E9-0E6E-420A-A1AB-10109172E705}" dt="2025-08-10T13:23:13.265" v="4451" actId="1076"/>
          <ac:picMkLst>
            <pc:docMk/>
            <pc:sldMk cId="1533875554" sldId="292"/>
            <ac:picMk id="13" creationId="{C574C485-E481-0A56-D736-EB6EA42402C3}"/>
          </ac:picMkLst>
        </pc:picChg>
        <pc:picChg chg="add mod">
          <ac:chgData name="Konrad Ritter" userId="a6e8e9d6da2f7611" providerId="LiveId" clId="{6C59C6E9-0E6E-420A-A1AB-10109172E705}" dt="2025-08-10T13:23:26.264" v="4453" actId="1076"/>
          <ac:picMkLst>
            <pc:docMk/>
            <pc:sldMk cId="1533875554" sldId="292"/>
            <ac:picMk id="14" creationId="{47B1DEF5-B2C3-9C8B-0A46-4AAB2A86CB6D}"/>
          </ac:picMkLst>
        </pc:picChg>
      </pc:sldChg>
      <pc:sldChg chg="addSp delSp modSp new mod">
        <pc:chgData name="Konrad Ritter" userId="a6e8e9d6da2f7611" providerId="LiveId" clId="{6C59C6E9-0E6E-420A-A1AB-10109172E705}" dt="2025-08-10T15:19:42.092" v="7263" actId="164"/>
        <pc:sldMkLst>
          <pc:docMk/>
          <pc:sldMk cId="2128917206" sldId="293"/>
        </pc:sldMkLst>
        <pc:spChg chg="mod">
          <ac:chgData name="Konrad Ritter" userId="a6e8e9d6da2f7611" providerId="LiveId" clId="{6C59C6E9-0E6E-420A-A1AB-10109172E705}" dt="2025-08-10T13:26:36.776" v="4507" actId="115"/>
          <ac:spMkLst>
            <pc:docMk/>
            <pc:sldMk cId="2128917206" sldId="293"/>
            <ac:spMk id="2" creationId="{5C586B96-9241-6EE7-12CD-A43A066907C3}"/>
          </ac:spMkLst>
        </pc:spChg>
        <pc:spChg chg="add mod">
          <ac:chgData name="Konrad Ritter" userId="a6e8e9d6da2f7611" providerId="LiveId" clId="{6C59C6E9-0E6E-420A-A1AB-10109172E705}" dt="2025-08-10T13:29:15.672" v="4741" actId="20577"/>
          <ac:spMkLst>
            <pc:docMk/>
            <pc:sldMk cId="2128917206" sldId="293"/>
            <ac:spMk id="3" creationId="{5339413B-4E0C-06F2-64F3-3C24665C021C}"/>
          </ac:spMkLst>
        </pc:spChg>
        <pc:spChg chg="add mod">
          <ac:chgData name="Konrad Ritter" userId="a6e8e9d6da2f7611" providerId="LiveId" clId="{6C59C6E9-0E6E-420A-A1AB-10109172E705}" dt="2025-08-10T13:35:20.323" v="4901" actId="1076"/>
          <ac:spMkLst>
            <pc:docMk/>
            <pc:sldMk cId="2128917206" sldId="293"/>
            <ac:spMk id="4" creationId="{651BB158-3AB4-E267-A1D9-6083A7BBE536}"/>
          </ac:spMkLst>
        </pc:spChg>
        <pc:spChg chg="add mod">
          <ac:chgData name="Konrad Ritter" userId="a6e8e9d6da2f7611" providerId="LiveId" clId="{6C59C6E9-0E6E-420A-A1AB-10109172E705}" dt="2025-08-10T15:19:42.092" v="7263" actId="164"/>
          <ac:spMkLst>
            <pc:docMk/>
            <pc:sldMk cId="2128917206" sldId="293"/>
            <ac:spMk id="23" creationId="{E1EC082E-594E-C581-FE8F-D6EF842F2D42}"/>
          </ac:spMkLst>
        </pc:spChg>
        <pc:picChg chg="add mod">
          <ac:chgData name="Konrad Ritter" userId="a6e8e9d6da2f7611" providerId="LiveId" clId="{6C59C6E9-0E6E-420A-A1AB-10109172E705}" dt="2025-08-10T13:39:18.043" v="4917" actId="1076"/>
          <ac:picMkLst>
            <pc:docMk/>
            <pc:sldMk cId="2128917206" sldId="293"/>
            <ac:picMk id="6" creationId="{C0B7D243-21B8-5994-2FF1-2BBCF0E3398A}"/>
          </ac:picMkLst>
        </pc:picChg>
        <pc:picChg chg="add del mod">
          <ac:chgData name="Konrad Ritter" userId="a6e8e9d6da2f7611" providerId="LiveId" clId="{6C59C6E9-0E6E-420A-A1AB-10109172E705}" dt="2025-08-10T13:32:54.005" v="4851" actId="478"/>
          <ac:picMkLst>
            <pc:docMk/>
            <pc:sldMk cId="2128917206" sldId="293"/>
            <ac:picMk id="8" creationId="{B0BF3FA5-0D9B-512B-FE22-8DEC421FD93C}"/>
          </ac:picMkLst>
        </pc:picChg>
        <pc:picChg chg="add mod">
          <ac:chgData name="Konrad Ritter" userId="a6e8e9d6da2f7611" providerId="LiveId" clId="{6C59C6E9-0E6E-420A-A1AB-10109172E705}" dt="2025-08-10T15:19:42.092" v="7263" actId="164"/>
          <ac:picMkLst>
            <pc:docMk/>
            <pc:sldMk cId="2128917206" sldId="293"/>
            <ac:picMk id="10" creationId="{0096D554-57E2-DB9E-4E0A-BEA38D4328DE}"/>
          </ac:picMkLst>
        </pc:picChg>
        <pc:picChg chg="add mod">
          <ac:chgData name="Konrad Ritter" userId="a6e8e9d6da2f7611" providerId="LiveId" clId="{6C59C6E9-0E6E-420A-A1AB-10109172E705}" dt="2025-08-10T15:19:42.092" v="7263" actId="164"/>
          <ac:picMkLst>
            <pc:docMk/>
            <pc:sldMk cId="2128917206" sldId="293"/>
            <ac:picMk id="12" creationId="{1A3E76DD-95D6-A1C3-808A-910F6B8C8346}"/>
          </ac:picMkLst>
        </pc:picChg>
        <pc:picChg chg="add mod">
          <ac:chgData name="Konrad Ritter" userId="a6e8e9d6da2f7611" providerId="LiveId" clId="{6C59C6E9-0E6E-420A-A1AB-10109172E705}" dt="2025-08-10T15:19:42.092" v="7263" actId="164"/>
          <ac:picMkLst>
            <pc:docMk/>
            <pc:sldMk cId="2128917206" sldId="293"/>
            <ac:picMk id="14" creationId="{13DE3732-BBEF-2BA7-2495-EE2580226166}"/>
          </ac:picMkLst>
        </pc:picChg>
        <pc:picChg chg="add mod">
          <ac:chgData name="Konrad Ritter" userId="a6e8e9d6da2f7611" providerId="LiveId" clId="{6C59C6E9-0E6E-420A-A1AB-10109172E705}" dt="2025-08-10T15:19:42.092" v="7263" actId="164"/>
          <ac:picMkLst>
            <pc:docMk/>
            <pc:sldMk cId="2128917206" sldId="293"/>
            <ac:picMk id="16" creationId="{3129F5B4-00E6-6A4F-A28F-CA00CC869F6F}"/>
          </ac:picMkLst>
        </pc:picChg>
        <pc:picChg chg="add mod">
          <ac:chgData name="Konrad Ritter" userId="a6e8e9d6da2f7611" providerId="LiveId" clId="{6C59C6E9-0E6E-420A-A1AB-10109172E705}" dt="2025-08-10T15:19:42.092" v="7263" actId="164"/>
          <ac:picMkLst>
            <pc:docMk/>
            <pc:sldMk cId="2128917206" sldId="293"/>
            <ac:picMk id="18" creationId="{78928A44-EB23-823A-EEAF-18493E6A2D3E}"/>
          </ac:picMkLst>
        </pc:picChg>
        <pc:picChg chg="add mod">
          <ac:chgData name="Konrad Ritter" userId="a6e8e9d6da2f7611" providerId="LiveId" clId="{6C59C6E9-0E6E-420A-A1AB-10109172E705}" dt="2025-08-10T15:19:42.092" v="7263" actId="164"/>
          <ac:picMkLst>
            <pc:docMk/>
            <pc:sldMk cId="2128917206" sldId="293"/>
            <ac:picMk id="20" creationId="{CDBB81A4-517B-2EDA-4C77-874F5E6F7815}"/>
          </ac:picMkLst>
        </pc:picChg>
        <pc:picChg chg="add mod">
          <ac:chgData name="Konrad Ritter" userId="a6e8e9d6da2f7611" providerId="LiveId" clId="{6C59C6E9-0E6E-420A-A1AB-10109172E705}" dt="2025-08-10T15:19:42.092" v="7263" actId="164"/>
          <ac:picMkLst>
            <pc:docMk/>
            <pc:sldMk cId="2128917206" sldId="293"/>
            <ac:picMk id="22" creationId="{A18E8228-15F2-F213-B018-C0285C40BFCD}"/>
          </ac:picMkLst>
        </pc:picChg>
        <pc:picChg chg="add mod">
          <ac:chgData name="Konrad Ritter" userId="a6e8e9d6da2f7611" providerId="LiveId" clId="{6C59C6E9-0E6E-420A-A1AB-10109172E705}" dt="2025-08-10T13:37:52.333" v="4911" actId="1076"/>
          <ac:picMkLst>
            <pc:docMk/>
            <pc:sldMk cId="2128917206" sldId="293"/>
            <ac:picMk id="25" creationId="{E280DA99-1643-7038-2293-792849DFB035}"/>
          </ac:picMkLst>
        </pc:picChg>
        <pc:picChg chg="add mod">
          <ac:chgData name="Konrad Ritter" userId="a6e8e9d6da2f7611" providerId="LiveId" clId="{6C59C6E9-0E6E-420A-A1AB-10109172E705}" dt="2025-08-10T15:19:42.092" v="7263" actId="164"/>
          <ac:picMkLst>
            <pc:docMk/>
            <pc:sldMk cId="2128917206" sldId="293"/>
            <ac:picMk id="27" creationId="{47376DDA-1041-1C6D-DEA0-17B1AA1F7746}"/>
          </ac:picMkLst>
        </pc:picChg>
        <pc:picChg chg="add mod">
          <ac:chgData name="Konrad Ritter" userId="a6e8e9d6da2f7611" providerId="LiveId" clId="{6C59C6E9-0E6E-420A-A1AB-10109172E705}" dt="2025-08-10T15:19:42.092" v="7263" actId="164"/>
          <ac:picMkLst>
            <pc:docMk/>
            <pc:sldMk cId="2128917206" sldId="293"/>
            <ac:picMk id="29" creationId="{5EEB8D8A-96CA-B9CC-1BA4-5601CC103FB2}"/>
          </ac:picMkLst>
        </pc:picChg>
      </pc:sldChg>
      <pc:sldChg chg="addSp modSp new mod">
        <pc:chgData name="Konrad Ritter" userId="a6e8e9d6da2f7611" providerId="LiveId" clId="{6C59C6E9-0E6E-420A-A1AB-10109172E705}" dt="2025-08-10T14:21:40.261" v="5887" actId="1076"/>
        <pc:sldMkLst>
          <pc:docMk/>
          <pc:sldMk cId="2222490900" sldId="294"/>
        </pc:sldMkLst>
        <pc:spChg chg="mod">
          <ac:chgData name="Konrad Ritter" userId="a6e8e9d6da2f7611" providerId="LiveId" clId="{6C59C6E9-0E6E-420A-A1AB-10109172E705}" dt="2025-08-10T13:40:39.946" v="4938" actId="113"/>
          <ac:spMkLst>
            <pc:docMk/>
            <pc:sldMk cId="2222490900" sldId="294"/>
            <ac:spMk id="2" creationId="{09B3A904-4596-0124-8897-69ABED7A919D}"/>
          </ac:spMkLst>
        </pc:spChg>
        <pc:spChg chg="add mod">
          <ac:chgData name="Konrad Ritter" userId="a6e8e9d6da2f7611" providerId="LiveId" clId="{6C59C6E9-0E6E-420A-A1AB-10109172E705}" dt="2025-08-10T13:43:44.040" v="5362" actId="20577"/>
          <ac:spMkLst>
            <pc:docMk/>
            <pc:sldMk cId="2222490900" sldId="294"/>
            <ac:spMk id="3" creationId="{0418845E-0C8A-0074-A831-A0D451279167}"/>
          </ac:spMkLst>
        </pc:spChg>
        <pc:spChg chg="add mod">
          <ac:chgData name="Konrad Ritter" userId="a6e8e9d6da2f7611" providerId="LiveId" clId="{6C59C6E9-0E6E-420A-A1AB-10109172E705}" dt="2025-08-10T14:21:35.308" v="5886" actId="1076"/>
          <ac:spMkLst>
            <pc:docMk/>
            <pc:sldMk cId="2222490900" sldId="294"/>
            <ac:spMk id="4" creationId="{60829205-25EB-2872-5849-DF48A12A4521}"/>
          </ac:spMkLst>
        </pc:spChg>
        <pc:spChg chg="add mod">
          <ac:chgData name="Konrad Ritter" userId="a6e8e9d6da2f7611" providerId="LiveId" clId="{6C59C6E9-0E6E-420A-A1AB-10109172E705}" dt="2025-08-10T14:21:40.261" v="5887" actId="1076"/>
          <ac:spMkLst>
            <pc:docMk/>
            <pc:sldMk cId="2222490900" sldId="294"/>
            <ac:spMk id="5" creationId="{04D43DBD-BF25-126C-2E39-FB2DAD2BA43B}"/>
          </ac:spMkLst>
        </pc:spChg>
      </pc:sldChg>
      <pc:sldChg chg="addSp delSp modSp new mod">
        <pc:chgData name="Konrad Ritter" userId="a6e8e9d6da2f7611" providerId="LiveId" clId="{6C59C6E9-0E6E-420A-A1AB-10109172E705}" dt="2025-08-10T14:34:46.940" v="6376" actId="20577"/>
        <pc:sldMkLst>
          <pc:docMk/>
          <pc:sldMk cId="4227549878" sldId="295"/>
        </pc:sldMkLst>
        <pc:spChg chg="mod">
          <ac:chgData name="Konrad Ritter" userId="a6e8e9d6da2f7611" providerId="LiveId" clId="{6C59C6E9-0E6E-420A-A1AB-10109172E705}" dt="2025-08-10T14:22:52.476" v="5912" actId="20577"/>
          <ac:spMkLst>
            <pc:docMk/>
            <pc:sldMk cId="4227549878" sldId="295"/>
            <ac:spMk id="2" creationId="{FF29A0BF-F6E1-4D7E-405C-3D52A62A97B8}"/>
          </ac:spMkLst>
        </pc:spChg>
        <pc:spChg chg="add mod">
          <ac:chgData name="Konrad Ritter" userId="a6e8e9d6da2f7611" providerId="LiveId" clId="{6C59C6E9-0E6E-420A-A1AB-10109172E705}" dt="2025-08-10T14:24:33.244" v="6042" actId="20577"/>
          <ac:spMkLst>
            <pc:docMk/>
            <pc:sldMk cId="4227549878" sldId="295"/>
            <ac:spMk id="3" creationId="{8BC20969-C44A-BBFC-5680-8267F00D5ECF}"/>
          </ac:spMkLst>
        </pc:spChg>
        <pc:spChg chg="add mod">
          <ac:chgData name="Konrad Ritter" userId="a6e8e9d6da2f7611" providerId="LiveId" clId="{6C59C6E9-0E6E-420A-A1AB-10109172E705}" dt="2025-08-10T14:25:31.574" v="6053" actId="20577"/>
          <ac:spMkLst>
            <pc:docMk/>
            <pc:sldMk cId="4227549878" sldId="295"/>
            <ac:spMk id="6" creationId="{0E8E5EC2-9778-50D9-F2BC-1DB8E8658AE9}"/>
          </ac:spMkLst>
        </pc:spChg>
        <pc:spChg chg="add mod">
          <ac:chgData name="Konrad Ritter" userId="a6e8e9d6da2f7611" providerId="LiveId" clId="{6C59C6E9-0E6E-420A-A1AB-10109172E705}" dt="2025-08-10T14:25:40.104" v="6061" actId="20577"/>
          <ac:spMkLst>
            <pc:docMk/>
            <pc:sldMk cId="4227549878" sldId="295"/>
            <ac:spMk id="7" creationId="{AFBC18E1-9AA9-FEFC-1285-4B0BA92B6981}"/>
          </ac:spMkLst>
        </pc:spChg>
        <pc:spChg chg="add mod">
          <ac:chgData name="Konrad Ritter" userId="a6e8e9d6da2f7611" providerId="LiveId" clId="{6C59C6E9-0E6E-420A-A1AB-10109172E705}" dt="2025-08-10T14:25:00.754" v="6044" actId="1076"/>
          <ac:spMkLst>
            <pc:docMk/>
            <pc:sldMk cId="4227549878" sldId="295"/>
            <ac:spMk id="12" creationId="{F2C47D96-5C19-00F0-CDE9-4EFA92853492}"/>
          </ac:spMkLst>
        </pc:spChg>
        <pc:spChg chg="add mod">
          <ac:chgData name="Konrad Ritter" userId="a6e8e9d6da2f7611" providerId="LiveId" clId="{6C59C6E9-0E6E-420A-A1AB-10109172E705}" dt="2025-08-10T14:28:07.471" v="6118" actId="20577"/>
          <ac:spMkLst>
            <pc:docMk/>
            <pc:sldMk cId="4227549878" sldId="295"/>
            <ac:spMk id="13" creationId="{2E92293D-601A-A63A-68C0-EAA65559E08D}"/>
          </ac:spMkLst>
        </pc:spChg>
        <pc:spChg chg="add mod">
          <ac:chgData name="Konrad Ritter" userId="a6e8e9d6da2f7611" providerId="LiveId" clId="{6C59C6E9-0E6E-420A-A1AB-10109172E705}" dt="2025-08-10T14:28:00.302" v="6111" actId="20577"/>
          <ac:spMkLst>
            <pc:docMk/>
            <pc:sldMk cId="4227549878" sldId="295"/>
            <ac:spMk id="14" creationId="{497F58EA-8F0B-C3DC-3E91-6D2DEDDB1E40}"/>
          </ac:spMkLst>
        </pc:spChg>
        <pc:spChg chg="add mod">
          <ac:chgData name="Konrad Ritter" userId="a6e8e9d6da2f7611" providerId="LiveId" clId="{6C59C6E9-0E6E-420A-A1AB-10109172E705}" dt="2025-08-10T14:30:13.749" v="6139" actId="20577"/>
          <ac:spMkLst>
            <pc:docMk/>
            <pc:sldMk cId="4227549878" sldId="295"/>
            <ac:spMk id="17" creationId="{97015C90-245A-91DF-E243-51B26B9B3BC5}"/>
          </ac:spMkLst>
        </pc:spChg>
        <pc:spChg chg="add mod">
          <ac:chgData name="Konrad Ritter" userId="a6e8e9d6da2f7611" providerId="LiveId" clId="{6C59C6E9-0E6E-420A-A1AB-10109172E705}" dt="2025-08-10T14:30:07.076" v="6133" actId="20577"/>
          <ac:spMkLst>
            <pc:docMk/>
            <pc:sldMk cId="4227549878" sldId="295"/>
            <ac:spMk id="18" creationId="{B859BA16-F155-FCC1-94B9-69A27462FB50}"/>
          </ac:spMkLst>
        </pc:spChg>
        <pc:spChg chg="add mod">
          <ac:chgData name="Konrad Ritter" userId="a6e8e9d6da2f7611" providerId="LiveId" clId="{6C59C6E9-0E6E-420A-A1AB-10109172E705}" dt="2025-08-10T14:34:46.940" v="6376" actId="20577"/>
          <ac:spMkLst>
            <pc:docMk/>
            <pc:sldMk cId="4227549878" sldId="295"/>
            <ac:spMk id="19" creationId="{B6F571B4-42EF-C994-452F-4E7C5462D3CA}"/>
          </ac:spMkLst>
        </pc:spChg>
        <pc:picChg chg="add del mod">
          <ac:chgData name="Konrad Ritter" userId="a6e8e9d6da2f7611" providerId="LiveId" clId="{6C59C6E9-0E6E-420A-A1AB-10109172E705}" dt="2025-08-10T14:26:48.539" v="6065" actId="478"/>
          <ac:picMkLst>
            <pc:docMk/>
            <pc:sldMk cId="4227549878" sldId="295"/>
            <ac:picMk id="4" creationId="{46D11650-CE62-2622-84C1-F63517EB0324}"/>
          </ac:picMkLst>
        </pc:picChg>
        <pc:picChg chg="add mod">
          <ac:chgData name="Konrad Ritter" userId="a6e8e9d6da2f7611" providerId="LiveId" clId="{6C59C6E9-0E6E-420A-A1AB-10109172E705}" dt="2025-08-10T14:25:00.754" v="6044" actId="1076"/>
          <ac:picMkLst>
            <pc:docMk/>
            <pc:sldMk cId="4227549878" sldId="295"/>
            <ac:picMk id="5" creationId="{342F2F29-4813-01CE-2A1C-6D490928FB73}"/>
          </ac:picMkLst>
        </pc:picChg>
        <pc:picChg chg="add del mod">
          <ac:chgData name="Konrad Ritter" userId="a6e8e9d6da2f7611" providerId="LiveId" clId="{6C59C6E9-0E6E-420A-A1AB-10109172E705}" dt="2025-08-10T14:26:38.484" v="6062" actId="478"/>
          <ac:picMkLst>
            <pc:docMk/>
            <pc:sldMk cId="4227549878" sldId="295"/>
            <ac:picMk id="8" creationId="{BF09E0B3-D0B9-9231-386F-E3404A1CF754}"/>
          </ac:picMkLst>
        </pc:picChg>
        <pc:picChg chg="add del mod">
          <ac:chgData name="Konrad Ritter" userId="a6e8e9d6da2f7611" providerId="LiveId" clId="{6C59C6E9-0E6E-420A-A1AB-10109172E705}" dt="2025-08-10T14:26:46.124" v="6064" actId="478"/>
          <ac:picMkLst>
            <pc:docMk/>
            <pc:sldMk cId="4227549878" sldId="295"/>
            <ac:picMk id="9" creationId="{E891882D-9B93-90A7-AFC2-809728187379}"/>
          </ac:picMkLst>
        </pc:picChg>
        <pc:picChg chg="add del mod">
          <ac:chgData name="Konrad Ritter" userId="a6e8e9d6da2f7611" providerId="LiveId" clId="{6C59C6E9-0E6E-420A-A1AB-10109172E705}" dt="2025-08-10T14:26:43.496" v="6063" actId="478"/>
          <ac:picMkLst>
            <pc:docMk/>
            <pc:sldMk cId="4227549878" sldId="295"/>
            <ac:picMk id="10" creationId="{F6F2681C-CE85-3790-990C-28447B09463D}"/>
          </ac:picMkLst>
        </pc:picChg>
        <pc:picChg chg="add del mod">
          <ac:chgData name="Konrad Ritter" userId="a6e8e9d6da2f7611" providerId="LiveId" clId="{6C59C6E9-0E6E-420A-A1AB-10109172E705}" dt="2025-08-10T14:26:43.496" v="6063" actId="478"/>
          <ac:picMkLst>
            <pc:docMk/>
            <pc:sldMk cId="4227549878" sldId="295"/>
            <ac:picMk id="11" creationId="{1F69048A-C806-F4B3-1068-3379025433F8}"/>
          </ac:picMkLst>
        </pc:picChg>
        <pc:picChg chg="add mod">
          <ac:chgData name="Konrad Ritter" userId="a6e8e9d6da2f7611" providerId="LiveId" clId="{6C59C6E9-0E6E-420A-A1AB-10109172E705}" dt="2025-08-10T14:28:30.804" v="6122" actId="14100"/>
          <ac:picMkLst>
            <pc:docMk/>
            <pc:sldMk cId="4227549878" sldId="295"/>
            <ac:picMk id="16" creationId="{C816E70C-71B7-51AD-DC7D-1EA3A238EFC5}"/>
          </ac:picMkLst>
        </pc:picChg>
      </pc:sldChg>
      <pc:sldChg chg="addSp modSp new mod">
        <pc:chgData name="Konrad Ritter" userId="a6e8e9d6da2f7611" providerId="LiveId" clId="{6C59C6E9-0E6E-420A-A1AB-10109172E705}" dt="2025-08-10T14:56:17.259" v="6794" actId="1076"/>
        <pc:sldMkLst>
          <pc:docMk/>
          <pc:sldMk cId="4233569515" sldId="296"/>
        </pc:sldMkLst>
        <pc:spChg chg="mod">
          <ac:chgData name="Konrad Ritter" userId="a6e8e9d6da2f7611" providerId="LiveId" clId="{6C59C6E9-0E6E-420A-A1AB-10109172E705}" dt="2025-08-10T14:36:23.770" v="6398" actId="113"/>
          <ac:spMkLst>
            <pc:docMk/>
            <pc:sldMk cId="4233569515" sldId="296"/>
            <ac:spMk id="2" creationId="{BBC1793C-A9CC-E031-FE70-2D58835618B2}"/>
          </ac:spMkLst>
        </pc:spChg>
        <pc:spChg chg="add mod">
          <ac:chgData name="Konrad Ritter" userId="a6e8e9d6da2f7611" providerId="LiveId" clId="{6C59C6E9-0E6E-420A-A1AB-10109172E705}" dt="2025-08-10T14:37:29.735" v="6473" actId="20577"/>
          <ac:spMkLst>
            <pc:docMk/>
            <pc:sldMk cId="4233569515" sldId="296"/>
            <ac:spMk id="3" creationId="{870C9DD5-657F-6D92-588A-7AE2A40F5DE2}"/>
          </ac:spMkLst>
        </pc:spChg>
        <pc:spChg chg="add mod">
          <ac:chgData name="Konrad Ritter" userId="a6e8e9d6da2f7611" providerId="LiveId" clId="{6C59C6E9-0E6E-420A-A1AB-10109172E705}" dt="2025-08-10T14:41:55.804" v="6762" actId="20577"/>
          <ac:spMkLst>
            <pc:docMk/>
            <pc:sldMk cId="4233569515" sldId="296"/>
            <ac:spMk id="4" creationId="{38091239-0B52-E449-2D63-F28C3352B68A}"/>
          </ac:spMkLst>
        </pc:spChg>
        <pc:spChg chg="add mod">
          <ac:chgData name="Konrad Ritter" userId="a6e8e9d6da2f7611" providerId="LiveId" clId="{6C59C6E9-0E6E-420A-A1AB-10109172E705}" dt="2025-08-10T14:56:17.259" v="6794" actId="1076"/>
          <ac:spMkLst>
            <pc:docMk/>
            <pc:sldMk cId="4233569515" sldId="296"/>
            <ac:spMk id="6" creationId="{11CAB265-6D12-3C46-0349-C33C446AE97F}"/>
          </ac:spMkLst>
        </pc:spChg>
        <pc:spChg chg="add mod">
          <ac:chgData name="Konrad Ritter" userId="a6e8e9d6da2f7611" providerId="LiveId" clId="{6C59C6E9-0E6E-420A-A1AB-10109172E705}" dt="2025-08-10T14:55:37.772" v="6789" actId="692"/>
          <ac:spMkLst>
            <pc:docMk/>
            <pc:sldMk cId="4233569515" sldId="296"/>
            <ac:spMk id="11" creationId="{590521ED-6996-D30E-988C-D5574637D5A3}"/>
          </ac:spMkLst>
        </pc:spChg>
        <pc:picChg chg="add mod">
          <ac:chgData name="Konrad Ritter" userId="a6e8e9d6da2f7611" providerId="LiveId" clId="{6C59C6E9-0E6E-420A-A1AB-10109172E705}" dt="2025-08-10T14:53:20.580" v="6764" actId="1076"/>
          <ac:picMkLst>
            <pc:docMk/>
            <pc:sldMk cId="4233569515" sldId="296"/>
            <ac:picMk id="5" creationId="{0F050139-162F-5A76-8B0A-005A10AEE7D4}"/>
          </ac:picMkLst>
        </pc:picChg>
        <pc:picChg chg="add mod">
          <ac:chgData name="Konrad Ritter" userId="a6e8e9d6da2f7611" providerId="LiveId" clId="{6C59C6E9-0E6E-420A-A1AB-10109172E705}" dt="2025-08-10T14:54:04.216" v="6774" actId="1076"/>
          <ac:picMkLst>
            <pc:docMk/>
            <pc:sldMk cId="4233569515" sldId="296"/>
            <ac:picMk id="7" creationId="{7399CB88-1162-D93C-C750-63E1466AEF5B}"/>
          </ac:picMkLst>
        </pc:picChg>
        <pc:picChg chg="add mod">
          <ac:chgData name="Konrad Ritter" userId="a6e8e9d6da2f7611" providerId="LiveId" clId="{6C59C6E9-0E6E-420A-A1AB-10109172E705}" dt="2025-08-10T14:56:00.240" v="6791" actId="1076"/>
          <ac:picMkLst>
            <pc:docMk/>
            <pc:sldMk cId="4233569515" sldId="296"/>
            <ac:picMk id="8" creationId="{B0B943D9-F428-B3D8-BF80-9A35A21775EA}"/>
          </ac:picMkLst>
        </pc:picChg>
        <pc:picChg chg="add mod">
          <ac:chgData name="Konrad Ritter" userId="a6e8e9d6da2f7611" providerId="LiveId" clId="{6C59C6E9-0E6E-420A-A1AB-10109172E705}" dt="2025-08-10T14:55:16.015" v="6781" actId="208"/>
          <ac:picMkLst>
            <pc:docMk/>
            <pc:sldMk cId="4233569515" sldId="296"/>
            <ac:picMk id="10" creationId="{30A0B777-806E-2E15-72CC-A8589C02450D}"/>
          </ac:picMkLst>
        </pc:picChg>
      </pc:sldChg>
      <pc:sldChg chg="addSp delSp modSp new mod">
        <pc:chgData name="Konrad Ritter" userId="a6e8e9d6da2f7611" providerId="LiveId" clId="{6C59C6E9-0E6E-420A-A1AB-10109172E705}" dt="2025-08-10T15:17:12.445" v="7245" actId="1076"/>
        <pc:sldMkLst>
          <pc:docMk/>
          <pc:sldMk cId="3195081745" sldId="297"/>
        </pc:sldMkLst>
        <pc:spChg chg="mod">
          <ac:chgData name="Konrad Ritter" userId="a6e8e9d6da2f7611" providerId="LiveId" clId="{6C59C6E9-0E6E-420A-A1AB-10109172E705}" dt="2025-08-10T15:00:05.694" v="6833" actId="20577"/>
          <ac:spMkLst>
            <pc:docMk/>
            <pc:sldMk cId="3195081745" sldId="297"/>
            <ac:spMk id="2" creationId="{DCD60A05-14D8-9B73-73A2-1BECC6548196}"/>
          </ac:spMkLst>
        </pc:spChg>
        <pc:spChg chg="add mod">
          <ac:chgData name="Konrad Ritter" userId="a6e8e9d6da2f7611" providerId="LiveId" clId="{6C59C6E9-0E6E-420A-A1AB-10109172E705}" dt="2025-08-10T15:12:49.981" v="7223" actId="1076"/>
          <ac:spMkLst>
            <pc:docMk/>
            <pc:sldMk cId="3195081745" sldId="297"/>
            <ac:spMk id="3" creationId="{62A7150C-AB26-7CA8-6804-7F57175DE0F3}"/>
          </ac:spMkLst>
        </pc:spChg>
        <pc:spChg chg="add mod">
          <ac:chgData name="Konrad Ritter" userId="a6e8e9d6da2f7611" providerId="LiveId" clId="{6C59C6E9-0E6E-420A-A1AB-10109172E705}" dt="2025-08-10T15:17:08.063" v="7244" actId="164"/>
          <ac:spMkLst>
            <pc:docMk/>
            <pc:sldMk cId="3195081745" sldId="297"/>
            <ac:spMk id="6" creationId="{BB4228C1-D053-868C-7386-29A0D39804FB}"/>
          </ac:spMkLst>
        </pc:spChg>
        <pc:spChg chg="add mod">
          <ac:chgData name="Konrad Ritter" userId="a6e8e9d6da2f7611" providerId="LiveId" clId="{6C59C6E9-0E6E-420A-A1AB-10109172E705}" dt="2025-08-10T15:08:21.981" v="7207" actId="164"/>
          <ac:spMkLst>
            <pc:docMk/>
            <pc:sldMk cId="3195081745" sldId="297"/>
            <ac:spMk id="7" creationId="{93FDBF58-242B-FE3C-3668-93CE0C04DDE1}"/>
          </ac:spMkLst>
        </pc:spChg>
        <pc:spChg chg="add mod">
          <ac:chgData name="Konrad Ritter" userId="a6e8e9d6da2f7611" providerId="LiveId" clId="{6C59C6E9-0E6E-420A-A1AB-10109172E705}" dt="2025-08-10T15:08:21.981" v="7207" actId="164"/>
          <ac:spMkLst>
            <pc:docMk/>
            <pc:sldMk cId="3195081745" sldId="297"/>
            <ac:spMk id="8" creationId="{CFDAE3C5-EE0E-FB4F-AA9F-5C1F88BB1CAE}"/>
          </ac:spMkLst>
        </pc:spChg>
        <pc:grpChg chg="add mod">
          <ac:chgData name="Konrad Ritter" userId="a6e8e9d6da2f7611" providerId="LiveId" clId="{6C59C6E9-0E6E-420A-A1AB-10109172E705}" dt="2025-08-10T15:15:29.708" v="7239" actId="1076"/>
          <ac:grpSpMkLst>
            <pc:docMk/>
            <pc:sldMk cId="3195081745" sldId="297"/>
            <ac:grpSpMk id="13" creationId="{11C7E670-9523-A331-EBE3-8828A8E507E0}"/>
          </ac:grpSpMkLst>
        </pc:grpChg>
        <pc:grpChg chg="mod">
          <ac:chgData name="Konrad Ritter" userId="a6e8e9d6da2f7611" providerId="LiveId" clId="{6C59C6E9-0E6E-420A-A1AB-10109172E705}" dt="2025-08-10T15:17:12.445" v="7245" actId="1076"/>
          <ac:grpSpMkLst>
            <pc:docMk/>
            <pc:sldMk cId="3195081745" sldId="297"/>
            <ac:grpSpMk id="30" creationId="{378289CF-86E1-D124-E542-8A93532C0819}"/>
          </ac:grpSpMkLst>
        </pc:grpChg>
        <pc:picChg chg="add mod">
          <ac:chgData name="Konrad Ritter" userId="a6e8e9d6da2f7611" providerId="LiveId" clId="{6C59C6E9-0E6E-420A-A1AB-10109172E705}" dt="2025-08-10T15:17:08.063" v="7244" actId="164"/>
          <ac:picMkLst>
            <pc:docMk/>
            <pc:sldMk cId="3195081745" sldId="297"/>
            <ac:picMk id="5" creationId="{047CE17E-F954-AAA5-8CFA-1CC6ABCDF61D}"/>
          </ac:picMkLst>
        </pc:picChg>
        <pc:picChg chg="add mod">
          <ac:chgData name="Konrad Ritter" userId="a6e8e9d6da2f7611" providerId="LiveId" clId="{6C59C6E9-0E6E-420A-A1AB-10109172E705}" dt="2025-08-10T15:17:08.063" v="7244" actId="164"/>
          <ac:picMkLst>
            <pc:docMk/>
            <pc:sldMk cId="3195081745" sldId="297"/>
            <ac:picMk id="15" creationId="{88D86D06-263F-7486-E5C9-06BA9268E7C4}"/>
          </ac:picMkLst>
        </pc:picChg>
        <pc:picChg chg="add mod">
          <ac:chgData name="Konrad Ritter" userId="a6e8e9d6da2f7611" providerId="LiveId" clId="{6C59C6E9-0E6E-420A-A1AB-10109172E705}" dt="2025-08-10T15:17:08.063" v="7244" actId="164"/>
          <ac:picMkLst>
            <pc:docMk/>
            <pc:sldMk cId="3195081745" sldId="297"/>
            <ac:picMk id="17" creationId="{2A113B51-35E8-B8A4-9236-039A7FB4E427}"/>
          </ac:picMkLst>
        </pc:picChg>
        <pc:picChg chg="add mod">
          <ac:chgData name="Konrad Ritter" userId="a6e8e9d6da2f7611" providerId="LiveId" clId="{6C59C6E9-0E6E-420A-A1AB-10109172E705}" dt="2025-08-10T15:17:08.063" v="7244" actId="164"/>
          <ac:picMkLst>
            <pc:docMk/>
            <pc:sldMk cId="3195081745" sldId="297"/>
            <ac:picMk id="19" creationId="{B1094897-2D44-6347-4860-CBF9BC98F583}"/>
          </ac:picMkLst>
        </pc:picChg>
        <pc:picChg chg="add mod">
          <ac:chgData name="Konrad Ritter" userId="a6e8e9d6da2f7611" providerId="LiveId" clId="{6C59C6E9-0E6E-420A-A1AB-10109172E705}" dt="2025-08-10T15:17:08.063" v="7244" actId="164"/>
          <ac:picMkLst>
            <pc:docMk/>
            <pc:sldMk cId="3195081745" sldId="297"/>
            <ac:picMk id="21" creationId="{95D615CE-4F24-C504-0A88-AD02495409A5}"/>
          </ac:picMkLst>
        </pc:picChg>
        <pc:picChg chg="add mod">
          <ac:chgData name="Konrad Ritter" userId="a6e8e9d6da2f7611" providerId="LiveId" clId="{6C59C6E9-0E6E-420A-A1AB-10109172E705}" dt="2025-08-10T15:17:08.063" v="7244" actId="164"/>
          <ac:picMkLst>
            <pc:docMk/>
            <pc:sldMk cId="3195081745" sldId="297"/>
            <ac:picMk id="22" creationId="{42CDD8D6-8D87-7487-F7B0-9B4C808A7309}"/>
          </ac:picMkLst>
        </pc:picChg>
        <pc:picChg chg="add mod">
          <ac:chgData name="Konrad Ritter" userId="a6e8e9d6da2f7611" providerId="LiveId" clId="{6C59C6E9-0E6E-420A-A1AB-10109172E705}" dt="2025-08-10T15:17:08.063" v="7244" actId="164"/>
          <ac:picMkLst>
            <pc:docMk/>
            <pc:sldMk cId="3195081745" sldId="297"/>
            <ac:picMk id="23" creationId="{0260467F-8F35-A21A-A19D-4B8E8D999868}"/>
          </ac:picMkLst>
        </pc:picChg>
        <pc:picChg chg="add mod">
          <ac:chgData name="Konrad Ritter" userId="a6e8e9d6da2f7611" providerId="LiveId" clId="{6C59C6E9-0E6E-420A-A1AB-10109172E705}" dt="2025-08-10T15:17:08.063" v="7244" actId="164"/>
          <ac:picMkLst>
            <pc:docMk/>
            <pc:sldMk cId="3195081745" sldId="297"/>
            <ac:picMk id="25" creationId="{482EFAF8-46B9-687F-B546-31DD0A9D9000}"/>
          </ac:picMkLst>
        </pc:picChg>
        <pc:picChg chg="add del mod">
          <ac:chgData name="Konrad Ritter" userId="a6e8e9d6da2f7611" providerId="LiveId" clId="{6C59C6E9-0E6E-420A-A1AB-10109172E705}" dt="2025-08-10T15:16:40.663" v="7242" actId="478"/>
          <ac:picMkLst>
            <pc:docMk/>
            <pc:sldMk cId="3195081745" sldId="297"/>
            <ac:picMk id="27" creationId="{16F9DD61-727E-A455-96CE-C72883B4D745}"/>
          </ac:picMkLst>
        </pc:picChg>
        <pc:picChg chg="add mod">
          <ac:chgData name="Konrad Ritter" userId="a6e8e9d6da2f7611" providerId="LiveId" clId="{6C59C6E9-0E6E-420A-A1AB-10109172E705}" dt="2025-08-10T15:17:08.063" v="7244" actId="164"/>
          <ac:picMkLst>
            <pc:docMk/>
            <pc:sldMk cId="3195081745" sldId="297"/>
            <ac:picMk id="29" creationId="{71BA8923-250C-0EE6-D8F1-4BBBF6506274}"/>
          </ac:picMkLst>
        </pc:picChg>
        <pc:cxnChg chg="add del mod">
          <ac:chgData name="Konrad Ritter" userId="a6e8e9d6da2f7611" providerId="LiveId" clId="{6C59C6E9-0E6E-420A-A1AB-10109172E705}" dt="2025-08-10T15:07:54.698" v="7199" actId="11529"/>
          <ac:cxnSpMkLst>
            <pc:docMk/>
            <pc:sldMk cId="3195081745" sldId="297"/>
            <ac:cxnSpMk id="10" creationId="{44ABB0BF-D137-784F-A9D5-AAEDB5A45069}"/>
          </ac:cxnSpMkLst>
        </pc:cxnChg>
        <pc:cxnChg chg="add mod ord">
          <ac:chgData name="Konrad Ritter" userId="a6e8e9d6da2f7611" providerId="LiveId" clId="{6C59C6E9-0E6E-420A-A1AB-10109172E705}" dt="2025-08-10T15:08:21.981" v="7207" actId="164"/>
          <ac:cxnSpMkLst>
            <pc:docMk/>
            <pc:sldMk cId="3195081745" sldId="297"/>
            <ac:cxnSpMk id="12" creationId="{A08C6B00-7661-03A6-92C4-B14B1951DF51}"/>
          </ac:cxnSpMkLst>
        </pc:cxnChg>
      </pc:sldChg>
      <pc:sldChg chg="addSp modSp new mod">
        <pc:chgData name="Konrad Ritter" userId="a6e8e9d6da2f7611" providerId="LiveId" clId="{6C59C6E9-0E6E-420A-A1AB-10109172E705}" dt="2025-08-10T15:19:51.083" v="7264"/>
        <pc:sldMkLst>
          <pc:docMk/>
          <pc:sldMk cId="579698119" sldId="298"/>
        </pc:sldMkLst>
        <pc:spChg chg="mod">
          <ac:chgData name="Konrad Ritter" userId="a6e8e9d6da2f7611" providerId="LiveId" clId="{6C59C6E9-0E6E-420A-A1AB-10109172E705}" dt="2025-08-10T15:18:40.828" v="7262" actId="20577"/>
          <ac:spMkLst>
            <pc:docMk/>
            <pc:sldMk cId="579698119" sldId="298"/>
            <ac:spMk id="2" creationId="{E9FB60DA-1C18-AF75-1DD5-67D6EDEF42DD}"/>
          </ac:spMkLst>
        </pc:spChg>
        <pc:spChg chg="add mod">
          <ac:chgData name="Konrad Ritter" userId="a6e8e9d6da2f7611" providerId="LiveId" clId="{6C59C6E9-0E6E-420A-A1AB-10109172E705}" dt="2025-08-10T15:19:51.083" v="7264"/>
          <ac:spMkLst>
            <pc:docMk/>
            <pc:sldMk cId="579698119" sldId="298"/>
            <ac:spMk id="3" creationId="{F472D557-BB5F-A22C-FBEE-E922D2894326}"/>
          </ac:spMkLst>
        </pc:spChg>
        <pc:spChg chg="mod">
          <ac:chgData name="Konrad Ritter" userId="a6e8e9d6da2f7611" providerId="LiveId" clId="{6C59C6E9-0E6E-420A-A1AB-10109172E705}" dt="2025-08-10T15:19:51.083" v="7264"/>
          <ac:spMkLst>
            <pc:docMk/>
            <pc:sldMk cId="579698119" sldId="298"/>
            <ac:spMk id="13" creationId="{CE9A7780-0198-47AC-7FC7-D11BC3159F7F}"/>
          </ac:spMkLst>
        </pc:spChg>
        <pc:picChg chg="mod">
          <ac:chgData name="Konrad Ritter" userId="a6e8e9d6da2f7611" providerId="LiveId" clId="{6C59C6E9-0E6E-420A-A1AB-10109172E705}" dt="2025-08-10T15:19:51.083" v="7264"/>
          <ac:picMkLst>
            <pc:docMk/>
            <pc:sldMk cId="579698119" sldId="298"/>
            <ac:picMk id="6" creationId="{EA31D041-16B7-858E-AF54-8B38456F420E}"/>
          </ac:picMkLst>
        </pc:picChg>
        <pc:picChg chg="mod">
          <ac:chgData name="Konrad Ritter" userId="a6e8e9d6da2f7611" providerId="LiveId" clId="{6C59C6E9-0E6E-420A-A1AB-10109172E705}" dt="2025-08-10T15:19:51.083" v="7264"/>
          <ac:picMkLst>
            <pc:docMk/>
            <pc:sldMk cId="579698119" sldId="298"/>
            <ac:picMk id="7" creationId="{1F95095F-C746-A9BA-9B0B-97E3AF84335E}"/>
          </ac:picMkLst>
        </pc:picChg>
        <pc:picChg chg="mod">
          <ac:chgData name="Konrad Ritter" userId="a6e8e9d6da2f7611" providerId="LiveId" clId="{6C59C6E9-0E6E-420A-A1AB-10109172E705}" dt="2025-08-10T15:19:51.083" v="7264"/>
          <ac:picMkLst>
            <pc:docMk/>
            <pc:sldMk cId="579698119" sldId="298"/>
            <ac:picMk id="8" creationId="{0EFD298C-3FF9-EB50-2F47-09DD341477E6}"/>
          </ac:picMkLst>
        </pc:picChg>
        <pc:picChg chg="mod">
          <ac:chgData name="Konrad Ritter" userId="a6e8e9d6da2f7611" providerId="LiveId" clId="{6C59C6E9-0E6E-420A-A1AB-10109172E705}" dt="2025-08-10T15:19:51.083" v="7264"/>
          <ac:picMkLst>
            <pc:docMk/>
            <pc:sldMk cId="579698119" sldId="298"/>
            <ac:picMk id="10" creationId="{5AB747E1-ED74-51AA-55AF-0AC43F95DADE}"/>
          </ac:picMkLst>
        </pc:picChg>
        <pc:picChg chg="mod">
          <ac:chgData name="Konrad Ritter" userId="a6e8e9d6da2f7611" providerId="LiveId" clId="{6C59C6E9-0E6E-420A-A1AB-10109172E705}" dt="2025-08-10T15:19:51.083" v="7264"/>
          <ac:picMkLst>
            <pc:docMk/>
            <pc:sldMk cId="579698119" sldId="298"/>
            <ac:picMk id="11" creationId="{A9416E15-E105-D7CF-0C69-933A2E5E9A05}"/>
          </ac:picMkLst>
        </pc:picChg>
        <pc:picChg chg="mod">
          <ac:chgData name="Konrad Ritter" userId="a6e8e9d6da2f7611" providerId="LiveId" clId="{6C59C6E9-0E6E-420A-A1AB-10109172E705}" dt="2025-08-10T15:19:51.083" v="7264"/>
          <ac:picMkLst>
            <pc:docMk/>
            <pc:sldMk cId="579698119" sldId="298"/>
            <ac:picMk id="12" creationId="{23C805CB-7B01-40CC-7E6F-DB9E24133027}"/>
          </ac:picMkLst>
        </pc:picChg>
        <pc:picChg chg="mod">
          <ac:chgData name="Konrad Ritter" userId="a6e8e9d6da2f7611" providerId="LiveId" clId="{6C59C6E9-0E6E-420A-A1AB-10109172E705}" dt="2025-08-10T15:19:51.083" v="7264"/>
          <ac:picMkLst>
            <pc:docMk/>
            <pc:sldMk cId="579698119" sldId="298"/>
            <ac:picMk id="14" creationId="{7A88E6B3-A6D4-0018-9852-8C6A2CBA2D07}"/>
          </ac:picMkLst>
        </pc:picChg>
        <pc:picChg chg="mod">
          <ac:chgData name="Konrad Ritter" userId="a6e8e9d6da2f7611" providerId="LiveId" clId="{6C59C6E9-0E6E-420A-A1AB-10109172E705}" dt="2025-08-10T15:19:51.083" v="7264"/>
          <ac:picMkLst>
            <pc:docMk/>
            <pc:sldMk cId="579698119" sldId="298"/>
            <ac:picMk id="15" creationId="{9CFC9E6E-F64D-F020-DA59-010720B72BCF}"/>
          </ac:picMkLst>
        </pc:picChg>
      </pc:sldChg>
      <pc:sldChg chg="addSp modSp new mod">
        <pc:chgData name="Konrad Ritter" userId="a6e8e9d6da2f7611" providerId="LiveId" clId="{6C59C6E9-0E6E-420A-A1AB-10109172E705}" dt="2025-08-10T15:31:57.378" v="7442" actId="20577"/>
        <pc:sldMkLst>
          <pc:docMk/>
          <pc:sldMk cId="2344417930" sldId="299"/>
        </pc:sldMkLst>
        <pc:spChg chg="mod">
          <ac:chgData name="Konrad Ritter" userId="a6e8e9d6da2f7611" providerId="LiveId" clId="{6C59C6E9-0E6E-420A-A1AB-10109172E705}" dt="2025-08-10T15:21:30.740" v="7285" actId="113"/>
          <ac:spMkLst>
            <pc:docMk/>
            <pc:sldMk cId="2344417930" sldId="299"/>
            <ac:spMk id="2" creationId="{59727971-C28B-44B5-0946-5C21B5621C64}"/>
          </ac:spMkLst>
        </pc:spChg>
        <pc:spChg chg="add mod">
          <ac:chgData name="Konrad Ritter" userId="a6e8e9d6da2f7611" providerId="LiveId" clId="{6C59C6E9-0E6E-420A-A1AB-10109172E705}" dt="2025-08-10T15:22:04.384" v="7288" actId="1076"/>
          <ac:spMkLst>
            <pc:docMk/>
            <pc:sldMk cId="2344417930" sldId="299"/>
            <ac:spMk id="3" creationId="{7BE0D05A-F1E0-1662-1CDA-E0E416CCB9A0}"/>
          </ac:spMkLst>
        </pc:spChg>
        <pc:spChg chg="mod">
          <ac:chgData name="Konrad Ritter" userId="a6e8e9d6da2f7611" providerId="LiveId" clId="{6C59C6E9-0E6E-420A-A1AB-10109172E705}" dt="2025-08-10T15:21:58.391" v="7286"/>
          <ac:spMkLst>
            <pc:docMk/>
            <pc:sldMk cId="2344417930" sldId="299"/>
            <ac:spMk id="13" creationId="{0EEFF875-5F5A-BB2A-C35D-305C8650E9D9}"/>
          </ac:spMkLst>
        </pc:spChg>
        <pc:spChg chg="add mod">
          <ac:chgData name="Konrad Ritter" userId="a6e8e9d6da2f7611" providerId="LiveId" clId="{6C59C6E9-0E6E-420A-A1AB-10109172E705}" dt="2025-08-10T15:31:57.378" v="7442" actId="20577"/>
          <ac:spMkLst>
            <pc:docMk/>
            <pc:sldMk cId="2344417930" sldId="299"/>
            <ac:spMk id="17" creationId="{7D0B67D3-1BED-6F2E-7C6D-C5E93B860D55}"/>
          </ac:spMkLst>
        </pc:spChg>
        <pc:grpChg chg="mod">
          <ac:chgData name="Konrad Ritter" userId="a6e8e9d6da2f7611" providerId="LiveId" clId="{6C59C6E9-0E6E-420A-A1AB-10109172E705}" dt="2025-08-10T15:22:04.384" v="7288" actId="1076"/>
          <ac:grpSpMkLst>
            <pc:docMk/>
            <pc:sldMk cId="2344417930" sldId="299"/>
            <ac:grpSpMk id="4" creationId="{2683A276-D3FF-A626-4314-54B7FDCA8305}"/>
          </ac:grpSpMkLst>
        </pc:grpChg>
        <pc:picChg chg="mod">
          <ac:chgData name="Konrad Ritter" userId="a6e8e9d6da2f7611" providerId="LiveId" clId="{6C59C6E9-0E6E-420A-A1AB-10109172E705}" dt="2025-08-10T15:21:58.391" v="7286"/>
          <ac:picMkLst>
            <pc:docMk/>
            <pc:sldMk cId="2344417930" sldId="299"/>
            <ac:picMk id="6" creationId="{AE999A35-AEB4-8A66-973E-36741905F226}"/>
          </ac:picMkLst>
        </pc:picChg>
        <pc:picChg chg="mod">
          <ac:chgData name="Konrad Ritter" userId="a6e8e9d6da2f7611" providerId="LiveId" clId="{6C59C6E9-0E6E-420A-A1AB-10109172E705}" dt="2025-08-10T15:21:58.391" v="7286"/>
          <ac:picMkLst>
            <pc:docMk/>
            <pc:sldMk cId="2344417930" sldId="299"/>
            <ac:picMk id="8" creationId="{D35130E9-C4D5-2A19-4CE6-1CE291E6BD00}"/>
          </ac:picMkLst>
        </pc:picChg>
        <pc:picChg chg="mod">
          <ac:chgData name="Konrad Ritter" userId="a6e8e9d6da2f7611" providerId="LiveId" clId="{6C59C6E9-0E6E-420A-A1AB-10109172E705}" dt="2025-08-10T15:21:58.391" v="7286"/>
          <ac:picMkLst>
            <pc:docMk/>
            <pc:sldMk cId="2344417930" sldId="299"/>
            <ac:picMk id="9" creationId="{7E7ED015-8B12-DBCA-ECB4-357298CD893B}"/>
          </ac:picMkLst>
        </pc:picChg>
        <pc:picChg chg="mod">
          <ac:chgData name="Konrad Ritter" userId="a6e8e9d6da2f7611" providerId="LiveId" clId="{6C59C6E9-0E6E-420A-A1AB-10109172E705}" dt="2025-08-10T15:21:58.391" v="7286"/>
          <ac:picMkLst>
            <pc:docMk/>
            <pc:sldMk cId="2344417930" sldId="299"/>
            <ac:picMk id="10" creationId="{987B0989-A51F-F4A7-3E6D-4B6F8B6FBA10}"/>
          </ac:picMkLst>
        </pc:picChg>
        <pc:picChg chg="mod">
          <ac:chgData name="Konrad Ritter" userId="a6e8e9d6da2f7611" providerId="LiveId" clId="{6C59C6E9-0E6E-420A-A1AB-10109172E705}" dt="2025-08-10T15:21:58.391" v="7286"/>
          <ac:picMkLst>
            <pc:docMk/>
            <pc:sldMk cId="2344417930" sldId="299"/>
            <ac:picMk id="11" creationId="{416B0B76-8B62-63BB-84EA-CC4CC72A0CAD}"/>
          </ac:picMkLst>
        </pc:picChg>
        <pc:picChg chg="mod">
          <ac:chgData name="Konrad Ritter" userId="a6e8e9d6da2f7611" providerId="LiveId" clId="{6C59C6E9-0E6E-420A-A1AB-10109172E705}" dt="2025-08-10T15:21:58.391" v="7286"/>
          <ac:picMkLst>
            <pc:docMk/>
            <pc:sldMk cId="2344417930" sldId="299"/>
            <ac:picMk id="12" creationId="{45AF8CAE-5D42-775A-724B-ACEEF0730477}"/>
          </ac:picMkLst>
        </pc:picChg>
        <pc:picChg chg="mod">
          <ac:chgData name="Konrad Ritter" userId="a6e8e9d6da2f7611" providerId="LiveId" clId="{6C59C6E9-0E6E-420A-A1AB-10109172E705}" dt="2025-08-10T15:21:58.391" v="7286"/>
          <ac:picMkLst>
            <pc:docMk/>
            <pc:sldMk cId="2344417930" sldId="299"/>
            <ac:picMk id="15" creationId="{075A7EB4-33B8-AFD5-D173-FE6B6146556D}"/>
          </ac:picMkLst>
        </pc:picChg>
        <pc:picChg chg="mod">
          <ac:chgData name="Konrad Ritter" userId="a6e8e9d6da2f7611" providerId="LiveId" clId="{6C59C6E9-0E6E-420A-A1AB-10109172E705}" dt="2025-08-10T15:21:58.391" v="7286"/>
          <ac:picMkLst>
            <pc:docMk/>
            <pc:sldMk cId="2344417930" sldId="299"/>
            <ac:picMk id="16" creationId="{31E0DBF0-EC22-FD96-DCDF-658992E86781}"/>
          </ac:picMkLst>
        </pc:picChg>
      </pc:sldChg>
      <pc:sldChg chg="addSp delSp modSp new mod">
        <pc:chgData name="Konrad Ritter" userId="a6e8e9d6da2f7611" providerId="LiveId" clId="{6C59C6E9-0E6E-420A-A1AB-10109172E705}" dt="2025-08-10T16:03:49.630" v="7877" actId="20577"/>
        <pc:sldMkLst>
          <pc:docMk/>
          <pc:sldMk cId="3870793534" sldId="300"/>
        </pc:sldMkLst>
        <pc:spChg chg="mod">
          <ac:chgData name="Konrad Ritter" userId="a6e8e9d6da2f7611" providerId="LiveId" clId="{6C59C6E9-0E6E-420A-A1AB-10109172E705}" dt="2025-08-10T15:49:43.854" v="7468" actId="20577"/>
          <ac:spMkLst>
            <pc:docMk/>
            <pc:sldMk cId="3870793534" sldId="300"/>
            <ac:spMk id="2" creationId="{DE528017-E366-9474-A8DD-B7DC6C0F07DF}"/>
          </ac:spMkLst>
        </pc:spChg>
        <pc:spChg chg="add mod">
          <ac:chgData name="Konrad Ritter" userId="a6e8e9d6da2f7611" providerId="LiveId" clId="{6C59C6E9-0E6E-420A-A1AB-10109172E705}" dt="2025-08-10T16:00:05.139" v="7765" actId="14100"/>
          <ac:spMkLst>
            <pc:docMk/>
            <pc:sldMk cId="3870793534" sldId="300"/>
            <ac:spMk id="3" creationId="{76BE60A3-20CA-396C-B44C-1A1EEE885D13}"/>
          </ac:spMkLst>
        </pc:spChg>
        <pc:spChg chg="add del mod">
          <ac:chgData name="Konrad Ritter" userId="a6e8e9d6da2f7611" providerId="LiveId" clId="{6C59C6E9-0E6E-420A-A1AB-10109172E705}" dt="2025-08-10T15:51:45.166" v="7473" actId="478"/>
          <ac:spMkLst>
            <pc:docMk/>
            <pc:sldMk cId="3870793534" sldId="300"/>
            <ac:spMk id="4" creationId="{97510757-BC07-C8EB-21EB-4EFCD689F89B}"/>
          </ac:spMkLst>
        </pc:spChg>
        <pc:spChg chg="mod">
          <ac:chgData name="Konrad Ritter" userId="a6e8e9d6da2f7611" providerId="LiveId" clId="{6C59C6E9-0E6E-420A-A1AB-10109172E705}" dt="2025-08-10T15:50:56.265" v="7469"/>
          <ac:spMkLst>
            <pc:docMk/>
            <pc:sldMk cId="3870793534" sldId="300"/>
            <ac:spMk id="13" creationId="{D21B42A0-E48D-C280-1E69-D3D13AB182ED}"/>
          </ac:spMkLst>
        </pc:spChg>
        <pc:spChg chg="add mod">
          <ac:chgData name="Konrad Ritter" userId="a6e8e9d6da2f7611" providerId="LiveId" clId="{6C59C6E9-0E6E-420A-A1AB-10109172E705}" dt="2025-08-10T15:51:51.691" v="7474"/>
          <ac:spMkLst>
            <pc:docMk/>
            <pc:sldMk cId="3870793534" sldId="300"/>
            <ac:spMk id="15" creationId="{DE8A7698-F0D1-499D-96EE-B9D1B2C98619}"/>
          </ac:spMkLst>
        </pc:spChg>
        <pc:spChg chg="add mod">
          <ac:chgData name="Konrad Ritter" userId="a6e8e9d6da2f7611" providerId="LiveId" clId="{6C59C6E9-0E6E-420A-A1AB-10109172E705}" dt="2025-08-10T16:03:49.630" v="7877" actId="20577"/>
          <ac:spMkLst>
            <pc:docMk/>
            <pc:sldMk cId="3870793534" sldId="300"/>
            <ac:spMk id="16" creationId="{201952DA-0A1E-17C6-C0A8-C3146BBE3125}"/>
          </ac:spMkLst>
        </pc:spChg>
        <pc:grpChg chg="add mod">
          <ac:chgData name="Konrad Ritter" userId="a6e8e9d6da2f7611" providerId="LiveId" clId="{6C59C6E9-0E6E-420A-A1AB-10109172E705}" dt="2025-08-10T16:00:14.552" v="7784" actId="1036"/>
          <ac:grpSpMkLst>
            <pc:docMk/>
            <pc:sldMk cId="3870793534" sldId="300"/>
            <ac:grpSpMk id="9" creationId="{5621A9FE-4EFA-FF1C-12CB-EAEA756B1D4B}"/>
          </ac:grpSpMkLst>
        </pc:grpChg>
        <pc:picChg chg="add mod">
          <ac:chgData name="Konrad Ritter" userId="a6e8e9d6da2f7611" providerId="LiveId" clId="{6C59C6E9-0E6E-420A-A1AB-10109172E705}" dt="2025-08-10T16:00:14.552" v="7784" actId="1036"/>
          <ac:picMkLst>
            <pc:docMk/>
            <pc:sldMk cId="3870793534" sldId="300"/>
            <ac:picMk id="5" creationId="{7B3E5819-F974-945E-F80E-517066DCBA5E}"/>
          </ac:picMkLst>
        </pc:picChg>
        <pc:picChg chg="add mod">
          <ac:chgData name="Konrad Ritter" userId="a6e8e9d6da2f7611" providerId="LiveId" clId="{6C59C6E9-0E6E-420A-A1AB-10109172E705}" dt="2025-08-10T16:00:14.552" v="7784" actId="1036"/>
          <ac:picMkLst>
            <pc:docMk/>
            <pc:sldMk cId="3870793534" sldId="300"/>
            <ac:picMk id="6" creationId="{E2812E2D-8E56-A517-59B1-BE29B8BEAF8A}"/>
          </ac:picMkLst>
        </pc:picChg>
        <pc:picChg chg="add mod">
          <ac:chgData name="Konrad Ritter" userId="a6e8e9d6da2f7611" providerId="LiveId" clId="{6C59C6E9-0E6E-420A-A1AB-10109172E705}" dt="2025-08-10T16:00:14.552" v="7784" actId="1036"/>
          <ac:picMkLst>
            <pc:docMk/>
            <pc:sldMk cId="3870793534" sldId="300"/>
            <ac:picMk id="7" creationId="{1834C931-99E3-FAB5-5EB2-7BB0D4045B30}"/>
          </ac:picMkLst>
        </pc:picChg>
        <pc:picChg chg="add mod">
          <ac:chgData name="Konrad Ritter" userId="a6e8e9d6da2f7611" providerId="LiveId" clId="{6C59C6E9-0E6E-420A-A1AB-10109172E705}" dt="2025-08-10T16:00:14.552" v="7784" actId="1036"/>
          <ac:picMkLst>
            <pc:docMk/>
            <pc:sldMk cId="3870793534" sldId="300"/>
            <ac:picMk id="8" creationId="{C10594B8-44AA-EFD7-6952-A1B456D8EF10}"/>
          </ac:picMkLst>
        </pc:picChg>
        <pc:picChg chg="mod">
          <ac:chgData name="Konrad Ritter" userId="a6e8e9d6da2f7611" providerId="LiveId" clId="{6C59C6E9-0E6E-420A-A1AB-10109172E705}" dt="2025-08-10T15:50:56.265" v="7469"/>
          <ac:picMkLst>
            <pc:docMk/>
            <pc:sldMk cId="3870793534" sldId="300"/>
            <ac:picMk id="12" creationId="{8F3CC2DD-9565-7BC3-EA83-D02C3C1F5F07}"/>
          </ac:picMkLst>
        </pc:picChg>
        <pc:picChg chg="add mod">
          <ac:chgData name="Konrad Ritter" userId="a6e8e9d6da2f7611" providerId="LiveId" clId="{6C59C6E9-0E6E-420A-A1AB-10109172E705}" dt="2025-08-10T16:00:14.552" v="7784" actId="1036"/>
          <ac:picMkLst>
            <pc:docMk/>
            <pc:sldMk cId="3870793534" sldId="300"/>
            <ac:picMk id="14" creationId="{67016B60-B694-E140-3394-1D41E760A77F}"/>
          </ac:picMkLst>
        </pc:picChg>
      </pc:sldChg>
      <pc:sldChg chg="addSp modSp new mod">
        <pc:chgData name="Konrad Ritter" userId="a6e8e9d6da2f7611" providerId="LiveId" clId="{6C59C6E9-0E6E-420A-A1AB-10109172E705}" dt="2025-08-10T16:15:22.038" v="8659" actId="20577"/>
        <pc:sldMkLst>
          <pc:docMk/>
          <pc:sldMk cId="4276383303" sldId="301"/>
        </pc:sldMkLst>
        <pc:spChg chg="mod">
          <ac:chgData name="Konrad Ritter" userId="a6e8e9d6da2f7611" providerId="LiveId" clId="{6C59C6E9-0E6E-420A-A1AB-10109172E705}" dt="2025-08-10T16:05:44.210" v="7905" actId="20577"/>
          <ac:spMkLst>
            <pc:docMk/>
            <pc:sldMk cId="4276383303" sldId="301"/>
            <ac:spMk id="2" creationId="{D2E301AA-985D-AA8B-4ECC-8DF97FD31F61}"/>
          </ac:spMkLst>
        </pc:spChg>
        <pc:spChg chg="add mod">
          <ac:chgData name="Konrad Ritter" userId="a6e8e9d6da2f7611" providerId="LiveId" clId="{6C59C6E9-0E6E-420A-A1AB-10109172E705}" dt="2025-08-10T16:11:15.228" v="8439" actId="20577"/>
          <ac:spMkLst>
            <pc:docMk/>
            <pc:sldMk cId="4276383303" sldId="301"/>
            <ac:spMk id="3" creationId="{9550FA95-2663-E15B-E16D-A632610C5564}"/>
          </ac:spMkLst>
        </pc:spChg>
        <pc:spChg chg="add mod">
          <ac:chgData name="Konrad Ritter" userId="a6e8e9d6da2f7611" providerId="LiveId" clId="{6C59C6E9-0E6E-420A-A1AB-10109172E705}" dt="2025-08-10T16:15:22.038" v="8659" actId="20577"/>
          <ac:spMkLst>
            <pc:docMk/>
            <pc:sldMk cId="4276383303" sldId="301"/>
            <ac:spMk id="15" creationId="{73DE3716-9271-0622-F414-EAE2755156BB}"/>
          </ac:spMkLst>
        </pc:spChg>
        <pc:grpChg chg="mod">
          <ac:chgData name="Konrad Ritter" userId="a6e8e9d6da2f7611" providerId="LiveId" clId="{6C59C6E9-0E6E-420A-A1AB-10109172E705}" dt="2025-08-10T16:07:33.041" v="7938" actId="1076"/>
          <ac:grpSpMkLst>
            <pc:docMk/>
            <pc:sldMk cId="4276383303" sldId="301"/>
            <ac:grpSpMk id="4" creationId="{7A636D44-79B3-BD4F-8C0F-836B490F80DD}"/>
          </ac:grpSpMkLst>
        </pc:grpChg>
        <pc:picChg chg="mod">
          <ac:chgData name="Konrad Ritter" userId="a6e8e9d6da2f7611" providerId="LiveId" clId="{6C59C6E9-0E6E-420A-A1AB-10109172E705}" dt="2025-08-10T16:07:14.909" v="7933"/>
          <ac:picMkLst>
            <pc:docMk/>
            <pc:sldMk cId="4276383303" sldId="301"/>
            <ac:picMk id="5" creationId="{B5057673-102E-7978-0DC8-3D6B222C3F87}"/>
          </ac:picMkLst>
        </pc:picChg>
        <pc:picChg chg="mod">
          <ac:chgData name="Konrad Ritter" userId="a6e8e9d6da2f7611" providerId="LiveId" clId="{6C59C6E9-0E6E-420A-A1AB-10109172E705}" dt="2025-08-10T16:07:14.909" v="7933"/>
          <ac:picMkLst>
            <pc:docMk/>
            <pc:sldMk cId="4276383303" sldId="301"/>
            <ac:picMk id="6" creationId="{24215607-0696-C4F6-E437-25B5FAFAF9D8}"/>
          </ac:picMkLst>
        </pc:picChg>
        <pc:picChg chg="mod">
          <ac:chgData name="Konrad Ritter" userId="a6e8e9d6da2f7611" providerId="LiveId" clId="{6C59C6E9-0E6E-420A-A1AB-10109172E705}" dt="2025-08-10T16:07:14.909" v="7933"/>
          <ac:picMkLst>
            <pc:docMk/>
            <pc:sldMk cId="4276383303" sldId="301"/>
            <ac:picMk id="7" creationId="{01FC9F76-8D34-5674-6615-A16F27FF2CE6}"/>
          </ac:picMkLst>
        </pc:picChg>
        <pc:picChg chg="mod">
          <ac:chgData name="Konrad Ritter" userId="a6e8e9d6da2f7611" providerId="LiveId" clId="{6C59C6E9-0E6E-420A-A1AB-10109172E705}" dt="2025-08-10T16:07:14.909" v="7933"/>
          <ac:picMkLst>
            <pc:docMk/>
            <pc:sldMk cId="4276383303" sldId="301"/>
            <ac:picMk id="8" creationId="{C0104677-7C81-D949-0193-F475B08CD704}"/>
          </ac:picMkLst>
        </pc:picChg>
        <pc:picChg chg="mod">
          <ac:chgData name="Konrad Ritter" userId="a6e8e9d6da2f7611" providerId="LiveId" clId="{6C59C6E9-0E6E-420A-A1AB-10109172E705}" dt="2025-08-10T16:07:14.909" v="7933"/>
          <ac:picMkLst>
            <pc:docMk/>
            <pc:sldMk cId="4276383303" sldId="301"/>
            <ac:picMk id="9" creationId="{5179131C-8B55-3F19-454A-64D51E66231E}"/>
          </ac:picMkLst>
        </pc:picChg>
        <pc:picChg chg="mod">
          <ac:chgData name="Konrad Ritter" userId="a6e8e9d6da2f7611" providerId="LiveId" clId="{6C59C6E9-0E6E-420A-A1AB-10109172E705}" dt="2025-08-10T16:07:14.909" v="7933"/>
          <ac:picMkLst>
            <pc:docMk/>
            <pc:sldMk cId="4276383303" sldId="301"/>
            <ac:picMk id="10" creationId="{142935E3-EBE4-A43E-87BA-3A106BB5B794}"/>
          </ac:picMkLst>
        </pc:picChg>
        <pc:picChg chg="mod">
          <ac:chgData name="Konrad Ritter" userId="a6e8e9d6da2f7611" providerId="LiveId" clId="{6C59C6E9-0E6E-420A-A1AB-10109172E705}" dt="2025-08-10T16:07:14.909" v="7933"/>
          <ac:picMkLst>
            <pc:docMk/>
            <pc:sldMk cId="4276383303" sldId="301"/>
            <ac:picMk id="11" creationId="{0E04C9DF-1872-6615-77E9-3306F048D0CB}"/>
          </ac:picMkLst>
        </pc:picChg>
        <pc:picChg chg="mod">
          <ac:chgData name="Konrad Ritter" userId="a6e8e9d6da2f7611" providerId="LiveId" clId="{6C59C6E9-0E6E-420A-A1AB-10109172E705}" dt="2025-08-10T16:07:14.909" v="7933"/>
          <ac:picMkLst>
            <pc:docMk/>
            <pc:sldMk cId="4276383303" sldId="301"/>
            <ac:picMk id="12" creationId="{C0241159-6A54-073B-A7CE-B057E56DD3E7}"/>
          </ac:picMkLst>
        </pc:picChg>
        <pc:picChg chg="mod">
          <ac:chgData name="Konrad Ritter" userId="a6e8e9d6da2f7611" providerId="LiveId" clId="{6C59C6E9-0E6E-420A-A1AB-10109172E705}" dt="2025-08-10T16:07:14.909" v="7933"/>
          <ac:picMkLst>
            <pc:docMk/>
            <pc:sldMk cId="4276383303" sldId="301"/>
            <ac:picMk id="13" creationId="{21B707BB-E202-16E8-AE25-A2A6E1B9AB1D}"/>
          </ac:picMkLst>
        </pc:picChg>
        <pc:picChg chg="mod">
          <ac:chgData name="Konrad Ritter" userId="a6e8e9d6da2f7611" providerId="LiveId" clId="{6C59C6E9-0E6E-420A-A1AB-10109172E705}" dt="2025-08-10T16:07:14.909" v="7933"/>
          <ac:picMkLst>
            <pc:docMk/>
            <pc:sldMk cId="4276383303" sldId="301"/>
            <ac:picMk id="14" creationId="{C9EC403D-F9FC-D4F4-8ADE-21ECF1F47E07}"/>
          </ac:picMkLst>
        </pc:picChg>
      </pc:sldChg>
      <pc:sldChg chg="addSp modSp new mod">
        <pc:chgData name="Konrad Ritter" userId="a6e8e9d6da2f7611" providerId="LiveId" clId="{6C59C6E9-0E6E-420A-A1AB-10109172E705}" dt="2025-08-10T16:22:46.535" v="8898" actId="1076"/>
        <pc:sldMkLst>
          <pc:docMk/>
          <pc:sldMk cId="1066882841" sldId="302"/>
        </pc:sldMkLst>
        <pc:spChg chg="mod">
          <ac:chgData name="Konrad Ritter" userId="a6e8e9d6da2f7611" providerId="LiveId" clId="{6C59C6E9-0E6E-420A-A1AB-10109172E705}" dt="2025-08-10T16:16:49.599" v="8676" actId="115"/>
          <ac:spMkLst>
            <pc:docMk/>
            <pc:sldMk cId="1066882841" sldId="302"/>
            <ac:spMk id="2" creationId="{C29CD106-9A7B-73F8-69C9-4E4B1F8B8192}"/>
          </ac:spMkLst>
        </pc:spChg>
        <pc:spChg chg="add mod">
          <ac:chgData name="Konrad Ritter" userId="a6e8e9d6da2f7611" providerId="LiveId" clId="{6C59C6E9-0E6E-420A-A1AB-10109172E705}" dt="2025-08-10T16:20:44.875" v="8892" actId="20577"/>
          <ac:spMkLst>
            <pc:docMk/>
            <pc:sldMk cId="1066882841" sldId="302"/>
            <ac:spMk id="3" creationId="{2B1185BD-40B2-1799-55AE-ADDEE208C61D}"/>
          </ac:spMkLst>
        </pc:spChg>
        <pc:spChg chg="add mod">
          <ac:chgData name="Konrad Ritter" userId="a6e8e9d6da2f7611" providerId="LiveId" clId="{6C59C6E9-0E6E-420A-A1AB-10109172E705}" dt="2025-08-10T16:17:45.115" v="8747" actId="20577"/>
          <ac:spMkLst>
            <pc:docMk/>
            <pc:sldMk cId="1066882841" sldId="302"/>
            <ac:spMk id="4" creationId="{D1120B88-9A3F-EB2C-D5B2-527DA075EE22}"/>
          </ac:spMkLst>
        </pc:spChg>
        <pc:picChg chg="add mod">
          <ac:chgData name="Konrad Ritter" userId="a6e8e9d6da2f7611" providerId="LiveId" clId="{6C59C6E9-0E6E-420A-A1AB-10109172E705}" dt="2025-08-10T16:22:46.535" v="8898" actId="1076"/>
          <ac:picMkLst>
            <pc:docMk/>
            <pc:sldMk cId="1066882841" sldId="302"/>
            <ac:picMk id="6" creationId="{BCA61E25-8385-5E5F-5B0A-117C68CB3EC9}"/>
          </ac:picMkLst>
        </pc:picChg>
      </pc:sldChg>
      <pc:sldChg chg="addSp delSp modSp new mod">
        <pc:chgData name="Konrad Ritter" userId="a6e8e9d6da2f7611" providerId="LiveId" clId="{6C59C6E9-0E6E-420A-A1AB-10109172E705}" dt="2025-08-10T16:51:29.975" v="10443" actId="1036"/>
        <pc:sldMkLst>
          <pc:docMk/>
          <pc:sldMk cId="2390239856" sldId="303"/>
        </pc:sldMkLst>
        <pc:spChg chg="mod">
          <ac:chgData name="Konrad Ritter" userId="a6e8e9d6da2f7611" providerId="LiveId" clId="{6C59C6E9-0E6E-420A-A1AB-10109172E705}" dt="2025-08-10T16:24:17.373" v="8917" actId="113"/>
          <ac:spMkLst>
            <pc:docMk/>
            <pc:sldMk cId="2390239856" sldId="303"/>
            <ac:spMk id="2" creationId="{6949E949-96F3-9082-F790-FDBB38775745}"/>
          </ac:spMkLst>
        </pc:spChg>
        <pc:spChg chg="add mod">
          <ac:chgData name="Konrad Ritter" userId="a6e8e9d6da2f7611" providerId="LiveId" clId="{6C59C6E9-0E6E-420A-A1AB-10109172E705}" dt="2025-08-10T16:50:15.588" v="10421" actId="1076"/>
          <ac:spMkLst>
            <pc:docMk/>
            <pc:sldMk cId="2390239856" sldId="303"/>
            <ac:spMk id="3" creationId="{39F39D14-3128-0E15-9F96-F534219C0567}"/>
          </ac:spMkLst>
        </pc:spChg>
        <pc:spChg chg="add mod">
          <ac:chgData name="Konrad Ritter" userId="a6e8e9d6da2f7611" providerId="LiveId" clId="{6C59C6E9-0E6E-420A-A1AB-10109172E705}" dt="2025-08-10T16:50:15.588" v="10421" actId="1076"/>
          <ac:spMkLst>
            <pc:docMk/>
            <pc:sldMk cId="2390239856" sldId="303"/>
            <ac:spMk id="4" creationId="{625CF468-C135-E6C7-0C30-3B87C0F15DB4}"/>
          </ac:spMkLst>
        </pc:spChg>
        <pc:spChg chg="add mod">
          <ac:chgData name="Konrad Ritter" userId="a6e8e9d6da2f7611" providerId="LiveId" clId="{6C59C6E9-0E6E-420A-A1AB-10109172E705}" dt="2025-08-10T16:34:37.923" v="9564" actId="164"/>
          <ac:spMkLst>
            <pc:docMk/>
            <pc:sldMk cId="2390239856" sldId="303"/>
            <ac:spMk id="9" creationId="{FF6BA8E3-B0FA-A1E7-70FE-F73FD38D4E06}"/>
          </ac:spMkLst>
        </pc:spChg>
        <pc:spChg chg="add mod">
          <ac:chgData name="Konrad Ritter" userId="a6e8e9d6da2f7611" providerId="LiveId" clId="{6C59C6E9-0E6E-420A-A1AB-10109172E705}" dt="2025-08-10T16:34:57.113" v="9566" actId="164"/>
          <ac:spMkLst>
            <pc:docMk/>
            <pc:sldMk cId="2390239856" sldId="303"/>
            <ac:spMk id="13" creationId="{2A0C1279-AD45-D682-DA99-E91F1D63ABC1}"/>
          </ac:spMkLst>
        </pc:spChg>
        <pc:spChg chg="add mod">
          <ac:chgData name="Konrad Ritter" userId="a6e8e9d6da2f7611" providerId="LiveId" clId="{6C59C6E9-0E6E-420A-A1AB-10109172E705}" dt="2025-08-10T16:51:21.973" v="10426" actId="164"/>
          <ac:spMkLst>
            <pc:docMk/>
            <pc:sldMk cId="2390239856" sldId="303"/>
            <ac:spMk id="18" creationId="{61AC63CE-E2E5-33FD-ABB1-FE344EF3302B}"/>
          </ac:spMkLst>
        </pc:spChg>
        <pc:spChg chg="add mod">
          <ac:chgData name="Konrad Ritter" userId="a6e8e9d6da2f7611" providerId="LiveId" clId="{6C59C6E9-0E6E-420A-A1AB-10109172E705}" dt="2025-08-10T16:51:21.973" v="10426" actId="164"/>
          <ac:spMkLst>
            <pc:docMk/>
            <pc:sldMk cId="2390239856" sldId="303"/>
            <ac:spMk id="19" creationId="{D508725F-6134-DB8F-7C0F-32CEADDBA478}"/>
          </ac:spMkLst>
        </pc:spChg>
        <pc:spChg chg="add mod">
          <ac:chgData name="Konrad Ritter" userId="a6e8e9d6da2f7611" providerId="LiveId" clId="{6C59C6E9-0E6E-420A-A1AB-10109172E705}" dt="2025-08-10T16:51:21.973" v="10426" actId="164"/>
          <ac:spMkLst>
            <pc:docMk/>
            <pc:sldMk cId="2390239856" sldId="303"/>
            <ac:spMk id="20" creationId="{B5278A20-7085-3165-F0B3-2E1D443A0304}"/>
          </ac:spMkLst>
        </pc:spChg>
        <pc:spChg chg="add mod">
          <ac:chgData name="Konrad Ritter" userId="a6e8e9d6da2f7611" providerId="LiveId" clId="{6C59C6E9-0E6E-420A-A1AB-10109172E705}" dt="2025-08-10T16:51:21.973" v="10426" actId="164"/>
          <ac:spMkLst>
            <pc:docMk/>
            <pc:sldMk cId="2390239856" sldId="303"/>
            <ac:spMk id="22" creationId="{7C729186-F40F-BDAF-AB09-D914D5A7BAFF}"/>
          </ac:spMkLst>
        </pc:spChg>
        <pc:grpChg chg="add mod">
          <ac:chgData name="Konrad Ritter" userId="a6e8e9d6da2f7611" providerId="LiveId" clId="{6C59C6E9-0E6E-420A-A1AB-10109172E705}" dt="2025-08-10T16:51:21.973" v="10426" actId="164"/>
          <ac:grpSpMkLst>
            <pc:docMk/>
            <pc:sldMk cId="2390239856" sldId="303"/>
            <ac:grpSpMk id="14" creationId="{9F85A7DE-DDC4-C976-A9B1-9163F0CA8401}"/>
          </ac:grpSpMkLst>
        </pc:grpChg>
        <pc:grpChg chg="add mod">
          <ac:chgData name="Konrad Ritter" userId="a6e8e9d6da2f7611" providerId="LiveId" clId="{6C59C6E9-0E6E-420A-A1AB-10109172E705}" dt="2025-08-10T16:51:21.973" v="10426" actId="164"/>
          <ac:grpSpMkLst>
            <pc:docMk/>
            <pc:sldMk cId="2390239856" sldId="303"/>
            <ac:grpSpMk id="15" creationId="{029C1433-DD25-215B-E1C8-70A1F6FAB168}"/>
          </ac:grpSpMkLst>
        </pc:grpChg>
        <pc:grpChg chg="add mod">
          <ac:chgData name="Konrad Ritter" userId="a6e8e9d6da2f7611" providerId="LiveId" clId="{6C59C6E9-0E6E-420A-A1AB-10109172E705}" dt="2025-08-10T16:51:29.975" v="10443" actId="1036"/>
          <ac:grpSpMkLst>
            <pc:docMk/>
            <pc:sldMk cId="2390239856" sldId="303"/>
            <ac:grpSpMk id="23" creationId="{0D9A1749-AE72-08C6-C0B0-DDE3CB4C92FC}"/>
          </ac:grpSpMkLst>
        </pc:grpChg>
        <pc:picChg chg="add mod">
          <ac:chgData name="Konrad Ritter" userId="a6e8e9d6da2f7611" providerId="LiveId" clId="{6C59C6E9-0E6E-420A-A1AB-10109172E705}" dt="2025-08-10T16:34:37.923" v="9564" actId="164"/>
          <ac:picMkLst>
            <pc:docMk/>
            <pc:sldMk cId="2390239856" sldId="303"/>
            <ac:picMk id="6" creationId="{C0EFD75D-3537-0F2A-58BE-FCDF7BBA9217}"/>
          </ac:picMkLst>
        </pc:picChg>
        <pc:picChg chg="add mod">
          <ac:chgData name="Konrad Ritter" userId="a6e8e9d6da2f7611" providerId="LiveId" clId="{6C59C6E9-0E6E-420A-A1AB-10109172E705}" dt="2025-08-10T16:34:37.923" v="9564" actId="164"/>
          <ac:picMkLst>
            <pc:docMk/>
            <pc:sldMk cId="2390239856" sldId="303"/>
            <ac:picMk id="7" creationId="{B52E4FE8-9037-234D-527A-D29E634C95D7}"/>
          </ac:picMkLst>
        </pc:picChg>
        <pc:picChg chg="add mod">
          <ac:chgData name="Konrad Ritter" userId="a6e8e9d6da2f7611" providerId="LiveId" clId="{6C59C6E9-0E6E-420A-A1AB-10109172E705}" dt="2025-08-10T16:34:37.923" v="9564" actId="164"/>
          <ac:picMkLst>
            <pc:docMk/>
            <pc:sldMk cId="2390239856" sldId="303"/>
            <ac:picMk id="8" creationId="{2BC856B5-A3FA-CDF9-9EC3-5C8AEC30003B}"/>
          </ac:picMkLst>
        </pc:picChg>
        <pc:picChg chg="add mod">
          <ac:chgData name="Konrad Ritter" userId="a6e8e9d6da2f7611" providerId="LiveId" clId="{6C59C6E9-0E6E-420A-A1AB-10109172E705}" dt="2025-08-10T16:34:57.113" v="9566" actId="164"/>
          <ac:picMkLst>
            <pc:docMk/>
            <pc:sldMk cId="2390239856" sldId="303"/>
            <ac:picMk id="10" creationId="{F1069217-9D26-0D2F-8964-CC25AF6A00E2}"/>
          </ac:picMkLst>
        </pc:picChg>
        <pc:picChg chg="add del mod">
          <ac:chgData name="Konrad Ritter" userId="a6e8e9d6da2f7611" providerId="LiveId" clId="{6C59C6E9-0E6E-420A-A1AB-10109172E705}" dt="2025-08-10T16:35:04.288" v="9568" actId="478"/>
          <ac:picMkLst>
            <pc:docMk/>
            <pc:sldMk cId="2390239856" sldId="303"/>
            <ac:picMk id="11" creationId="{5F2B4F81-779F-7D41-BBF3-7287B7AE2376}"/>
          </ac:picMkLst>
        </pc:picChg>
        <pc:picChg chg="add mod">
          <ac:chgData name="Konrad Ritter" userId="a6e8e9d6da2f7611" providerId="LiveId" clId="{6C59C6E9-0E6E-420A-A1AB-10109172E705}" dt="2025-08-10T16:34:57.113" v="9566" actId="164"/>
          <ac:picMkLst>
            <pc:docMk/>
            <pc:sldMk cId="2390239856" sldId="303"/>
            <ac:picMk id="12" creationId="{0D996536-A2BB-B366-088E-D10CDD09E97A}"/>
          </ac:picMkLst>
        </pc:picChg>
        <pc:picChg chg="add mod">
          <ac:chgData name="Konrad Ritter" userId="a6e8e9d6da2f7611" providerId="LiveId" clId="{6C59C6E9-0E6E-420A-A1AB-10109172E705}" dt="2025-08-10T16:51:21.973" v="10426" actId="164"/>
          <ac:picMkLst>
            <pc:docMk/>
            <pc:sldMk cId="2390239856" sldId="303"/>
            <ac:picMk id="17" creationId="{5BB71B81-1BCA-946D-01E8-FF5C58F82B1F}"/>
          </ac:picMkLst>
        </pc:picChg>
        <pc:picChg chg="add mod">
          <ac:chgData name="Konrad Ritter" userId="a6e8e9d6da2f7611" providerId="LiveId" clId="{6C59C6E9-0E6E-420A-A1AB-10109172E705}" dt="2025-08-10T16:51:21.973" v="10426" actId="164"/>
          <ac:picMkLst>
            <pc:docMk/>
            <pc:sldMk cId="2390239856" sldId="303"/>
            <ac:picMk id="21" creationId="{1CE4A98E-82F9-2F1D-2A6C-8071C227C759}"/>
          </ac:picMkLst>
        </pc:picChg>
      </pc:sldChg>
      <pc:sldChg chg="addSp delSp modSp add mod">
        <pc:chgData name="Konrad Ritter" userId="a6e8e9d6da2f7611" providerId="LiveId" clId="{6C59C6E9-0E6E-420A-A1AB-10109172E705}" dt="2025-08-10T16:51:40.305" v="10445"/>
        <pc:sldMkLst>
          <pc:docMk/>
          <pc:sldMk cId="4206685000" sldId="304"/>
        </pc:sldMkLst>
        <pc:spChg chg="mod">
          <ac:chgData name="Konrad Ritter" userId="a6e8e9d6da2f7611" providerId="LiveId" clId="{6C59C6E9-0E6E-420A-A1AB-10109172E705}" dt="2025-08-10T16:39:26.733" v="9671" actId="20577"/>
          <ac:spMkLst>
            <pc:docMk/>
            <pc:sldMk cId="4206685000" sldId="304"/>
            <ac:spMk id="2" creationId="{E250DCD1-EC8B-D70B-E9BB-B3CE82D92869}"/>
          </ac:spMkLst>
        </pc:spChg>
        <pc:spChg chg="mod">
          <ac:chgData name="Konrad Ritter" userId="a6e8e9d6da2f7611" providerId="LiveId" clId="{6C59C6E9-0E6E-420A-A1AB-10109172E705}" dt="2025-08-10T16:49:43.841" v="10420" actId="1035"/>
          <ac:spMkLst>
            <pc:docMk/>
            <pc:sldMk cId="4206685000" sldId="304"/>
            <ac:spMk id="3" creationId="{352847CB-0817-A159-9063-B973713C69C9}"/>
          </ac:spMkLst>
        </pc:spChg>
        <pc:spChg chg="mod">
          <ac:chgData name="Konrad Ritter" userId="a6e8e9d6da2f7611" providerId="LiveId" clId="{6C59C6E9-0E6E-420A-A1AB-10109172E705}" dt="2025-08-10T16:49:43.841" v="10420" actId="1035"/>
          <ac:spMkLst>
            <pc:docMk/>
            <pc:sldMk cId="4206685000" sldId="304"/>
            <ac:spMk id="4" creationId="{0A5B49BA-FB5C-2534-3F6D-FB9C0454FC60}"/>
          </ac:spMkLst>
        </pc:spChg>
        <pc:spChg chg="del mod">
          <ac:chgData name="Konrad Ritter" userId="a6e8e9d6da2f7611" providerId="LiveId" clId="{6C59C6E9-0E6E-420A-A1AB-10109172E705}" dt="2025-08-10T16:50:45.762" v="10423" actId="478"/>
          <ac:spMkLst>
            <pc:docMk/>
            <pc:sldMk cId="4206685000" sldId="304"/>
            <ac:spMk id="18" creationId="{65CDC404-920F-B406-AB96-9841B0295D57}"/>
          </ac:spMkLst>
        </pc:spChg>
        <pc:spChg chg="del mod">
          <ac:chgData name="Konrad Ritter" userId="a6e8e9d6da2f7611" providerId="LiveId" clId="{6C59C6E9-0E6E-420A-A1AB-10109172E705}" dt="2025-08-10T16:50:45.762" v="10423" actId="478"/>
          <ac:spMkLst>
            <pc:docMk/>
            <pc:sldMk cId="4206685000" sldId="304"/>
            <ac:spMk id="19" creationId="{6DB94DFE-FCD6-6D20-A982-833472DF21F5}"/>
          </ac:spMkLst>
        </pc:spChg>
        <pc:spChg chg="del mod">
          <ac:chgData name="Konrad Ritter" userId="a6e8e9d6da2f7611" providerId="LiveId" clId="{6C59C6E9-0E6E-420A-A1AB-10109172E705}" dt="2025-08-10T16:50:45.762" v="10423" actId="478"/>
          <ac:spMkLst>
            <pc:docMk/>
            <pc:sldMk cId="4206685000" sldId="304"/>
            <ac:spMk id="20" creationId="{7B4DC20B-53EA-0312-2B63-B9E388C32D60}"/>
          </ac:spMkLst>
        </pc:spChg>
        <pc:spChg chg="del mod">
          <ac:chgData name="Konrad Ritter" userId="a6e8e9d6da2f7611" providerId="LiveId" clId="{6C59C6E9-0E6E-420A-A1AB-10109172E705}" dt="2025-08-10T16:50:45.762" v="10423" actId="478"/>
          <ac:spMkLst>
            <pc:docMk/>
            <pc:sldMk cId="4206685000" sldId="304"/>
            <ac:spMk id="22" creationId="{BBB25F25-1D7E-E626-D411-C0EF532F7547}"/>
          </ac:spMkLst>
        </pc:spChg>
        <pc:spChg chg="mod">
          <ac:chgData name="Konrad Ritter" userId="a6e8e9d6da2f7611" providerId="LiveId" clId="{6C59C6E9-0E6E-420A-A1AB-10109172E705}" dt="2025-08-10T16:50:49.867" v="10425"/>
          <ac:spMkLst>
            <pc:docMk/>
            <pc:sldMk cId="4206685000" sldId="304"/>
            <ac:spMk id="24" creationId="{FBD67C1E-04AC-8DFE-8E56-1E7843126D40}"/>
          </ac:spMkLst>
        </pc:spChg>
        <pc:spChg chg="mod">
          <ac:chgData name="Konrad Ritter" userId="a6e8e9d6da2f7611" providerId="LiveId" clId="{6C59C6E9-0E6E-420A-A1AB-10109172E705}" dt="2025-08-10T16:50:49.867" v="10425"/>
          <ac:spMkLst>
            <pc:docMk/>
            <pc:sldMk cId="4206685000" sldId="304"/>
            <ac:spMk id="28" creationId="{BA1F777A-7755-935E-14FE-BFF1990E81EF}"/>
          </ac:spMkLst>
        </pc:spChg>
        <pc:spChg chg="add del mod">
          <ac:chgData name="Konrad Ritter" userId="a6e8e9d6da2f7611" providerId="LiveId" clId="{6C59C6E9-0E6E-420A-A1AB-10109172E705}" dt="2025-08-10T16:51:38.334" v="10444" actId="478"/>
          <ac:spMkLst>
            <pc:docMk/>
            <pc:sldMk cId="4206685000" sldId="304"/>
            <ac:spMk id="30" creationId="{A3370F0F-C11C-ED30-0120-D04CA321BBCB}"/>
          </ac:spMkLst>
        </pc:spChg>
        <pc:spChg chg="add del mod">
          <ac:chgData name="Konrad Ritter" userId="a6e8e9d6da2f7611" providerId="LiveId" clId="{6C59C6E9-0E6E-420A-A1AB-10109172E705}" dt="2025-08-10T16:51:38.334" v="10444" actId="478"/>
          <ac:spMkLst>
            <pc:docMk/>
            <pc:sldMk cId="4206685000" sldId="304"/>
            <ac:spMk id="31" creationId="{9B6CDF46-93FE-1AD9-634B-5CFE418F992B}"/>
          </ac:spMkLst>
        </pc:spChg>
        <pc:spChg chg="add del mod">
          <ac:chgData name="Konrad Ritter" userId="a6e8e9d6da2f7611" providerId="LiveId" clId="{6C59C6E9-0E6E-420A-A1AB-10109172E705}" dt="2025-08-10T16:51:38.334" v="10444" actId="478"/>
          <ac:spMkLst>
            <pc:docMk/>
            <pc:sldMk cId="4206685000" sldId="304"/>
            <ac:spMk id="33" creationId="{3381E78A-CB12-810F-E6FA-F6B1E32451CF}"/>
          </ac:spMkLst>
        </pc:spChg>
        <pc:spChg chg="mod">
          <ac:chgData name="Konrad Ritter" userId="a6e8e9d6da2f7611" providerId="LiveId" clId="{6C59C6E9-0E6E-420A-A1AB-10109172E705}" dt="2025-08-10T16:51:40.305" v="10445"/>
          <ac:spMkLst>
            <pc:docMk/>
            <pc:sldMk cId="4206685000" sldId="304"/>
            <ac:spMk id="38" creationId="{A364621E-159E-31C2-D6FB-88CF460D2EFD}"/>
          </ac:spMkLst>
        </pc:spChg>
        <pc:spChg chg="mod">
          <ac:chgData name="Konrad Ritter" userId="a6e8e9d6da2f7611" providerId="LiveId" clId="{6C59C6E9-0E6E-420A-A1AB-10109172E705}" dt="2025-08-10T16:51:40.305" v="10445"/>
          <ac:spMkLst>
            <pc:docMk/>
            <pc:sldMk cId="4206685000" sldId="304"/>
            <ac:spMk id="39" creationId="{4FB0082F-71C5-CD7E-ED55-163E71A699E1}"/>
          </ac:spMkLst>
        </pc:spChg>
        <pc:spChg chg="mod">
          <ac:chgData name="Konrad Ritter" userId="a6e8e9d6da2f7611" providerId="LiveId" clId="{6C59C6E9-0E6E-420A-A1AB-10109172E705}" dt="2025-08-10T16:51:40.305" v="10445"/>
          <ac:spMkLst>
            <pc:docMk/>
            <pc:sldMk cId="4206685000" sldId="304"/>
            <ac:spMk id="40" creationId="{C70B6207-0131-492B-7E3D-54798CA54F07}"/>
          </ac:spMkLst>
        </pc:spChg>
        <pc:spChg chg="mod">
          <ac:chgData name="Konrad Ritter" userId="a6e8e9d6da2f7611" providerId="LiveId" clId="{6C59C6E9-0E6E-420A-A1AB-10109172E705}" dt="2025-08-10T16:51:40.305" v="10445"/>
          <ac:spMkLst>
            <pc:docMk/>
            <pc:sldMk cId="4206685000" sldId="304"/>
            <ac:spMk id="42" creationId="{2BC4E069-093B-DABC-4019-D9A6A606B620}"/>
          </ac:spMkLst>
        </pc:spChg>
        <pc:spChg chg="mod">
          <ac:chgData name="Konrad Ritter" userId="a6e8e9d6da2f7611" providerId="LiveId" clId="{6C59C6E9-0E6E-420A-A1AB-10109172E705}" dt="2025-08-10T16:51:40.305" v="10445"/>
          <ac:spMkLst>
            <pc:docMk/>
            <pc:sldMk cId="4206685000" sldId="304"/>
            <ac:spMk id="45" creationId="{60BD5D48-21DA-94E4-D5F4-1D11B34D9BF1}"/>
          </ac:spMkLst>
        </pc:spChg>
        <pc:spChg chg="mod">
          <ac:chgData name="Konrad Ritter" userId="a6e8e9d6da2f7611" providerId="LiveId" clId="{6C59C6E9-0E6E-420A-A1AB-10109172E705}" dt="2025-08-10T16:51:40.305" v="10445"/>
          <ac:spMkLst>
            <pc:docMk/>
            <pc:sldMk cId="4206685000" sldId="304"/>
            <ac:spMk id="49" creationId="{9E09AFBE-772A-793B-4824-79260AD57EBC}"/>
          </ac:spMkLst>
        </pc:spChg>
        <pc:grpChg chg="del">
          <ac:chgData name="Konrad Ritter" userId="a6e8e9d6da2f7611" providerId="LiveId" clId="{6C59C6E9-0E6E-420A-A1AB-10109172E705}" dt="2025-08-10T16:51:38.334" v="10444" actId="478"/>
          <ac:grpSpMkLst>
            <pc:docMk/>
            <pc:sldMk cId="4206685000" sldId="304"/>
            <ac:grpSpMk id="5" creationId="{025E32EC-10D8-93EC-775F-4DC7957528D8}"/>
          </ac:grpSpMkLst>
        </pc:grpChg>
        <pc:grpChg chg="del mod">
          <ac:chgData name="Konrad Ritter" userId="a6e8e9d6da2f7611" providerId="LiveId" clId="{6C59C6E9-0E6E-420A-A1AB-10109172E705}" dt="2025-08-10T16:50:48.173" v="10424" actId="478"/>
          <ac:grpSpMkLst>
            <pc:docMk/>
            <pc:sldMk cId="4206685000" sldId="304"/>
            <ac:grpSpMk id="14" creationId="{42C44F93-6FF7-4B19-1024-5EBFE6335846}"/>
          </ac:grpSpMkLst>
        </pc:grpChg>
        <pc:grpChg chg="del mod">
          <ac:chgData name="Konrad Ritter" userId="a6e8e9d6da2f7611" providerId="LiveId" clId="{6C59C6E9-0E6E-420A-A1AB-10109172E705}" dt="2025-08-10T16:50:41.166" v="10422" actId="478"/>
          <ac:grpSpMkLst>
            <pc:docMk/>
            <pc:sldMk cId="4206685000" sldId="304"/>
            <ac:grpSpMk id="15" creationId="{0681D687-FCF6-563E-A0F5-2FFCD97706AC}"/>
          </ac:grpSpMkLst>
        </pc:grpChg>
        <pc:grpChg chg="del">
          <ac:chgData name="Konrad Ritter" userId="a6e8e9d6da2f7611" providerId="LiveId" clId="{6C59C6E9-0E6E-420A-A1AB-10109172E705}" dt="2025-08-10T16:51:38.334" v="10444" actId="478"/>
          <ac:grpSpMkLst>
            <pc:docMk/>
            <pc:sldMk cId="4206685000" sldId="304"/>
            <ac:grpSpMk id="25" creationId="{35AB1F39-7D90-C2E3-A739-68087C78E1E5}"/>
          </ac:grpSpMkLst>
        </pc:grpChg>
        <pc:picChg chg="mod">
          <ac:chgData name="Konrad Ritter" userId="a6e8e9d6da2f7611" providerId="LiveId" clId="{6C59C6E9-0E6E-420A-A1AB-10109172E705}" dt="2025-08-10T16:50:49.867" v="10425"/>
          <ac:picMkLst>
            <pc:docMk/>
            <pc:sldMk cId="4206685000" sldId="304"/>
            <ac:picMk id="11" creationId="{51DE3AA7-D8CD-7D61-1D8D-63E8F781267B}"/>
          </ac:picMkLst>
        </pc:picChg>
        <pc:picChg chg="del mod">
          <ac:chgData name="Konrad Ritter" userId="a6e8e9d6da2f7611" providerId="LiveId" clId="{6C59C6E9-0E6E-420A-A1AB-10109172E705}" dt="2025-08-10T16:50:45.762" v="10423" actId="478"/>
          <ac:picMkLst>
            <pc:docMk/>
            <pc:sldMk cId="4206685000" sldId="304"/>
            <ac:picMk id="17" creationId="{176D2520-AC6B-92DD-A325-530A9EC9C0A3}"/>
          </ac:picMkLst>
        </pc:picChg>
        <pc:picChg chg="del mod">
          <ac:chgData name="Konrad Ritter" userId="a6e8e9d6da2f7611" providerId="LiveId" clId="{6C59C6E9-0E6E-420A-A1AB-10109172E705}" dt="2025-08-10T16:50:45.762" v="10423" actId="478"/>
          <ac:picMkLst>
            <pc:docMk/>
            <pc:sldMk cId="4206685000" sldId="304"/>
            <ac:picMk id="21" creationId="{672E0404-121E-2952-D718-33B3939FF08A}"/>
          </ac:picMkLst>
        </pc:picChg>
        <pc:picChg chg="mod">
          <ac:chgData name="Konrad Ritter" userId="a6e8e9d6da2f7611" providerId="LiveId" clId="{6C59C6E9-0E6E-420A-A1AB-10109172E705}" dt="2025-08-10T16:50:49.867" v="10425"/>
          <ac:picMkLst>
            <pc:docMk/>
            <pc:sldMk cId="4206685000" sldId="304"/>
            <ac:picMk id="23" creationId="{C8675458-9641-F85D-1567-E5752422672D}"/>
          </ac:picMkLst>
        </pc:picChg>
        <pc:picChg chg="mod">
          <ac:chgData name="Konrad Ritter" userId="a6e8e9d6da2f7611" providerId="LiveId" clId="{6C59C6E9-0E6E-420A-A1AB-10109172E705}" dt="2025-08-10T16:50:49.867" v="10425"/>
          <ac:picMkLst>
            <pc:docMk/>
            <pc:sldMk cId="4206685000" sldId="304"/>
            <ac:picMk id="26" creationId="{C9CCCB58-DE07-F730-0BD4-1BE732F2323D}"/>
          </ac:picMkLst>
        </pc:picChg>
        <pc:picChg chg="mod">
          <ac:chgData name="Konrad Ritter" userId="a6e8e9d6da2f7611" providerId="LiveId" clId="{6C59C6E9-0E6E-420A-A1AB-10109172E705}" dt="2025-08-10T16:50:49.867" v="10425"/>
          <ac:picMkLst>
            <pc:docMk/>
            <pc:sldMk cId="4206685000" sldId="304"/>
            <ac:picMk id="27" creationId="{A78F37BC-E06F-C337-FB80-DFAC3C846166}"/>
          </ac:picMkLst>
        </pc:picChg>
        <pc:picChg chg="add del mod">
          <ac:chgData name="Konrad Ritter" userId="a6e8e9d6da2f7611" providerId="LiveId" clId="{6C59C6E9-0E6E-420A-A1AB-10109172E705}" dt="2025-08-10T16:51:38.334" v="10444" actId="478"/>
          <ac:picMkLst>
            <pc:docMk/>
            <pc:sldMk cId="4206685000" sldId="304"/>
            <ac:picMk id="29" creationId="{AFA4B730-7E6E-52C1-F1CF-C7ABC9C24CA2}"/>
          </ac:picMkLst>
        </pc:picChg>
        <pc:picChg chg="del">
          <ac:chgData name="Konrad Ritter" userId="a6e8e9d6da2f7611" providerId="LiveId" clId="{6C59C6E9-0E6E-420A-A1AB-10109172E705}" dt="2025-08-10T16:51:38.334" v="10444" actId="478"/>
          <ac:picMkLst>
            <pc:docMk/>
            <pc:sldMk cId="4206685000" sldId="304"/>
            <ac:picMk id="32" creationId="{BE0C69A2-2E38-F3CC-B2F6-F35F10F18811}"/>
          </ac:picMkLst>
        </pc:picChg>
        <pc:picChg chg="mod">
          <ac:chgData name="Konrad Ritter" userId="a6e8e9d6da2f7611" providerId="LiveId" clId="{6C59C6E9-0E6E-420A-A1AB-10109172E705}" dt="2025-08-10T16:51:40.305" v="10445"/>
          <ac:picMkLst>
            <pc:docMk/>
            <pc:sldMk cId="4206685000" sldId="304"/>
            <ac:picMk id="43" creationId="{F1A195F4-613C-87BB-6B3D-7F1324AB81EE}"/>
          </ac:picMkLst>
        </pc:picChg>
        <pc:picChg chg="mod">
          <ac:chgData name="Konrad Ritter" userId="a6e8e9d6da2f7611" providerId="LiveId" clId="{6C59C6E9-0E6E-420A-A1AB-10109172E705}" dt="2025-08-10T16:51:40.305" v="10445"/>
          <ac:picMkLst>
            <pc:docMk/>
            <pc:sldMk cId="4206685000" sldId="304"/>
            <ac:picMk id="46" creationId="{C7FE7FD3-13B6-F711-F60C-8FD37E2D1E37}"/>
          </ac:picMkLst>
        </pc:picChg>
        <pc:picChg chg="mod">
          <ac:chgData name="Konrad Ritter" userId="a6e8e9d6da2f7611" providerId="LiveId" clId="{6C59C6E9-0E6E-420A-A1AB-10109172E705}" dt="2025-08-10T16:51:40.305" v="10445"/>
          <ac:picMkLst>
            <pc:docMk/>
            <pc:sldMk cId="4206685000" sldId="304"/>
            <ac:picMk id="47" creationId="{BDA37BD4-E7DC-CD52-A9B3-7A8CC5B41CCE}"/>
          </ac:picMkLst>
        </pc:picChg>
        <pc:picChg chg="mod">
          <ac:chgData name="Konrad Ritter" userId="a6e8e9d6da2f7611" providerId="LiveId" clId="{6C59C6E9-0E6E-420A-A1AB-10109172E705}" dt="2025-08-10T16:51:40.305" v="10445"/>
          <ac:picMkLst>
            <pc:docMk/>
            <pc:sldMk cId="4206685000" sldId="304"/>
            <ac:picMk id="48" creationId="{830DB786-1146-9785-CD3B-7946304712C7}"/>
          </ac:picMkLst>
        </pc:picChg>
      </pc:sldChg>
      <pc:sldChg chg="addSp modSp new mod">
        <pc:chgData name="Konrad Ritter" userId="a6e8e9d6da2f7611" providerId="LiveId" clId="{6C59C6E9-0E6E-420A-A1AB-10109172E705}" dt="2025-08-10T17:14:43.860" v="11027" actId="1076"/>
        <pc:sldMkLst>
          <pc:docMk/>
          <pc:sldMk cId="4274808363" sldId="305"/>
        </pc:sldMkLst>
        <pc:spChg chg="mod">
          <ac:chgData name="Konrad Ritter" userId="a6e8e9d6da2f7611" providerId="LiveId" clId="{6C59C6E9-0E6E-420A-A1AB-10109172E705}" dt="2025-08-10T16:45:02.426" v="9934" actId="113"/>
          <ac:spMkLst>
            <pc:docMk/>
            <pc:sldMk cId="4274808363" sldId="305"/>
            <ac:spMk id="2" creationId="{D5C0BC24-5F59-4743-098B-1E4BB87499EE}"/>
          </ac:spMkLst>
        </pc:spChg>
        <pc:spChg chg="add mod">
          <ac:chgData name="Konrad Ritter" userId="a6e8e9d6da2f7611" providerId="LiveId" clId="{6C59C6E9-0E6E-420A-A1AB-10109172E705}" dt="2025-08-10T17:14:43.860" v="11027" actId="1076"/>
          <ac:spMkLst>
            <pc:docMk/>
            <pc:sldMk cId="4274808363" sldId="305"/>
            <ac:spMk id="3" creationId="{215293AA-F073-8700-6A66-2A4147CE5E8A}"/>
          </ac:spMkLst>
        </pc:spChg>
        <pc:spChg chg="add mod">
          <ac:chgData name="Konrad Ritter" userId="a6e8e9d6da2f7611" providerId="LiveId" clId="{6C59C6E9-0E6E-420A-A1AB-10109172E705}" dt="2025-08-10T17:14:43.860" v="11027" actId="1076"/>
          <ac:spMkLst>
            <pc:docMk/>
            <pc:sldMk cId="4274808363" sldId="305"/>
            <ac:spMk id="4" creationId="{7CD077B1-14F5-26C4-5AFF-CF0A360A57FB}"/>
          </ac:spMkLst>
        </pc:spChg>
        <pc:spChg chg="add mod">
          <ac:chgData name="Konrad Ritter" userId="a6e8e9d6da2f7611" providerId="LiveId" clId="{6C59C6E9-0E6E-420A-A1AB-10109172E705}" dt="2025-08-10T16:54:03.212" v="10659" actId="20577"/>
          <ac:spMkLst>
            <pc:docMk/>
            <pc:sldMk cId="4274808363" sldId="305"/>
            <ac:spMk id="5" creationId="{4065D371-CDA9-50EB-1041-230D4E2C5003}"/>
          </ac:spMkLst>
        </pc:spChg>
      </pc:sldChg>
      <pc:sldChg chg="addSp modSp new mod">
        <pc:chgData name="Konrad Ritter" userId="a6e8e9d6da2f7611" providerId="LiveId" clId="{6C59C6E9-0E6E-420A-A1AB-10109172E705}" dt="2025-08-10T17:11:44.960" v="11006" actId="20577"/>
        <pc:sldMkLst>
          <pc:docMk/>
          <pc:sldMk cId="1355796584" sldId="306"/>
        </pc:sldMkLst>
        <pc:spChg chg="mod">
          <ac:chgData name="Konrad Ritter" userId="a6e8e9d6da2f7611" providerId="LiveId" clId="{6C59C6E9-0E6E-420A-A1AB-10109172E705}" dt="2025-08-10T17:00:38.360" v="10674" actId="113"/>
          <ac:spMkLst>
            <pc:docMk/>
            <pc:sldMk cId="1355796584" sldId="306"/>
            <ac:spMk id="2" creationId="{EA8C4EE7-0E4C-5020-D942-158ED63CAC34}"/>
          </ac:spMkLst>
        </pc:spChg>
        <pc:spChg chg="add mod">
          <ac:chgData name="Konrad Ritter" userId="a6e8e9d6da2f7611" providerId="LiveId" clId="{6C59C6E9-0E6E-420A-A1AB-10109172E705}" dt="2025-08-10T17:01:56.086" v="10818" actId="20577"/>
          <ac:spMkLst>
            <pc:docMk/>
            <pc:sldMk cId="1355796584" sldId="306"/>
            <ac:spMk id="3" creationId="{40D2D9D7-31FF-2471-BF68-644FD7378EC7}"/>
          </ac:spMkLst>
        </pc:spChg>
        <pc:spChg chg="add mod">
          <ac:chgData name="Konrad Ritter" userId="a6e8e9d6da2f7611" providerId="LiveId" clId="{6C59C6E9-0E6E-420A-A1AB-10109172E705}" dt="2025-08-10T17:11:44.960" v="11006" actId="20577"/>
          <ac:spMkLst>
            <pc:docMk/>
            <pc:sldMk cId="1355796584" sldId="306"/>
            <ac:spMk id="4" creationId="{B17FE1BC-BAB1-D070-8499-111E1D5B683C}"/>
          </ac:spMkLst>
        </pc:spChg>
        <pc:spChg chg="add mod">
          <ac:chgData name="Konrad Ritter" userId="a6e8e9d6da2f7611" providerId="LiveId" clId="{6C59C6E9-0E6E-420A-A1AB-10109172E705}" dt="2025-08-10T17:11:01.102" v="10998" actId="14100"/>
          <ac:spMkLst>
            <pc:docMk/>
            <pc:sldMk cId="1355796584" sldId="306"/>
            <ac:spMk id="5" creationId="{B876D885-3696-1CDB-CF2B-A48B3247B544}"/>
          </ac:spMkLst>
        </pc:spChg>
        <pc:spChg chg="mod">
          <ac:chgData name="Konrad Ritter" userId="a6e8e9d6da2f7611" providerId="LiveId" clId="{6C59C6E9-0E6E-420A-A1AB-10109172E705}" dt="2025-08-10T17:10:49.961" v="10996"/>
          <ac:spMkLst>
            <pc:docMk/>
            <pc:sldMk cId="1355796584" sldId="306"/>
            <ac:spMk id="15" creationId="{72FFBF7A-8E68-5B01-0316-EF33FCB52CDE}"/>
          </ac:spMkLst>
        </pc:spChg>
        <pc:grpChg chg="mod">
          <ac:chgData name="Konrad Ritter" userId="a6e8e9d6da2f7611" providerId="LiveId" clId="{6C59C6E9-0E6E-420A-A1AB-10109172E705}" dt="2025-08-10T17:11:05.797" v="10999" actId="1076"/>
          <ac:grpSpMkLst>
            <pc:docMk/>
            <pc:sldMk cId="1355796584" sldId="306"/>
            <ac:grpSpMk id="6" creationId="{AEC3C0A9-E890-FD91-A651-8C9E26C9811B}"/>
          </ac:grpSpMkLst>
        </pc:grpChg>
        <pc:picChg chg="mod">
          <ac:chgData name="Konrad Ritter" userId="a6e8e9d6da2f7611" providerId="LiveId" clId="{6C59C6E9-0E6E-420A-A1AB-10109172E705}" dt="2025-08-10T17:10:49.961" v="10996"/>
          <ac:picMkLst>
            <pc:docMk/>
            <pc:sldMk cId="1355796584" sldId="306"/>
            <ac:picMk id="7" creationId="{E53E627E-5CCD-009D-4A5F-EA5943E7100D}"/>
          </ac:picMkLst>
        </pc:picChg>
        <pc:picChg chg="mod">
          <ac:chgData name="Konrad Ritter" userId="a6e8e9d6da2f7611" providerId="LiveId" clId="{6C59C6E9-0E6E-420A-A1AB-10109172E705}" dt="2025-08-10T17:10:49.961" v="10996"/>
          <ac:picMkLst>
            <pc:docMk/>
            <pc:sldMk cId="1355796584" sldId="306"/>
            <ac:picMk id="9" creationId="{B2D55419-BE08-F684-06FF-1F55310113F0}"/>
          </ac:picMkLst>
        </pc:picChg>
        <pc:picChg chg="mod">
          <ac:chgData name="Konrad Ritter" userId="a6e8e9d6da2f7611" providerId="LiveId" clId="{6C59C6E9-0E6E-420A-A1AB-10109172E705}" dt="2025-08-10T17:10:49.961" v="10996"/>
          <ac:picMkLst>
            <pc:docMk/>
            <pc:sldMk cId="1355796584" sldId="306"/>
            <ac:picMk id="10" creationId="{FE5FE656-EFDC-7DBF-E5CF-E283B5FFE3EB}"/>
          </ac:picMkLst>
        </pc:picChg>
        <pc:picChg chg="mod">
          <ac:chgData name="Konrad Ritter" userId="a6e8e9d6da2f7611" providerId="LiveId" clId="{6C59C6E9-0E6E-420A-A1AB-10109172E705}" dt="2025-08-10T17:10:49.961" v="10996"/>
          <ac:picMkLst>
            <pc:docMk/>
            <pc:sldMk cId="1355796584" sldId="306"/>
            <ac:picMk id="11" creationId="{096016C2-D7F4-8241-BDB4-3C9B7A48DA26}"/>
          </ac:picMkLst>
        </pc:picChg>
        <pc:picChg chg="mod">
          <ac:chgData name="Konrad Ritter" userId="a6e8e9d6da2f7611" providerId="LiveId" clId="{6C59C6E9-0E6E-420A-A1AB-10109172E705}" dt="2025-08-10T17:10:49.961" v="10996"/>
          <ac:picMkLst>
            <pc:docMk/>
            <pc:sldMk cId="1355796584" sldId="306"/>
            <ac:picMk id="12" creationId="{A6DC27BF-98D6-6342-F81D-DFA89DC1B36C}"/>
          </ac:picMkLst>
        </pc:picChg>
        <pc:picChg chg="mod">
          <ac:chgData name="Konrad Ritter" userId="a6e8e9d6da2f7611" providerId="LiveId" clId="{6C59C6E9-0E6E-420A-A1AB-10109172E705}" dt="2025-08-10T17:10:49.961" v="10996"/>
          <ac:picMkLst>
            <pc:docMk/>
            <pc:sldMk cId="1355796584" sldId="306"/>
            <ac:picMk id="13" creationId="{B557772E-9A44-5722-D729-8A72319FDD6A}"/>
          </ac:picMkLst>
        </pc:picChg>
        <pc:picChg chg="mod">
          <ac:chgData name="Konrad Ritter" userId="a6e8e9d6da2f7611" providerId="LiveId" clId="{6C59C6E9-0E6E-420A-A1AB-10109172E705}" dt="2025-08-10T17:10:49.961" v="10996"/>
          <ac:picMkLst>
            <pc:docMk/>
            <pc:sldMk cId="1355796584" sldId="306"/>
            <ac:picMk id="14" creationId="{9A956C41-B249-B0DB-3F4A-BDED1119AA12}"/>
          </ac:picMkLst>
        </pc:picChg>
        <pc:picChg chg="mod">
          <ac:chgData name="Konrad Ritter" userId="a6e8e9d6da2f7611" providerId="LiveId" clId="{6C59C6E9-0E6E-420A-A1AB-10109172E705}" dt="2025-08-10T17:10:49.961" v="10996"/>
          <ac:picMkLst>
            <pc:docMk/>
            <pc:sldMk cId="1355796584" sldId="306"/>
            <ac:picMk id="18" creationId="{8E1DD377-C1A0-1820-B224-0DFE3F8D3B3C}"/>
          </ac:picMkLst>
        </pc:picChg>
      </pc:sldChg>
      <pc:sldChg chg="addSp modSp new mod">
        <pc:chgData name="Konrad Ritter" userId="a6e8e9d6da2f7611" providerId="LiveId" clId="{6C59C6E9-0E6E-420A-A1AB-10109172E705}" dt="2025-08-10T17:25:27.856" v="11667" actId="20577"/>
        <pc:sldMkLst>
          <pc:docMk/>
          <pc:sldMk cId="1152672343" sldId="307"/>
        </pc:sldMkLst>
        <pc:spChg chg="mod">
          <ac:chgData name="Konrad Ritter" userId="a6e8e9d6da2f7611" providerId="LiveId" clId="{6C59C6E9-0E6E-420A-A1AB-10109172E705}" dt="2025-08-10T17:13:16.144" v="11024" actId="113"/>
          <ac:spMkLst>
            <pc:docMk/>
            <pc:sldMk cId="1152672343" sldId="307"/>
            <ac:spMk id="2" creationId="{9BB413A7-239A-FBD5-5B4E-1B1C112BC674}"/>
          </ac:spMkLst>
        </pc:spChg>
        <pc:spChg chg="add mod">
          <ac:chgData name="Konrad Ritter" userId="a6e8e9d6da2f7611" providerId="LiveId" clId="{6C59C6E9-0E6E-420A-A1AB-10109172E705}" dt="2025-08-10T17:16:11.258" v="11302" actId="20577"/>
          <ac:spMkLst>
            <pc:docMk/>
            <pc:sldMk cId="1152672343" sldId="307"/>
            <ac:spMk id="3" creationId="{1D536B89-9A5C-094F-1FB1-3A59E74F2D40}"/>
          </ac:spMkLst>
        </pc:spChg>
        <pc:spChg chg="add mod">
          <ac:chgData name="Konrad Ritter" userId="a6e8e9d6da2f7611" providerId="LiveId" clId="{6C59C6E9-0E6E-420A-A1AB-10109172E705}" dt="2025-08-10T17:24:30.802" v="11555" actId="20577"/>
          <ac:spMkLst>
            <pc:docMk/>
            <pc:sldMk cId="1152672343" sldId="307"/>
            <ac:spMk id="4" creationId="{268A3AE1-6F46-DA9B-983F-30D8676FCDA1}"/>
          </ac:spMkLst>
        </pc:spChg>
        <pc:spChg chg="add mod">
          <ac:chgData name="Konrad Ritter" userId="a6e8e9d6da2f7611" providerId="LiveId" clId="{6C59C6E9-0E6E-420A-A1AB-10109172E705}" dt="2025-08-10T17:25:27.856" v="11667" actId="20577"/>
          <ac:spMkLst>
            <pc:docMk/>
            <pc:sldMk cId="1152672343" sldId="307"/>
            <ac:spMk id="5" creationId="{0E552B5F-7485-312A-C924-68C33A5F2463}"/>
          </ac:spMkLst>
        </pc:spChg>
      </pc:sldChg>
    </pc:docChg>
  </pc:docChgLst>
  <pc:docChgLst>
    <pc:chgData name="Konrad Ritter" userId="a6e8e9d6da2f7611" providerId="LiveId" clId="{206994F0-EAB1-4982-9759-92E43A79CE87}"/>
    <pc:docChg chg="undo custSel addSld delSld modSld addMainMaster delMainMaster modMainMaster addSection modSection">
      <pc:chgData name="Konrad Ritter" userId="a6e8e9d6da2f7611" providerId="LiveId" clId="{206994F0-EAB1-4982-9759-92E43A79CE87}" dt="2025-08-09T11:45:01.476" v="8654" actId="2085"/>
      <pc:docMkLst>
        <pc:docMk/>
      </pc:docMkLst>
      <pc:sldChg chg="modSp mod">
        <pc:chgData name="Konrad Ritter" userId="a6e8e9d6da2f7611" providerId="LiveId" clId="{206994F0-EAB1-4982-9759-92E43A79CE87}" dt="2025-08-09T07:02:21.724" v="1459" actId="790"/>
        <pc:sldMkLst>
          <pc:docMk/>
          <pc:sldMk cId="960289539" sldId="256"/>
        </pc:sldMkLst>
        <pc:spChg chg="mod">
          <ac:chgData name="Konrad Ritter" userId="a6e8e9d6da2f7611" providerId="LiveId" clId="{206994F0-EAB1-4982-9759-92E43A79CE87}" dt="2025-08-09T07:02:21.724" v="1459" actId="790"/>
          <ac:spMkLst>
            <pc:docMk/>
            <pc:sldMk cId="960289539" sldId="256"/>
            <ac:spMk id="2" creationId="{857F37A0-A577-1CEF-3291-C8C71A5C926D}"/>
          </ac:spMkLst>
        </pc:spChg>
        <pc:spChg chg="mod">
          <ac:chgData name="Konrad Ritter" userId="a6e8e9d6da2f7611" providerId="LiveId" clId="{206994F0-EAB1-4982-9759-92E43A79CE87}" dt="2025-08-09T07:02:21.724" v="1459" actId="790"/>
          <ac:spMkLst>
            <pc:docMk/>
            <pc:sldMk cId="960289539" sldId="256"/>
            <ac:spMk id="3" creationId="{B24F31DB-63F6-9FFF-CE11-16B0573D4B8E}"/>
          </ac:spMkLst>
        </pc:spChg>
      </pc:sldChg>
      <pc:sldChg chg="modSp new mod">
        <pc:chgData name="Konrad Ritter" userId="a6e8e9d6da2f7611" providerId="LiveId" clId="{206994F0-EAB1-4982-9759-92E43A79CE87}" dt="2025-08-09T07:02:21.724" v="1459" actId="790"/>
        <pc:sldMkLst>
          <pc:docMk/>
          <pc:sldMk cId="4279855322" sldId="257"/>
        </pc:sldMkLst>
        <pc:spChg chg="mod">
          <ac:chgData name="Konrad Ritter" userId="a6e8e9d6da2f7611" providerId="LiveId" clId="{206994F0-EAB1-4982-9759-92E43A79CE87}" dt="2025-08-09T07:02:21.724" v="1459" actId="790"/>
          <ac:spMkLst>
            <pc:docMk/>
            <pc:sldMk cId="4279855322" sldId="257"/>
            <ac:spMk id="2" creationId="{3ADFD5DD-7E23-AF93-1644-43BC77247013}"/>
          </ac:spMkLst>
        </pc:spChg>
        <pc:spChg chg="mod">
          <ac:chgData name="Konrad Ritter" userId="a6e8e9d6da2f7611" providerId="LiveId" clId="{206994F0-EAB1-4982-9759-92E43A79CE87}" dt="2025-08-09T07:02:21.724" v="1459" actId="790"/>
          <ac:spMkLst>
            <pc:docMk/>
            <pc:sldMk cId="4279855322" sldId="257"/>
            <ac:spMk id="3" creationId="{7E230EB5-FB67-43FE-1D4D-55EB754289FD}"/>
          </ac:spMkLst>
        </pc:spChg>
      </pc:sldChg>
      <pc:sldChg chg="modSp new mod">
        <pc:chgData name="Konrad Ritter" userId="a6e8e9d6da2f7611" providerId="LiveId" clId="{206994F0-EAB1-4982-9759-92E43A79CE87}" dt="2025-08-09T08:17:25.977" v="3220" actId="20577"/>
        <pc:sldMkLst>
          <pc:docMk/>
          <pc:sldMk cId="1319649332" sldId="258"/>
        </pc:sldMkLst>
        <pc:spChg chg="mod">
          <ac:chgData name="Konrad Ritter" userId="a6e8e9d6da2f7611" providerId="LiveId" clId="{206994F0-EAB1-4982-9759-92E43A79CE87}" dt="2025-08-09T07:02:21.724" v="1459" actId="790"/>
          <ac:spMkLst>
            <pc:docMk/>
            <pc:sldMk cId="1319649332" sldId="258"/>
            <ac:spMk id="2" creationId="{26F7551B-1D99-35E3-F187-90F8D90294C3}"/>
          </ac:spMkLst>
        </pc:spChg>
        <pc:spChg chg="mod">
          <ac:chgData name="Konrad Ritter" userId="a6e8e9d6da2f7611" providerId="LiveId" clId="{206994F0-EAB1-4982-9759-92E43A79CE87}" dt="2025-08-09T08:17:25.977" v="3220" actId="20577"/>
          <ac:spMkLst>
            <pc:docMk/>
            <pc:sldMk cId="1319649332" sldId="258"/>
            <ac:spMk id="3" creationId="{E8B1EE81-97AE-A96E-BEB1-CBD810208C95}"/>
          </ac:spMkLst>
        </pc:spChg>
      </pc:sldChg>
      <pc:sldChg chg="addSp delSp modSp new del mod">
        <pc:chgData name="Konrad Ritter" userId="a6e8e9d6da2f7611" providerId="LiveId" clId="{206994F0-EAB1-4982-9759-92E43A79CE87}" dt="2025-08-09T07:38:09.814" v="1978" actId="47"/>
        <pc:sldMkLst>
          <pc:docMk/>
          <pc:sldMk cId="1703712692" sldId="259"/>
        </pc:sldMkLst>
        <pc:spChg chg="mod">
          <ac:chgData name="Konrad Ritter" userId="a6e8e9d6da2f7611" providerId="LiveId" clId="{206994F0-EAB1-4982-9759-92E43A79CE87}" dt="2025-08-09T07:27:26.811" v="1779" actId="20577"/>
          <ac:spMkLst>
            <pc:docMk/>
            <pc:sldMk cId="1703712692" sldId="259"/>
            <ac:spMk id="2" creationId="{E24EA3E8-BDAC-E579-9FB1-EFE1D5623659}"/>
          </ac:spMkLst>
        </pc:spChg>
        <pc:spChg chg="mod">
          <ac:chgData name="Konrad Ritter" userId="a6e8e9d6da2f7611" providerId="LiveId" clId="{206994F0-EAB1-4982-9759-92E43A79CE87}" dt="2025-08-09T07:16:17.765" v="1746" actId="255"/>
          <ac:spMkLst>
            <pc:docMk/>
            <pc:sldMk cId="1703712692" sldId="259"/>
            <ac:spMk id="3" creationId="{02798079-1AC0-B60D-2A98-EDD4510D071C}"/>
          </ac:spMkLst>
        </pc:spChg>
        <pc:spChg chg="add del mod">
          <ac:chgData name="Konrad Ritter" userId="a6e8e9d6da2f7611" providerId="LiveId" clId="{206994F0-EAB1-4982-9759-92E43A79CE87}" dt="2025-08-09T06:48:30.184" v="1130"/>
          <ac:spMkLst>
            <pc:docMk/>
            <pc:sldMk cId="1703712692" sldId="259"/>
            <ac:spMk id="4" creationId="{F61694BD-B9D8-BE98-A897-DB1E2CFE4A8B}"/>
          </ac:spMkLst>
        </pc:spChg>
        <pc:spChg chg="add mod">
          <ac:chgData name="Konrad Ritter" userId="a6e8e9d6da2f7611" providerId="LiveId" clId="{206994F0-EAB1-4982-9759-92E43A79CE87}" dt="2025-08-09T07:16:28.439" v="1747" actId="255"/>
          <ac:spMkLst>
            <pc:docMk/>
            <pc:sldMk cId="1703712692" sldId="259"/>
            <ac:spMk id="5" creationId="{EDEEE820-025D-7423-ED4A-F31C4F07722A}"/>
          </ac:spMkLst>
        </pc:spChg>
        <pc:spChg chg="add del mod">
          <ac:chgData name="Konrad Ritter" userId="a6e8e9d6da2f7611" providerId="LiveId" clId="{206994F0-EAB1-4982-9759-92E43A79CE87}" dt="2025-08-09T06:48:57.379" v="1136"/>
          <ac:spMkLst>
            <pc:docMk/>
            <pc:sldMk cId="1703712692" sldId="259"/>
            <ac:spMk id="6" creationId="{28601B29-C469-04C5-EC8C-3D5CD2D52E46}"/>
          </ac:spMkLst>
        </pc:spChg>
        <pc:spChg chg="add mod">
          <ac:chgData name="Konrad Ritter" userId="a6e8e9d6da2f7611" providerId="LiveId" clId="{206994F0-EAB1-4982-9759-92E43A79CE87}" dt="2025-08-09T07:16:33.864" v="1748" actId="255"/>
          <ac:spMkLst>
            <pc:docMk/>
            <pc:sldMk cId="1703712692" sldId="259"/>
            <ac:spMk id="7" creationId="{115A979E-E0E9-8747-F74A-07B4CFB86B09}"/>
          </ac:spMkLst>
        </pc:spChg>
        <pc:picChg chg="add del mod">
          <ac:chgData name="Konrad Ritter" userId="a6e8e9d6da2f7611" providerId="LiveId" clId="{206994F0-EAB1-4982-9759-92E43A79CE87}" dt="2025-08-09T06:52:14.480" v="1374" actId="478"/>
          <ac:picMkLst>
            <pc:docMk/>
            <pc:sldMk cId="1703712692" sldId="259"/>
            <ac:picMk id="9" creationId="{23781608-7486-EE24-EF01-0A6C06F7555A}"/>
          </ac:picMkLst>
        </pc:picChg>
        <pc:picChg chg="add mod">
          <ac:chgData name="Konrad Ritter" userId="a6e8e9d6da2f7611" providerId="LiveId" clId="{206994F0-EAB1-4982-9759-92E43A79CE87}" dt="2025-08-09T07:17:03.558" v="1753" actId="1076"/>
          <ac:picMkLst>
            <pc:docMk/>
            <pc:sldMk cId="1703712692" sldId="259"/>
            <ac:picMk id="11" creationId="{EDAB50F8-761E-EC52-1FAD-3DD488CB1CCA}"/>
          </ac:picMkLst>
        </pc:picChg>
        <pc:picChg chg="add del mod">
          <ac:chgData name="Konrad Ritter" userId="a6e8e9d6da2f7611" providerId="LiveId" clId="{206994F0-EAB1-4982-9759-92E43A79CE87}" dt="2025-08-09T07:16:50.134" v="1751" actId="478"/>
          <ac:picMkLst>
            <pc:docMk/>
            <pc:sldMk cId="1703712692" sldId="259"/>
            <ac:picMk id="13" creationId="{90548C54-242E-E350-6A20-2EF96299F2DB}"/>
          </ac:picMkLst>
        </pc:picChg>
        <pc:picChg chg="add mod">
          <ac:chgData name="Konrad Ritter" userId="a6e8e9d6da2f7611" providerId="LiveId" clId="{206994F0-EAB1-4982-9759-92E43A79CE87}" dt="2025-08-09T07:16:38.872" v="1749" actId="1076"/>
          <ac:picMkLst>
            <pc:docMk/>
            <pc:sldMk cId="1703712692" sldId="259"/>
            <ac:picMk id="15" creationId="{F1A7B8E0-CA79-18EF-0F29-BB2AF39512CE}"/>
          </ac:picMkLst>
        </pc:picChg>
      </pc:sldChg>
      <pc:sldChg chg="modSp add del mod">
        <pc:chgData name="Konrad Ritter" userId="a6e8e9d6da2f7611" providerId="LiveId" clId="{206994F0-EAB1-4982-9759-92E43A79CE87}" dt="2025-08-09T07:10:55.010" v="1647" actId="47"/>
        <pc:sldMkLst>
          <pc:docMk/>
          <pc:sldMk cId="1434982369" sldId="260"/>
        </pc:sldMkLst>
        <pc:spChg chg="mod">
          <ac:chgData name="Konrad Ritter" userId="a6e8e9d6da2f7611" providerId="LiveId" clId="{206994F0-EAB1-4982-9759-92E43A79CE87}" dt="2025-08-09T07:02:21.724" v="1459" actId="790"/>
          <ac:spMkLst>
            <pc:docMk/>
            <pc:sldMk cId="1434982369" sldId="260"/>
            <ac:spMk id="2" creationId="{AFE9003F-1009-8E14-1B74-A48D1C2F4128}"/>
          </ac:spMkLst>
        </pc:spChg>
        <pc:spChg chg="mod">
          <ac:chgData name="Konrad Ritter" userId="a6e8e9d6da2f7611" providerId="LiveId" clId="{206994F0-EAB1-4982-9759-92E43A79CE87}" dt="2025-08-09T07:02:21.724" v="1459" actId="790"/>
          <ac:spMkLst>
            <pc:docMk/>
            <pc:sldMk cId="1434982369" sldId="260"/>
            <ac:spMk id="3" creationId="{E51632A6-FD60-94A6-F7AE-5E6F3F903AD2}"/>
          </ac:spMkLst>
        </pc:spChg>
      </pc:sldChg>
      <pc:sldChg chg="delSp modSp add del mod">
        <pc:chgData name="Konrad Ritter" userId="a6e8e9d6da2f7611" providerId="LiveId" clId="{206994F0-EAB1-4982-9759-92E43A79CE87}" dt="2025-08-09T07:46:39.672" v="2028" actId="47"/>
        <pc:sldMkLst>
          <pc:docMk/>
          <pc:sldMk cId="2983236579" sldId="261"/>
        </pc:sldMkLst>
        <pc:spChg chg="mod">
          <ac:chgData name="Konrad Ritter" userId="a6e8e9d6da2f7611" providerId="LiveId" clId="{206994F0-EAB1-4982-9759-92E43A79CE87}" dt="2025-08-09T07:11:54.363" v="1664" actId="20577"/>
          <ac:spMkLst>
            <pc:docMk/>
            <pc:sldMk cId="2983236579" sldId="261"/>
            <ac:spMk id="2" creationId="{0C995BE7-A56C-7E8A-5E53-8CE5AC25A3C2}"/>
          </ac:spMkLst>
        </pc:spChg>
        <pc:spChg chg="mod">
          <ac:chgData name="Konrad Ritter" userId="a6e8e9d6da2f7611" providerId="LiveId" clId="{206994F0-EAB1-4982-9759-92E43A79CE87}" dt="2025-08-09T07:12:49.331" v="1716" actId="20577"/>
          <ac:spMkLst>
            <pc:docMk/>
            <pc:sldMk cId="2983236579" sldId="261"/>
            <ac:spMk id="3" creationId="{E744A2C8-634B-60DB-BF18-C534D03CA517}"/>
          </ac:spMkLst>
        </pc:spChg>
        <pc:spChg chg="del">
          <ac:chgData name="Konrad Ritter" userId="a6e8e9d6da2f7611" providerId="LiveId" clId="{206994F0-EAB1-4982-9759-92E43A79CE87}" dt="2025-08-09T07:12:09.961" v="1666" actId="478"/>
          <ac:spMkLst>
            <pc:docMk/>
            <pc:sldMk cId="2983236579" sldId="261"/>
            <ac:spMk id="5" creationId="{3383EBF7-E4C3-E34C-8A5C-38A563CC99EE}"/>
          </ac:spMkLst>
        </pc:spChg>
        <pc:spChg chg="del">
          <ac:chgData name="Konrad Ritter" userId="a6e8e9d6da2f7611" providerId="LiveId" clId="{206994F0-EAB1-4982-9759-92E43A79CE87}" dt="2025-08-09T07:12:09.961" v="1666" actId="478"/>
          <ac:spMkLst>
            <pc:docMk/>
            <pc:sldMk cId="2983236579" sldId="261"/>
            <ac:spMk id="7" creationId="{2686558D-4309-4290-542F-DFE662302852}"/>
          </ac:spMkLst>
        </pc:spChg>
        <pc:picChg chg="del">
          <ac:chgData name="Konrad Ritter" userId="a6e8e9d6da2f7611" providerId="LiveId" clId="{206994F0-EAB1-4982-9759-92E43A79CE87}" dt="2025-08-09T07:11:59.406" v="1665" actId="478"/>
          <ac:picMkLst>
            <pc:docMk/>
            <pc:sldMk cId="2983236579" sldId="261"/>
            <ac:picMk id="11" creationId="{28D86AB6-9A8D-6B87-8E50-552F69C8680D}"/>
          </ac:picMkLst>
        </pc:picChg>
        <pc:picChg chg="del">
          <ac:chgData name="Konrad Ritter" userId="a6e8e9d6da2f7611" providerId="LiveId" clId="{206994F0-EAB1-4982-9759-92E43A79CE87}" dt="2025-08-09T07:12:09.961" v="1666" actId="478"/>
          <ac:picMkLst>
            <pc:docMk/>
            <pc:sldMk cId="2983236579" sldId="261"/>
            <ac:picMk id="13" creationId="{47D3DF27-419E-9674-44EC-DB7ABDB7F1EC}"/>
          </ac:picMkLst>
        </pc:picChg>
        <pc:picChg chg="del">
          <ac:chgData name="Konrad Ritter" userId="a6e8e9d6da2f7611" providerId="LiveId" clId="{206994F0-EAB1-4982-9759-92E43A79CE87}" dt="2025-08-09T07:12:09.961" v="1666" actId="478"/>
          <ac:picMkLst>
            <pc:docMk/>
            <pc:sldMk cId="2983236579" sldId="261"/>
            <ac:picMk id="15" creationId="{D30264B4-49F7-8165-196A-DE8FE6DFAF66}"/>
          </ac:picMkLst>
        </pc:picChg>
      </pc:sldChg>
      <pc:sldChg chg="delSp modSp add del mod">
        <pc:chgData name="Konrad Ritter" userId="a6e8e9d6da2f7611" providerId="LiveId" clId="{206994F0-EAB1-4982-9759-92E43A79CE87}" dt="2025-08-09T07:38:09.814" v="1978" actId="47"/>
        <pc:sldMkLst>
          <pc:docMk/>
          <pc:sldMk cId="669774335" sldId="262"/>
        </pc:sldMkLst>
        <pc:spChg chg="mod">
          <ac:chgData name="Konrad Ritter" userId="a6e8e9d6da2f7611" providerId="LiveId" clId="{206994F0-EAB1-4982-9759-92E43A79CE87}" dt="2025-08-09T07:29:25.218" v="1781" actId="20577"/>
          <ac:spMkLst>
            <pc:docMk/>
            <pc:sldMk cId="669774335" sldId="262"/>
            <ac:spMk id="2" creationId="{7A918989-74AB-56CC-163F-9F14FF5A0530}"/>
          </ac:spMkLst>
        </pc:spChg>
        <pc:spChg chg="mod">
          <ac:chgData name="Konrad Ritter" userId="a6e8e9d6da2f7611" providerId="LiveId" clId="{206994F0-EAB1-4982-9759-92E43A79CE87}" dt="2025-08-09T07:17:57.484" v="1772" actId="1036"/>
          <ac:spMkLst>
            <pc:docMk/>
            <pc:sldMk cId="669774335" sldId="262"/>
            <ac:spMk id="3" creationId="{CBA3B764-2004-49A9-F01E-B9B5A60EBFC7}"/>
          </ac:spMkLst>
        </pc:spChg>
        <pc:picChg chg="del">
          <ac:chgData name="Konrad Ritter" userId="a6e8e9d6da2f7611" providerId="LiveId" clId="{206994F0-EAB1-4982-9759-92E43A79CE87}" dt="2025-08-09T07:18:28.351" v="1775" actId="478"/>
          <ac:picMkLst>
            <pc:docMk/>
            <pc:sldMk cId="669774335" sldId="262"/>
            <ac:picMk id="11" creationId="{271251A3-F994-2284-0C24-E8F825D18967}"/>
          </ac:picMkLst>
        </pc:picChg>
      </pc:sldChg>
      <pc:sldChg chg="modSp add del mod">
        <pc:chgData name="Konrad Ritter" userId="a6e8e9d6da2f7611" providerId="LiveId" clId="{206994F0-EAB1-4982-9759-92E43A79CE87}" dt="2025-08-09T07:15:10.159" v="1742" actId="47"/>
        <pc:sldMkLst>
          <pc:docMk/>
          <pc:sldMk cId="2571920934" sldId="262"/>
        </pc:sldMkLst>
        <pc:spChg chg="mod">
          <ac:chgData name="Konrad Ritter" userId="a6e8e9d6da2f7611" providerId="LiveId" clId="{206994F0-EAB1-4982-9759-92E43A79CE87}" dt="2025-08-09T07:14:56.914" v="1741" actId="27636"/>
          <ac:spMkLst>
            <pc:docMk/>
            <pc:sldMk cId="2571920934" sldId="262"/>
            <ac:spMk id="2" creationId="{C34B88AD-CB0E-1AF0-44FC-C68C8C1B4A49}"/>
          </ac:spMkLst>
        </pc:spChg>
      </pc:sldChg>
      <pc:sldChg chg="add del">
        <pc:chgData name="Konrad Ritter" userId="a6e8e9d6da2f7611" providerId="LiveId" clId="{206994F0-EAB1-4982-9759-92E43A79CE87}" dt="2025-08-09T07:16:05.319" v="1745" actId="47"/>
        <pc:sldMkLst>
          <pc:docMk/>
          <pc:sldMk cId="3437149113" sldId="262"/>
        </pc:sldMkLst>
      </pc:sldChg>
      <pc:sldChg chg="delSp new del mod modClrScheme chgLayout">
        <pc:chgData name="Konrad Ritter" userId="a6e8e9d6da2f7611" providerId="LiveId" clId="{206994F0-EAB1-4982-9759-92E43A79CE87}" dt="2025-08-09T07:34:28.791" v="1842" actId="47"/>
        <pc:sldMkLst>
          <pc:docMk/>
          <pc:sldMk cId="1986982290" sldId="263"/>
        </pc:sldMkLst>
        <pc:spChg chg="del">
          <ac:chgData name="Konrad Ritter" userId="a6e8e9d6da2f7611" providerId="LiveId" clId="{206994F0-EAB1-4982-9759-92E43A79CE87}" dt="2025-08-09T07:32:31.185" v="1813" actId="700"/>
          <ac:spMkLst>
            <pc:docMk/>
            <pc:sldMk cId="1986982290" sldId="263"/>
            <ac:spMk id="2" creationId="{56E9CF5C-D3AB-23F8-6CEF-F55D6BECFEFE}"/>
          </ac:spMkLst>
        </pc:spChg>
        <pc:spChg chg="del">
          <ac:chgData name="Konrad Ritter" userId="a6e8e9d6da2f7611" providerId="LiveId" clId="{206994F0-EAB1-4982-9759-92E43A79CE87}" dt="2025-08-09T07:32:31.185" v="1813" actId="700"/>
          <ac:spMkLst>
            <pc:docMk/>
            <pc:sldMk cId="1986982290" sldId="263"/>
            <ac:spMk id="3" creationId="{21DF3DC7-6B51-4E73-38FA-51A7914EE4E3}"/>
          </ac:spMkLst>
        </pc:spChg>
      </pc:sldChg>
      <pc:sldChg chg="new del">
        <pc:chgData name="Konrad Ritter" userId="a6e8e9d6da2f7611" providerId="LiveId" clId="{206994F0-EAB1-4982-9759-92E43A79CE87}" dt="2025-08-09T07:19:07.938" v="1777" actId="47"/>
        <pc:sldMkLst>
          <pc:docMk/>
          <pc:sldMk cId="2909175820" sldId="263"/>
        </pc:sldMkLst>
      </pc:sldChg>
      <pc:sldChg chg="addSp delSp modSp new del mod modClrScheme chgLayout">
        <pc:chgData name="Konrad Ritter" userId="a6e8e9d6da2f7611" providerId="LiveId" clId="{206994F0-EAB1-4982-9759-92E43A79CE87}" dt="2025-08-09T08:03:11.548" v="2760" actId="47"/>
        <pc:sldMkLst>
          <pc:docMk/>
          <pc:sldMk cId="3597142765" sldId="263"/>
        </pc:sldMkLst>
        <pc:spChg chg="del">
          <ac:chgData name="Konrad Ritter" userId="a6e8e9d6da2f7611" providerId="LiveId" clId="{206994F0-EAB1-4982-9759-92E43A79CE87}" dt="2025-08-09T07:34:38.911" v="1844" actId="700"/>
          <ac:spMkLst>
            <pc:docMk/>
            <pc:sldMk cId="3597142765" sldId="263"/>
            <ac:spMk id="2" creationId="{5DB78F44-3511-E7AB-13E5-4202A32A6DC8}"/>
          </ac:spMkLst>
        </pc:spChg>
        <pc:spChg chg="del mod ord">
          <ac:chgData name="Konrad Ritter" userId="a6e8e9d6da2f7611" providerId="LiveId" clId="{206994F0-EAB1-4982-9759-92E43A79CE87}" dt="2025-08-09T07:34:38.911" v="1844" actId="700"/>
          <ac:spMkLst>
            <pc:docMk/>
            <pc:sldMk cId="3597142765" sldId="263"/>
            <ac:spMk id="3" creationId="{AB75E1A0-EC01-A1CB-4F60-DA8802E9550A}"/>
          </ac:spMkLst>
        </pc:spChg>
        <pc:spChg chg="add mod ord">
          <ac:chgData name="Konrad Ritter" userId="a6e8e9d6da2f7611" providerId="LiveId" clId="{206994F0-EAB1-4982-9759-92E43A79CE87}" dt="2025-08-09T07:44:40.456" v="2016" actId="20577"/>
          <ac:spMkLst>
            <pc:docMk/>
            <pc:sldMk cId="3597142765" sldId="263"/>
            <ac:spMk id="4" creationId="{617D2305-E9AB-CD5D-0A05-4DAD49A8FE58}"/>
          </ac:spMkLst>
        </pc:spChg>
        <pc:spChg chg="add mod">
          <ac:chgData name="Konrad Ritter" userId="a6e8e9d6da2f7611" providerId="LiveId" clId="{206994F0-EAB1-4982-9759-92E43A79CE87}" dt="2025-08-09T07:37:47.989" v="1977" actId="20577"/>
          <ac:spMkLst>
            <pc:docMk/>
            <pc:sldMk cId="3597142765" sldId="263"/>
            <ac:spMk id="6" creationId="{CEA3228E-C99E-FA9B-9888-E460F90ADBBC}"/>
          </ac:spMkLst>
        </pc:spChg>
        <pc:spChg chg="add mod">
          <ac:chgData name="Konrad Ritter" userId="a6e8e9d6da2f7611" providerId="LiveId" clId="{206994F0-EAB1-4982-9759-92E43A79CE87}" dt="2025-08-09T07:35:33.739" v="1852"/>
          <ac:spMkLst>
            <pc:docMk/>
            <pc:sldMk cId="3597142765" sldId="263"/>
            <ac:spMk id="7" creationId="{E98A1801-8FB4-E052-BE55-42EAB66D04A2}"/>
          </ac:spMkLst>
        </pc:spChg>
        <pc:spChg chg="add mod">
          <ac:chgData name="Konrad Ritter" userId="a6e8e9d6da2f7611" providerId="LiveId" clId="{206994F0-EAB1-4982-9759-92E43A79CE87}" dt="2025-08-09T07:37:34.276" v="1975" actId="20577"/>
          <ac:spMkLst>
            <pc:docMk/>
            <pc:sldMk cId="3597142765" sldId="263"/>
            <ac:spMk id="9" creationId="{3DA56375-4EBB-6CD2-73BE-741894C96921}"/>
          </ac:spMkLst>
        </pc:spChg>
        <pc:picChg chg="add mod">
          <ac:chgData name="Konrad Ritter" userId="a6e8e9d6da2f7611" providerId="LiveId" clId="{206994F0-EAB1-4982-9759-92E43A79CE87}" dt="2025-08-09T07:36:04.037" v="1960" actId="1038"/>
          <ac:picMkLst>
            <pc:docMk/>
            <pc:sldMk cId="3597142765" sldId="263"/>
            <ac:picMk id="5" creationId="{256121E6-72B7-E8E4-E4B4-50BCFF8DFF6F}"/>
          </ac:picMkLst>
        </pc:picChg>
        <pc:picChg chg="add mod">
          <ac:chgData name="Konrad Ritter" userId="a6e8e9d6da2f7611" providerId="LiveId" clId="{206994F0-EAB1-4982-9759-92E43A79CE87}" dt="2025-08-09T07:35:33.739" v="1852"/>
          <ac:picMkLst>
            <pc:docMk/>
            <pc:sldMk cId="3597142765" sldId="263"/>
            <ac:picMk id="8" creationId="{9DD992CB-D857-6709-CC20-23B51B492DE1}"/>
          </ac:picMkLst>
        </pc:picChg>
      </pc:sldChg>
      <pc:sldChg chg="modSp add del mod">
        <pc:chgData name="Konrad Ritter" userId="a6e8e9d6da2f7611" providerId="LiveId" clId="{206994F0-EAB1-4982-9759-92E43A79CE87}" dt="2025-08-09T07:40:04.458" v="1988" actId="47"/>
        <pc:sldMkLst>
          <pc:docMk/>
          <pc:sldMk cId="436878665" sldId="264"/>
        </pc:sldMkLst>
        <pc:spChg chg="mod">
          <ac:chgData name="Konrad Ritter" userId="a6e8e9d6da2f7611" providerId="LiveId" clId="{206994F0-EAB1-4982-9759-92E43A79CE87}" dt="2025-08-09T07:38:43.996" v="1983" actId="27636"/>
          <ac:spMkLst>
            <pc:docMk/>
            <pc:sldMk cId="436878665" sldId="264"/>
            <ac:spMk id="4" creationId="{6640405D-BBF2-AE8C-830C-6B6C105AC7C5}"/>
          </ac:spMkLst>
        </pc:spChg>
      </pc:sldChg>
      <pc:sldChg chg="addSp delSp modSp new del mod chgLayout">
        <pc:chgData name="Konrad Ritter" userId="a6e8e9d6da2f7611" providerId="LiveId" clId="{206994F0-EAB1-4982-9759-92E43A79CE87}" dt="2025-08-09T07:50:26.594" v="2050" actId="47"/>
        <pc:sldMkLst>
          <pc:docMk/>
          <pc:sldMk cId="1770770701" sldId="265"/>
        </pc:sldMkLst>
        <pc:spChg chg="del">
          <ac:chgData name="Konrad Ritter" userId="a6e8e9d6da2f7611" providerId="LiveId" clId="{206994F0-EAB1-4982-9759-92E43A79CE87}" dt="2025-08-09T07:39:40.552" v="1985" actId="700"/>
          <ac:spMkLst>
            <pc:docMk/>
            <pc:sldMk cId="1770770701" sldId="265"/>
            <ac:spMk id="2" creationId="{60AB0FDB-6EF5-7741-DBB9-99655A03198C}"/>
          </ac:spMkLst>
        </pc:spChg>
        <pc:spChg chg="add mod ord">
          <ac:chgData name="Konrad Ritter" userId="a6e8e9d6da2f7611" providerId="LiveId" clId="{206994F0-EAB1-4982-9759-92E43A79CE87}" dt="2025-08-09T07:44:45.092" v="2017" actId="20577"/>
          <ac:spMkLst>
            <pc:docMk/>
            <pc:sldMk cId="1770770701" sldId="265"/>
            <ac:spMk id="3" creationId="{B03836E0-C806-6294-A6B0-4247FF67C60A}"/>
          </ac:spMkLst>
        </pc:spChg>
      </pc:sldChg>
      <pc:sldChg chg="modSp new del">
        <pc:chgData name="Konrad Ritter" userId="a6e8e9d6da2f7611" providerId="LiveId" clId="{206994F0-EAB1-4982-9759-92E43A79CE87}" dt="2025-08-09T07:50:26.594" v="2050" actId="47"/>
        <pc:sldMkLst>
          <pc:docMk/>
          <pc:sldMk cId="3398295834" sldId="266"/>
        </pc:sldMkLst>
        <pc:spChg chg="mod">
          <ac:chgData name="Konrad Ritter" userId="a6e8e9d6da2f7611" providerId="LiveId" clId="{206994F0-EAB1-4982-9759-92E43A79CE87}" dt="2025-08-09T07:45:20.136" v="2019"/>
          <ac:spMkLst>
            <pc:docMk/>
            <pc:sldMk cId="3398295834" sldId="266"/>
            <ac:spMk id="2" creationId="{CFCBD4C3-F7AA-EAC0-316C-C390F4F043FF}"/>
          </ac:spMkLst>
        </pc:spChg>
      </pc:sldChg>
      <pc:sldChg chg="modSp new del">
        <pc:chgData name="Konrad Ritter" userId="a6e8e9d6da2f7611" providerId="LiveId" clId="{206994F0-EAB1-4982-9759-92E43A79CE87}" dt="2025-08-09T07:46:09.825" v="2025" actId="47"/>
        <pc:sldMkLst>
          <pc:docMk/>
          <pc:sldMk cId="852982659" sldId="267"/>
        </pc:sldMkLst>
        <pc:spChg chg="mod">
          <ac:chgData name="Konrad Ritter" userId="a6e8e9d6da2f7611" providerId="LiveId" clId="{206994F0-EAB1-4982-9759-92E43A79CE87}" dt="2025-08-09T07:46:04.429" v="2024"/>
          <ac:spMkLst>
            <pc:docMk/>
            <pc:sldMk cId="852982659" sldId="267"/>
            <ac:spMk id="2" creationId="{3603685D-65CD-56C0-7CD9-CE87D12D85DF}"/>
          </ac:spMkLst>
        </pc:spChg>
      </pc:sldChg>
      <pc:sldChg chg="modSp new del">
        <pc:chgData name="Konrad Ritter" userId="a6e8e9d6da2f7611" providerId="LiveId" clId="{206994F0-EAB1-4982-9759-92E43A79CE87}" dt="2025-08-09T07:45:52.730" v="2022" actId="47"/>
        <pc:sldMkLst>
          <pc:docMk/>
          <pc:sldMk cId="1996042731" sldId="267"/>
        </pc:sldMkLst>
        <pc:spChg chg="mod">
          <ac:chgData name="Konrad Ritter" userId="a6e8e9d6da2f7611" providerId="LiveId" clId="{206994F0-EAB1-4982-9759-92E43A79CE87}" dt="2025-08-09T07:45:39.890" v="2021"/>
          <ac:spMkLst>
            <pc:docMk/>
            <pc:sldMk cId="1996042731" sldId="267"/>
            <ac:spMk id="2" creationId="{E162FF46-6F3D-08D7-5AFF-0318D1129DAD}"/>
          </ac:spMkLst>
        </pc:spChg>
      </pc:sldChg>
      <pc:sldChg chg="modSp new del mod">
        <pc:chgData name="Konrad Ritter" userId="a6e8e9d6da2f7611" providerId="LiveId" clId="{206994F0-EAB1-4982-9759-92E43A79CE87}" dt="2025-08-09T07:50:26.594" v="2050" actId="47"/>
        <pc:sldMkLst>
          <pc:docMk/>
          <pc:sldMk cId="2373215535" sldId="267"/>
        </pc:sldMkLst>
        <pc:spChg chg="mod">
          <ac:chgData name="Konrad Ritter" userId="a6e8e9d6da2f7611" providerId="LiveId" clId="{206994F0-EAB1-4982-9759-92E43A79CE87}" dt="2025-08-09T07:48:02.870" v="2030" actId="2710"/>
          <ac:spMkLst>
            <pc:docMk/>
            <pc:sldMk cId="2373215535" sldId="267"/>
            <ac:spMk id="2" creationId="{68756EA7-6A41-287F-003A-B5EE8FC0E52D}"/>
          </ac:spMkLst>
        </pc:spChg>
      </pc:sldChg>
      <pc:sldChg chg="addSp modSp new mod">
        <pc:chgData name="Konrad Ritter" userId="a6e8e9d6da2f7611" providerId="LiveId" clId="{206994F0-EAB1-4982-9759-92E43A79CE87}" dt="2025-08-09T09:54:36.786" v="3695" actId="20577"/>
        <pc:sldMkLst>
          <pc:docMk/>
          <pc:sldMk cId="2480410016" sldId="268"/>
        </pc:sldMkLst>
        <pc:spChg chg="mod">
          <ac:chgData name="Konrad Ritter" userId="a6e8e9d6da2f7611" providerId="LiveId" clId="{206994F0-EAB1-4982-9759-92E43A79CE87}" dt="2025-08-09T07:50:50.772" v="2052" actId="115"/>
          <ac:spMkLst>
            <pc:docMk/>
            <pc:sldMk cId="2480410016" sldId="268"/>
            <ac:spMk id="2" creationId="{BC0C5742-C5F6-B915-B6DB-3FA1D2F3CC42}"/>
          </ac:spMkLst>
        </pc:spChg>
        <pc:spChg chg="add mod">
          <ac:chgData name="Konrad Ritter" userId="a6e8e9d6da2f7611" providerId="LiveId" clId="{206994F0-EAB1-4982-9759-92E43A79CE87}" dt="2025-08-09T09:54:36.786" v="3695" actId="20577"/>
          <ac:spMkLst>
            <pc:docMk/>
            <pc:sldMk cId="2480410016" sldId="268"/>
            <ac:spMk id="4" creationId="{AF16D85B-122E-EB13-CD12-558984EFBC69}"/>
          </ac:spMkLst>
        </pc:spChg>
        <pc:spChg chg="add mod">
          <ac:chgData name="Konrad Ritter" userId="a6e8e9d6da2f7611" providerId="LiveId" clId="{206994F0-EAB1-4982-9759-92E43A79CE87}" dt="2025-08-09T07:50:39.008" v="2051"/>
          <ac:spMkLst>
            <pc:docMk/>
            <pc:sldMk cId="2480410016" sldId="268"/>
            <ac:spMk id="5" creationId="{DC1AFAEF-6A99-E958-CB39-5C58AEBDA12E}"/>
          </ac:spMkLst>
        </pc:spChg>
        <pc:spChg chg="add mod">
          <ac:chgData name="Konrad Ritter" userId="a6e8e9d6da2f7611" providerId="LiveId" clId="{206994F0-EAB1-4982-9759-92E43A79CE87}" dt="2025-08-09T07:50:39.008" v="2051"/>
          <ac:spMkLst>
            <pc:docMk/>
            <pc:sldMk cId="2480410016" sldId="268"/>
            <ac:spMk id="7" creationId="{17366D3D-22DA-886D-C18D-C1464FA4B5D2}"/>
          </ac:spMkLst>
        </pc:spChg>
        <pc:picChg chg="add mod">
          <ac:chgData name="Konrad Ritter" userId="a6e8e9d6da2f7611" providerId="LiveId" clId="{206994F0-EAB1-4982-9759-92E43A79CE87}" dt="2025-08-09T07:50:39.008" v="2051"/>
          <ac:picMkLst>
            <pc:docMk/>
            <pc:sldMk cId="2480410016" sldId="268"/>
            <ac:picMk id="3" creationId="{F561CF31-3023-E85C-2AEC-0A408965C5AF}"/>
          </ac:picMkLst>
        </pc:picChg>
        <pc:picChg chg="add mod">
          <ac:chgData name="Konrad Ritter" userId="a6e8e9d6da2f7611" providerId="LiveId" clId="{206994F0-EAB1-4982-9759-92E43A79CE87}" dt="2025-08-09T07:50:39.008" v="2051"/>
          <ac:picMkLst>
            <pc:docMk/>
            <pc:sldMk cId="2480410016" sldId="268"/>
            <ac:picMk id="6" creationId="{D980AA49-47FE-6CDB-D518-61CBBE9F0618}"/>
          </ac:picMkLst>
        </pc:picChg>
      </pc:sldChg>
      <pc:sldChg chg="addSp delSp modSp new mod">
        <pc:chgData name="Konrad Ritter" userId="a6e8e9d6da2f7611" providerId="LiveId" clId="{206994F0-EAB1-4982-9759-92E43A79CE87}" dt="2025-08-09T11:11:03.837" v="6895" actId="20577"/>
        <pc:sldMkLst>
          <pc:docMk/>
          <pc:sldMk cId="286456933" sldId="269"/>
        </pc:sldMkLst>
        <pc:spChg chg="mod">
          <ac:chgData name="Konrad Ritter" userId="a6e8e9d6da2f7611" providerId="LiveId" clId="{206994F0-EAB1-4982-9759-92E43A79CE87}" dt="2025-08-09T07:51:07.770" v="2054" actId="14100"/>
          <ac:spMkLst>
            <pc:docMk/>
            <pc:sldMk cId="286456933" sldId="269"/>
            <ac:spMk id="2" creationId="{33D4ECDF-8FA1-36D7-0DD9-D9C34CCB201D}"/>
          </ac:spMkLst>
        </pc:spChg>
        <pc:spChg chg="add del mod">
          <ac:chgData name="Konrad Ritter" userId="a6e8e9d6da2f7611" providerId="LiveId" clId="{206994F0-EAB1-4982-9759-92E43A79CE87}" dt="2025-08-09T07:52:01.815" v="2058"/>
          <ac:spMkLst>
            <pc:docMk/>
            <pc:sldMk cId="286456933" sldId="269"/>
            <ac:spMk id="3" creationId="{F7F1075B-77D1-2F58-AF28-15B88E3D5159}"/>
          </ac:spMkLst>
        </pc:spChg>
        <pc:spChg chg="add mod">
          <ac:chgData name="Konrad Ritter" userId="a6e8e9d6da2f7611" providerId="LiveId" clId="{206994F0-EAB1-4982-9759-92E43A79CE87}" dt="2025-08-09T07:53:27.055" v="2174" actId="20577"/>
          <ac:spMkLst>
            <pc:docMk/>
            <pc:sldMk cId="286456933" sldId="269"/>
            <ac:spMk id="4" creationId="{D154D996-C3B7-7D0E-AE19-4DBC370A35C6}"/>
          </ac:spMkLst>
        </pc:spChg>
        <pc:spChg chg="add mod">
          <ac:chgData name="Konrad Ritter" userId="a6e8e9d6da2f7611" providerId="LiveId" clId="{206994F0-EAB1-4982-9759-92E43A79CE87}" dt="2025-08-09T11:11:03.837" v="6895" actId="20577"/>
          <ac:spMkLst>
            <pc:docMk/>
            <pc:sldMk cId="286456933" sldId="269"/>
            <ac:spMk id="5" creationId="{5DB630D9-5762-B644-E023-3BA3AD3096AB}"/>
          </ac:spMkLst>
        </pc:spChg>
        <pc:spChg chg="mod">
          <ac:chgData name="Konrad Ritter" userId="a6e8e9d6da2f7611" providerId="LiveId" clId="{206994F0-EAB1-4982-9759-92E43A79CE87}" dt="2025-08-09T09:52:58.816" v="3642"/>
          <ac:spMkLst>
            <pc:docMk/>
            <pc:sldMk cId="286456933" sldId="269"/>
            <ac:spMk id="20" creationId="{6366ADD7-7613-5EE7-4322-D1C4CE09F6D1}"/>
          </ac:spMkLst>
        </pc:spChg>
        <pc:grpChg chg="add mod">
          <ac:chgData name="Konrad Ritter" userId="a6e8e9d6da2f7611" providerId="LiveId" clId="{206994F0-EAB1-4982-9759-92E43A79CE87}" dt="2025-08-09T11:10:53.031" v="6891" actId="1076"/>
          <ac:grpSpMkLst>
            <pc:docMk/>
            <pc:sldMk cId="286456933" sldId="269"/>
            <ac:grpSpMk id="16" creationId="{B23C3849-41CE-CBB3-44C3-854D4E29D4B4}"/>
          </ac:grpSpMkLst>
        </pc:grpChg>
        <pc:grpChg chg="mod">
          <ac:chgData name="Konrad Ritter" userId="a6e8e9d6da2f7611" providerId="LiveId" clId="{206994F0-EAB1-4982-9759-92E43A79CE87}" dt="2025-08-09T09:52:58.816" v="3642"/>
          <ac:grpSpMkLst>
            <pc:docMk/>
            <pc:sldMk cId="286456933" sldId="269"/>
            <ac:grpSpMk id="17" creationId="{9B79568C-C385-533D-F1BB-AF0BAC283908}"/>
          </ac:grpSpMkLst>
        </pc:grpChg>
        <pc:picChg chg="add mod">
          <ac:chgData name="Konrad Ritter" userId="a6e8e9d6da2f7611" providerId="LiveId" clId="{206994F0-EAB1-4982-9759-92E43A79CE87}" dt="2025-08-09T07:59:19.861" v="2730" actId="14100"/>
          <ac:picMkLst>
            <pc:docMk/>
            <pc:sldMk cId="286456933" sldId="269"/>
            <ac:picMk id="7" creationId="{46C1D309-373B-77E7-9B6F-E3069B2245F0}"/>
          </ac:picMkLst>
        </pc:picChg>
        <pc:picChg chg="add del mod">
          <ac:chgData name="Konrad Ritter" userId="a6e8e9d6da2f7611" providerId="LiveId" clId="{206994F0-EAB1-4982-9759-92E43A79CE87}" dt="2025-08-09T11:02:40.346" v="6549" actId="478"/>
          <ac:picMkLst>
            <pc:docMk/>
            <pc:sldMk cId="286456933" sldId="269"/>
            <ac:picMk id="9" creationId="{A2906F40-FF39-70F6-989C-31E0D22A617A}"/>
          </ac:picMkLst>
        </pc:picChg>
        <pc:picChg chg="add mod">
          <ac:chgData name="Konrad Ritter" userId="a6e8e9d6da2f7611" providerId="LiveId" clId="{206994F0-EAB1-4982-9759-92E43A79CE87}" dt="2025-08-09T08:01:25.526" v="2732" actId="1076"/>
          <ac:picMkLst>
            <pc:docMk/>
            <pc:sldMk cId="286456933" sldId="269"/>
            <ac:picMk id="11" creationId="{9393E9B8-9DA9-7602-4EB9-ADD1D9340276}"/>
          </ac:picMkLst>
        </pc:picChg>
        <pc:picChg chg="add mod">
          <ac:chgData name="Konrad Ritter" userId="a6e8e9d6da2f7611" providerId="LiveId" clId="{206994F0-EAB1-4982-9759-92E43A79CE87}" dt="2025-08-09T08:02:07.299" v="2755" actId="1035"/>
          <ac:picMkLst>
            <pc:docMk/>
            <pc:sldMk cId="286456933" sldId="269"/>
            <ac:picMk id="13" creationId="{553BFE8C-D848-79CF-0190-8E55DB50A0AE}"/>
          </ac:picMkLst>
        </pc:picChg>
        <pc:picChg chg="add mod">
          <ac:chgData name="Konrad Ritter" userId="a6e8e9d6da2f7611" providerId="LiveId" clId="{206994F0-EAB1-4982-9759-92E43A79CE87}" dt="2025-08-09T08:03:03.699" v="2759" actId="1076"/>
          <ac:picMkLst>
            <pc:docMk/>
            <pc:sldMk cId="286456933" sldId="269"/>
            <ac:picMk id="15" creationId="{0BA3A267-01E1-9071-6629-CE5A3AA34018}"/>
          </ac:picMkLst>
        </pc:picChg>
        <pc:picChg chg="mod">
          <ac:chgData name="Konrad Ritter" userId="a6e8e9d6da2f7611" providerId="LiveId" clId="{206994F0-EAB1-4982-9759-92E43A79CE87}" dt="2025-08-09T09:52:58.816" v="3642"/>
          <ac:picMkLst>
            <pc:docMk/>
            <pc:sldMk cId="286456933" sldId="269"/>
            <ac:picMk id="19" creationId="{48EB3D17-46D2-2FBD-6343-7CA07631198A}"/>
          </ac:picMkLst>
        </pc:picChg>
        <pc:picChg chg="add mod">
          <ac:chgData name="Konrad Ritter" userId="a6e8e9d6da2f7611" providerId="LiveId" clId="{206994F0-EAB1-4982-9759-92E43A79CE87}" dt="2025-08-09T11:02:49.734" v="6558" actId="1037"/>
          <ac:picMkLst>
            <pc:docMk/>
            <pc:sldMk cId="286456933" sldId="269"/>
            <ac:picMk id="21" creationId="{9016FA79-7A63-424C-DB1E-ECE86A606372}"/>
          </ac:picMkLst>
        </pc:picChg>
        <pc:cxnChg chg="mod">
          <ac:chgData name="Konrad Ritter" userId="a6e8e9d6da2f7611" providerId="LiveId" clId="{206994F0-EAB1-4982-9759-92E43A79CE87}" dt="2025-08-09T09:52:58.816" v="3642"/>
          <ac:cxnSpMkLst>
            <pc:docMk/>
            <pc:sldMk cId="286456933" sldId="269"/>
            <ac:cxnSpMk id="18" creationId="{B91ADF5C-3D93-A957-683B-283AE93E86EB}"/>
          </ac:cxnSpMkLst>
        </pc:cxnChg>
      </pc:sldChg>
      <pc:sldChg chg="addSp delSp modSp new mod">
        <pc:chgData name="Konrad Ritter" userId="a6e8e9d6da2f7611" providerId="LiveId" clId="{206994F0-EAB1-4982-9759-92E43A79CE87}" dt="2025-08-09T08:15:44.185" v="3184" actId="1076"/>
        <pc:sldMkLst>
          <pc:docMk/>
          <pc:sldMk cId="3511426632" sldId="270"/>
        </pc:sldMkLst>
        <pc:spChg chg="mod">
          <ac:chgData name="Konrad Ritter" userId="a6e8e9d6da2f7611" providerId="LiveId" clId="{206994F0-EAB1-4982-9759-92E43A79CE87}" dt="2025-08-09T08:04:42.758" v="2777" actId="115"/>
          <ac:spMkLst>
            <pc:docMk/>
            <pc:sldMk cId="3511426632" sldId="270"/>
            <ac:spMk id="2" creationId="{7367BAC5-533F-9700-870A-4F4A5CF84FA3}"/>
          </ac:spMkLst>
        </pc:spChg>
        <pc:spChg chg="add mod">
          <ac:chgData name="Konrad Ritter" userId="a6e8e9d6da2f7611" providerId="LiveId" clId="{206994F0-EAB1-4982-9759-92E43A79CE87}" dt="2025-08-09T08:07:50.629" v="2953" actId="255"/>
          <ac:spMkLst>
            <pc:docMk/>
            <pc:sldMk cId="3511426632" sldId="270"/>
            <ac:spMk id="3" creationId="{9228F423-F8D9-5D34-E313-7264645240F4}"/>
          </ac:spMkLst>
        </pc:spChg>
        <pc:picChg chg="add del mod">
          <ac:chgData name="Konrad Ritter" userId="a6e8e9d6da2f7611" providerId="LiveId" clId="{206994F0-EAB1-4982-9759-92E43A79CE87}" dt="2025-08-09T08:14:30.688" v="3122" actId="478"/>
          <ac:picMkLst>
            <pc:docMk/>
            <pc:sldMk cId="3511426632" sldId="270"/>
            <ac:picMk id="5" creationId="{C6A39CFC-1F35-2DAF-7A56-CB506AC401AF}"/>
          </ac:picMkLst>
        </pc:picChg>
        <pc:picChg chg="add mod">
          <ac:chgData name="Konrad Ritter" userId="a6e8e9d6da2f7611" providerId="LiveId" clId="{206994F0-EAB1-4982-9759-92E43A79CE87}" dt="2025-08-09T08:14:42.664" v="3124" actId="1076"/>
          <ac:picMkLst>
            <pc:docMk/>
            <pc:sldMk cId="3511426632" sldId="270"/>
            <ac:picMk id="7" creationId="{DC4CA6B0-47EF-0749-FF19-18629CF7B670}"/>
          </ac:picMkLst>
        </pc:picChg>
        <pc:picChg chg="add mod">
          <ac:chgData name="Konrad Ritter" userId="a6e8e9d6da2f7611" providerId="LiveId" clId="{206994F0-EAB1-4982-9759-92E43A79CE87}" dt="2025-08-09T08:15:10.179" v="3181" actId="1037"/>
          <ac:picMkLst>
            <pc:docMk/>
            <pc:sldMk cId="3511426632" sldId="270"/>
            <ac:picMk id="9" creationId="{2AD41485-F03E-1B2D-51E0-441B30026170}"/>
          </ac:picMkLst>
        </pc:picChg>
        <pc:picChg chg="add del mod">
          <ac:chgData name="Konrad Ritter" userId="a6e8e9d6da2f7611" providerId="LiveId" clId="{206994F0-EAB1-4982-9759-92E43A79CE87}" dt="2025-08-09T08:09:46.752" v="2962" actId="478"/>
          <ac:picMkLst>
            <pc:docMk/>
            <pc:sldMk cId="3511426632" sldId="270"/>
            <ac:picMk id="11" creationId="{BC1FA7A4-31D2-CE12-2C46-4B523B4CE985}"/>
          </ac:picMkLst>
        </pc:picChg>
        <pc:picChg chg="add mod">
          <ac:chgData name="Konrad Ritter" userId="a6e8e9d6da2f7611" providerId="LiveId" clId="{206994F0-EAB1-4982-9759-92E43A79CE87}" dt="2025-08-09T08:15:10.179" v="3181" actId="1037"/>
          <ac:picMkLst>
            <pc:docMk/>
            <pc:sldMk cId="3511426632" sldId="270"/>
            <ac:picMk id="13" creationId="{D047EC1F-1E53-82FF-5494-BBC0AA7CC971}"/>
          </ac:picMkLst>
        </pc:picChg>
        <pc:picChg chg="add del mod">
          <ac:chgData name="Konrad Ritter" userId="a6e8e9d6da2f7611" providerId="LiveId" clId="{206994F0-EAB1-4982-9759-92E43A79CE87}" dt="2025-08-09T08:14:27.267" v="3121" actId="478"/>
          <ac:picMkLst>
            <pc:docMk/>
            <pc:sldMk cId="3511426632" sldId="270"/>
            <ac:picMk id="15" creationId="{47BFE332-E4F4-CB3B-2DE4-E9CE26E1A41B}"/>
          </ac:picMkLst>
        </pc:picChg>
        <pc:picChg chg="add mod">
          <ac:chgData name="Konrad Ritter" userId="a6e8e9d6da2f7611" providerId="LiveId" clId="{206994F0-EAB1-4982-9759-92E43A79CE87}" dt="2025-08-09T08:15:10.179" v="3181" actId="1037"/>
          <ac:picMkLst>
            <pc:docMk/>
            <pc:sldMk cId="3511426632" sldId="270"/>
            <ac:picMk id="16" creationId="{DC0AA64A-9FBA-D94B-11D8-3DE57F4980BF}"/>
          </ac:picMkLst>
        </pc:picChg>
        <pc:picChg chg="add mod">
          <ac:chgData name="Konrad Ritter" userId="a6e8e9d6da2f7611" providerId="LiveId" clId="{206994F0-EAB1-4982-9759-92E43A79CE87}" dt="2025-08-09T08:15:10.179" v="3181" actId="1037"/>
          <ac:picMkLst>
            <pc:docMk/>
            <pc:sldMk cId="3511426632" sldId="270"/>
            <ac:picMk id="17" creationId="{A346D50D-BD2B-FB44-7904-9DB9C3D18B92}"/>
          </ac:picMkLst>
        </pc:picChg>
        <pc:picChg chg="add mod">
          <ac:chgData name="Konrad Ritter" userId="a6e8e9d6da2f7611" providerId="LiveId" clId="{206994F0-EAB1-4982-9759-92E43A79CE87}" dt="2025-08-09T08:15:10.179" v="3181" actId="1037"/>
          <ac:picMkLst>
            <pc:docMk/>
            <pc:sldMk cId="3511426632" sldId="270"/>
            <ac:picMk id="18" creationId="{40A589C5-F495-1CF4-3ADF-0925CB7EB79A}"/>
          </ac:picMkLst>
        </pc:picChg>
        <pc:picChg chg="add mod">
          <ac:chgData name="Konrad Ritter" userId="a6e8e9d6da2f7611" providerId="LiveId" clId="{206994F0-EAB1-4982-9759-92E43A79CE87}" dt="2025-08-09T08:15:10.179" v="3181" actId="1037"/>
          <ac:picMkLst>
            <pc:docMk/>
            <pc:sldMk cId="3511426632" sldId="270"/>
            <ac:picMk id="19" creationId="{BDCB6DAC-A036-0ABC-9D9D-B62B668BFA2F}"/>
          </ac:picMkLst>
        </pc:picChg>
        <pc:picChg chg="add mod">
          <ac:chgData name="Konrad Ritter" userId="a6e8e9d6da2f7611" providerId="LiveId" clId="{206994F0-EAB1-4982-9759-92E43A79CE87}" dt="2025-08-09T08:15:20.216" v="3182" actId="1076"/>
          <ac:picMkLst>
            <pc:docMk/>
            <pc:sldMk cId="3511426632" sldId="270"/>
            <ac:picMk id="20" creationId="{3C23AFC1-BF3F-B769-DB77-105F8CFD35C4}"/>
          </ac:picMkLst>
        </pc:picChg>
        <pc:picChg chg="add mod">
          <ac:chgData name="Konrad Ritter" userId="a6e8e9d6da2f7611" providerId="LiveId" clId="{206994F0-EAB1-4982-9759-92E43A79CE87}" dt="2025-08-09T08:15:20.216" v="3182" actId="1076"/>
          <ac:picMkLst>
            <pc:docMk/>
            <pc:sldMk cId="3511426632" sldId="270"/>
            <ac:picMk id="21" creationId="{CB2B5134-DB35-5E64-6890-3568C572EEC8}"/>
          </ac:picMkLst>
        </pc:picChg>
        <pc:picChg chg="add mod">
          <ac:chgData name="Konrad Ritter" userId="a6e8e9d6da2f7611" providerId="LiveId" clId="{206994F0-EAB1-4982-9759-92E43A79CE87}" dt="2025-08-09T08:15:20.216" v="3182" actId="1076"/>
          <ac:picMkLst>
            <pc:docMk/>
            <pc:sldMk cId="3511426632" sldId="270"/>
            <ac:picMk id="22" creationId="{ED01C57A-1035-402B-E884-32A8F6A08E09}"/>
          </ac:picMkLst>
        </pc:picChg>
        <pc:picChg chg="add mod">
          <ac:chgData name="Konrad Ritter" userId="a6e8e9d6da2f7611" providerId="LiveId" clId="{206994F0-EAB1-4982-9759-92E43A79CE87}" dt="2025-08-09T08:15:20.216" v="3182" actId="1076"/>
          <ac:picMkLst>
            <pc:docMk/>
            <pc:sldMk cId="3511426632" sldId="270"/>
            <ac:picMk id="23" creationId="{BCFF45FD-A7F1-CE0D-5228-B231555758FB}"/>
          </ac:picMkLst>
        </pc:picChg>
        <pc:picChg chg="add mod">
          <ac:chgData name="Konrad Ritter" userId="a6e8e9d6da2f7611" providerId="LiveId" clId="{206994F0-EAB1-4982-9759-92E43A79CE87}" dt="2025-08-09T08:15:20.216" v="3182" actId="1076"/>
          <ac:picMkLst>
            <pc:docMk/>
            <pc:sldMk cId="3511426632" sldId="270"/>
            <ac:picMk id="24" creationId="{B061A914-66F1-E47C-D07F-10C054C1FE05}"/>
          </ac:picMkLst>
        </pc:picChg>
        <pc:picChg chg="add mod">
          <ac:chgData name="Konrad Ritter" userId="a6e8e9d6da2f7611" providerId="LiveId" clId="{206994F0-EAB1-4982-9759-92E43A79CE87}" dt="2025-08-09T08:14:07.873" v="3023" actId="1076"/>
          <ac:picMkLst>
            <pc:docMk/>
            <pc:sldMk cId="3511426632" sldId="270"/>
            <ac:picMk id="25" creationId="{1B7114F1-A262-7F64-18AE-DCDBCFFE3069}"/>
          </ac:picMkLst>
        </pc:picChg>
        <pc:picChg chg="add mod">
          <ac:chgData name="Konrad Ritter" userId="a6e8e9d6da2f7611" providerId="LiveId" clId="{206994F0-EAB1-4982-9759-92E43A79CE87}" dt="2025-08-09T08:14:07.873" v="3023" actId="1076"/>
          <ac:picMkLst>
            <pc:docMk/>
            <pc:sldMk cId="3511426632" sldId="270"/>
            <ac:picMk id="26" creationId="{480B2D92-A29A-B518-AF94-3C1A347ED53E}"/>
          </ac:picMkLst>
        </pc:picChg>
        <pc:picChg chg="add mod">
          <ac:chgData name="Konrad Ritter" userId="a6e8e9d6da2f7611" providerId="LiveId" clId="{206994F0-EAB1-4982-9759-92E43A79CE87}" dt="2025-08-09T08:14:07.873" v="3023" actId="1076"/>
          <ac:picMkLst>
            <pc:docMk/>
            <pc:sldMk cId="3511426632" sldId="270"/>
            <ac:picMk id="27" creationId="{7F88C7BC-E62C-4F88-0F69-4BE4BC1E9193}"/>
          </ac:picMkLst>
        </pc:picChg>
        <pc:picChg chg="add mod">
          <ac:chgData name="Konrad Ritter" userId="a6e8e9d6da2f7611" providerId="LiveId" clId="{206994F0-EAB1-4982-9759-92E43A79CE87}" dt="2025-08-09T08:14:07.873" v="3023" actId="1076"/>
          <ac:picMkLst>
            <pc:docMk/>
            <pc:sldMk cId="3511426632" sldId="270"/>
            <ac:picMk id="28" creationId="{64E8B8E6-EA56-8888-900D-71C54071FB0F}"/>
          </ac:picMkLst>
        </pc:picChg>
        <pc:picChg chg="add mod">
          <ac:chgData name="Konrad Ritter" userId="a6e8e9d6da2f7611" providerId="LiveId" clId="{206994F0-EAB1-4982-9759-92E43A79CE87}" dt="2025-08-09T08:14:42.664" v="3124" actId="1076"/>
          <ac:picMkLst>
            <pc:docMk/>
            <pc:sldMk cId="3511426632" sldId="270"/>
            <ac:picMk id="29" creationId="{80661A27-5EFA-6C3C-11A6-7EAE58499698}"/>
          </ac:picMkLst>
        </pc:picChg>
        <pc:picChg chg="add mod">
          <ac:chgData name="Konrad Ritter" userId="a6e8e9d6da2f7611" providerId="LiveId" clId="{206994F0-EAB1-4982-9759-92E43A79CE87}" dt="2025-08-09T08:14:42.664" v="3124" actId="1076"/>
          <ac:picMkLst>
            <pc:docMk/>
            <pc:sldMk cId="3511426632" sldId="270"/>
            <ac:picMk id="30" creationId="{F854E3F4-5485-E580-09F4-4579E0BEDD4B}"/>
          </ac:picMkLst>
        </pc:picChg>
        <pc:picChg chg="add mod">
          <ac:chgData name="Konrad Ritter" userId="a6e8e9d6da2f7611" providerId="LiveId" clId="{206994F0-EAB1-4982-9759-92E43A79CE87}" dt="2025-08-09T08:14:42.664" v="3124" actId="1076"/>
          <ac:picMkLst>
            <pc:docMk/>
            <pc:sldMk cId="3511426632" sldId="270"/>
            <ac:picMk id="31" creationId="{870E7FED-C685-0227-362B-11B8270C850C}"/>
          </ac:picMkLst>
        </pc:picChg>
        <pc:picChg chg="add mod">
          <ac:chgData name="Konrad Ritter" userId="a6e8e9d6da2f7611" providerId="LiveId" clId="{206994F0-EAB1-4982-9759-92E43A79CE87}" dt="2025-08-09T08:14:42.664" v="3124" actId="1076"/>
          <ac:picMkLst>
            <pc:docMk/>
            <pc:sldMk cId="3511426632" sldId="270"/>
            <ac:picMk id="32" creationId="{9F7C4100-5591-CEEB-D60E-2BF97799A9AE}"/>
          </ac:picMkLst>
        </pc:picChg>
        <pc:picChg chg="add mod">
          <ac:chgData name="Konrad Ritter" userId="a6e8e9d6da2f7611" providerId="LiveId" clId="{206994F0-EAB1-4982-9759-92E43A79CE87}" dt="2025-08-09T08:14:42.664" v="3124" actId="1076"/>
          <ac:picMkLst>
            <pc:docMk/>
            <pc:sldMk cId="3511426632" sldId="270"/>
            <ac:picMk id="33" creationId="{8A03323D-82D5-EB8F-9864-0369FD0352AC}"/>
          </ac:picMkLst>
        </pc:picChg>
        <pc:picChg chg="add mod">
          <ac:chgData name="Konrad Ritter" userId="a6e8e9d6da2f7611" providerId="LiveId" clId="{206994F0-EAB1-4982-9759-92E43A79CE87}" dt="2025-08-09T08:15:44.185" v="3184" actId="1076"/>
          <ac:picMkLst>
            <pc:docMk/>
            <pc:sldMk cId="3511426632" sldId="270"/>
            <ac:picMk id="35" creationId="{5FDF2856-B28E-14FB-C8DA-46465593416C}"/>
          </ac:picMkLst>
        </pc:picChg>
      </pc:sldChg>
      <pc:sldChg chg="addSp delSp modSp new mod">
        <pc:chgData name="Konrad Ritter" userId="a6e8e9d6da2f7611" providerId="LiveId" clId="{206994F0-EAB1-4982-9759-92E43A79CE87}" dt="2025-08-09T11:11:16.103" v="6897" actId="20577"/>
        <pc:sldMkLst>
          <pc:docMk/>
          <pc:sldMk cId="2417422093" sldId="271"/>
        </pc:sldMkLst>
        <pc:spChg chg="mod">
          <ac:chgData name="Konrad Ritter" userId="a6e8e9d6da2f7611" providerId="LiveId" clId="{206994F0-EAB1-4982-9759-92E43A79CE87}" dt="2025-08-09T10:05:26.619" v="4325" actId="115"/>
          <ac:spMkLst>
            <pc:docMk/>
            <pc:sldMk cId="2417422093" sldId="271"/>
            <ac:spMk id="2" creationId="{0B4FFDF4-52C0-E9BE-2FC6-B51D76511C8F}"/>
          </ac:spMkLst>
        </pc:spChg>
        <pc:spChg chg="add mod">
          <ac:chgData name="Konrad Ritter" userId="a6e8e9d6da2f7611" providerId="LiveId" clId="{206994F0-EAB1-4982-9759-92E43A79CE87}" dt="2025-08-09T10:25:06.311" v="4326"/>
          <ac:spMkLst>
            <pc:docMk/>
            <pc:sldMk cId="2417422093" sldId="271"/>
            <ac:spMk id="3" creationId="{5775EC27-5253-6C19-2551-4B26D2F0C7FB}"/>
          </ac:spMkLst>
        </pc:spChg>
        <pc:spChg chg="add mod">
          <ac:chgData name="Konrad Ritter" userId="a6e8e9d6da2f7611" providerId="LiveId" clId="{206994F0-EAB1-4982-9759-92E43A79CE87}" dt="2025-08-09T09:52:06.437" v="3626" actId="164"/>
          <ac:spMkLst>
            <pc:docMk/>
            <pc:sldMk cId="2417422093" sldId="271"/>
            <ac:spMk id="10" creationId="{0E2C89E7-7D60-70BB-C421-EBA961BD6232}"/>
          </ac:spMkLst>
        </pc:spChg>
        <pc:spChg chg="add del mod">
          <ac:chgData name="Konrad Ritter" userId="a6e8e9d6da2f7611" providerId="LiveId" clId="{206994F0-EAB1-4982-9759-92E43A79CE87}" dt="2025-08-09T09:55:09.101" v="3698"/>
          <ac:spMkLst>
            <pc:docMk/>
            <pc:sldMk cId="2417422093" sldId="271"/>
            <ac:spMk id="17" creationId="{48371659-2BF4-2AD5-8E8A-58184BC4181C}"/>
          </ac:spMkLst>
        </pc:spChg>
        <pc:spChg chg="add mod">
          <ac:chgData name="Konrad Ritter" userId="a6e8e9d6da2f7611" providerId="LiveId" clId="{206994F0-EAB1-4982-9759-92E43A79CE87}" dt="2025-08-09T11:11:16.103" v="6897" actId="20577"/>
          <ac:spMkLst>
            <pc:docMk/>
            <pc:sldMk cId="2417422093" sldId="271"/>
            <ac:spMk id="18" creationId="{ABA4D52B-7A7C-B8ED-01EB-71376A480D6B}"/>
          </ac:spMkLst>
        </pc:spChg>
        <pc:grpChg chg="add mod">
          <ac:chgData name="Konrad Ritter" userId="a6e8e9d6da2f7611" providerId="LiveId" clId="{206994F0-EAB1-4982-9759-92E43A79CE87}" dt="2025-08-09T09:52:49.063" v="3640" actId="164"/>
          <ac:grpSpMkLst>
            <pc:docMk/>
            <pc:sldMk cId="2417422093" sldId="271"/>
            <ac:grpSpMk id="15" creationId="{A60803AA-CB84-7C17-885C-50175E36DC58}"/>
          </ac:grpSpMkLst>
        </pc:grpChg>
        <pc:grpChg chg="add mod">
          <ac:chgData name="Konrad Ritter" userId="a6e8e9d6da2f7611" providerId="LiveId" clId="{206994F0-EAB1-4982-9759-92E43A79CE87}" dt="2025-08-09T09:52:52.203" v="3641" actId="1076"/>
          <ac:grpSpMkLst>
            <pc:docMk/>
            <pc:sldMk cId="2417422093" sldId="271"/>
            <ac:grpSpMk id="16" creationId="{7A69ADBB-1212-C080-E4DC-5B5C6C6B6E39}"/>
          </ac:grpSpMkLst>
        </pc:grpChg>
        <pc:picChg chg="add mod">
          <ac:chgData name="Konrad Ritter" userId="a6e8e9d6da2f7611" providerId="LiveId" clId="{206994F0-EAB1-4982-9759-92E43A79CE87}" dt="2025-08-09T09:52:21.868" v="3630" actId="1076"/>
          <ac:picMkLst>
            <pc:docMk/>
            <pc:sldMk cId="2417422093" sldId="271"/>
            <ac:picMk id="5" creationId="{BDC2E5FF-875E-3D0C-E970-09AFEBE6906E}"/>
          </ac:picMkLst>
        </pc:picChg>
        <pc:picChg chg="add mod">
          <ac:chgData name="Konrad Ritter" userId="a6e8e9d6da2f7611" providerId="LiveId" clId="{206994F0-EAB1-4982-9759-92E43A79CE87}" dt="2025-08-09T09:52:28.852" v="3633" actId="1076"/>
          <ac:picMkLst>
            <pc:docMk/>
            <pc:sldMk cId="2417422093" sldId="271"/>
            <ac:picMk id="7" creationId="{C95F0741-3E60-9136-0EAD-80949D0DB5C0}"/>
          </ac:picMkLst>
        </pc:picChg>
        <pc:picChg chg="add mod">
          <ac:chgData name="Konrad Ritter" userId="a6e8e9d6da2f7611" providerId="LiveId" clId="{206994F0-EAB1-4982-9759-92E43A79CE87}" dt="2025-08-09T09:52:06.437" v="3626" actId="164"/>
          <ac:picMkLst>
            <pc:docMk/>
            <pc:sldMk cId="2417422093" sldId="271"/>
            <ac:picMk id="9" creationId="{3B182B0E-2FDF-0669-5E45-3FEE5CF19175}"/>
          </ac:picMkLst>
        </pc:picChg>
        <pc:cxnChg chg="add del mod">
          <ac:chgData name="Konrad Ritter" userId="a6e8e9d6da2f7611" providerId="LiveId" clId="{206994F0-EAB1-4982-9759-92E43A79CE87}" dt="2025-08-09T09:51:38.296" v="3617" actId="478"/>
          <ac:cxnSpMkLst>
            <pc:docMk/>
            <pc:sldMk cId="2417422093" sldId="271"/>
            <ac:cxnSpMk id="12" creationId="{2F8EAD06-9466-A05A-2189-919D2C06BB78}"/>
          </ac:cxnSpMkLst>
        </pc:cxnChg>
        <pc:cxnChg chg="add mod">
          <ac:chgData name="Konrad Ritter" userId="a6e8e9d6da2f7611" providerId="LiveId" clId="{206994F0-EAB1-4982-9759-92E43A79CE87}" dt="2025-08-09T09:52:49.063" v="3640" actId="164"/>
          <ac:cxnSpMkLst>
            <pc:docMk/>
            <pc:sldMk cId="2417422093" sldId="271"/>
            <ac:cxnSpMk id="14" creationId="{C8ADC0C8-9311-081A-CB58-1AE04E686B7B}"/>
          </ac:cxnSpMkLst>
        </pc:cxnChg>
      </pc:sldChg>
      <pc:sldChg chg="addSp delSp modSp new mod">
        <pc:chgData name="Konrad Ritter" userId="a6e8e9d6da2f7611" providerId="LiveId" clId="{206994F0-EAB1-4982-9759-92E43A79CE87}" dt="2025-08-09T11:11:50.471" v="6902" actId="313"/>
        <pc:sldMkLst>
          <pc:docMk/>
          <pc:sldMk cId="3018154590" sldId="272"/>
        </pc:sldMkLst>
        <pc:spChg chg="mod">
          <ac:chgData name="Konrad Ritter" userId="a6e8e9d6da2f7611" providerId="LiveId" clId="{206994F0-EAB1-4982-9759-92E43A79CE87}" dt="2025-08-09T10:05:05.428" v="4324" actId="115"/>
          <ac:spMkLst>
            <pc:docMk/>
            <pc:sldMk cId="3018154590" sldId="272"/>
            <ac:spMk id="2" creationId="{03C02149-B575-F284-E3F7-C66090F4B288}"/>
          </ac:spMkLst>
        </pc:spChg>
        <pc:spChg chg="add del mod">
          <ac:chgData name="Konrad Ritter" userId="a6e8e9d6da2f7611" providerId="LiveId" clId="{206994F0-EAB1-4982-9759-92E43A79CE87}" dt="2025-08-09T10:25:26.945" v="4329" actId="478"/>
          <ac:spMkLst>
            <pc:docMk/>
            <pc:sldMk cId="3018154590" sldId="272"/>
            <ac:spMk id="3" creationId="{A8B4719E-B6AB-FA3B-8001-49A738C58219}"/>
          </ac:spMkLst>
        </pc:spChg>
        <pc:spChg chg="add mod">
          <ac:chgData name="Konrad Ritter" userId="a6e8e9d6da2f7611" providerId="LiveId" clId="{206994F0-EAB1-4982-9759-92E43A79CE87}" dt="2025-08-09T11:11:50.471" v="6902" actId="313"/>
          <ac:spMkLst>
            <pc:docMk/>
            <pc:sldMk cId="3018154590" sldId="272"/>
            <ac:spMk id="4" creationId="{7BEB73F1-0C28-1527-B377-3A101D6CC94C}"/>
          </ac:spMkLst>
        </pc:spChg>
        <pc:grpChg chg="add del mod">
          <ac:chgData name="Konrad Ritter" userId="a6e8e9d6da2f7611" providerId="LiveId" clId="{206994F0-EAB1-4982-9759-92E43A79CE87}" dt="2025-08-09T10:34:11.384" v="4601" actId="165"/>
          <ac:grpSpMkLst>
            <pc:docMk/>
            <pc:sldMk cId="3018154590" sldId="272"/>
            <ac:grpSpMk id="20" creationId="{3DEA4D4D-DDB4-4D3E-E6AC-C38AAF6737F6}"/>
          </ac:grpSpMkLst>
        </pc:grpChg>
        <pc:picChg chg="add mod topLvl">
          <ac:chgData name="Konrad Ritter" userId="a6e8e9d6da2f7611" providerId="LiveId" clId="{206994F0-EAB1-4982-9759-92E43A79CE87}" dt="2025-08-09T10:36:02.339" v="4660" actId="164"/>
          <ac:picMkLst>
            <pc:docMk/>
            <pc:sldMk cId="3018154590" sldId="272"/>
            <ac:picMk id="6" creationId="{3869AF1F-CB03-3C51-9991-80BC84FC1409}"/>
          </ac:picMkLst>
        </pc:picChg>
        <pc:picChg chg="add mod topLvl">
          <ac:chgData name="Konrad Ritter" userId="a6e8e9d6da2f7611" providerId="LiveId" clId="{206994F0-EAB1-4982-9759-92E43A79CE87}" dt="2025-08-09T10:36:02.339" v="4660" actId="164"/>
          <ac:picMkLst>
            <pc:docMk/>
            <pc:sldMk cId="3018154590" sldId="272"/>
            <ac:picMk id="8" creationId="{882ABC16-947A-9BD5-070A-C4F00861D0EC}"/>
          </ac:picMkLst>
        </pc:picChg>
        <pc:picChg chg="add mod topLvl">
          <ac:chgData name="Konrad Ritter" userId="a6e8e9d6da2f7611" providerId="LiveId" clId="{206994F0-EAB1-4982-9759-92E43A79CE87}" dt="2025-08-09T10:36:02.339" v="4660" actId="164"/>
          <ac:picMkLst>
            <pc:docMk/>
            <pc:sldMk cId="3018154590" sldId="272"/>
            <ac:picMk id="10" creationId="{8D4D431E-D547-B2DB-7E2A-BD4122BB62E9}"/>
          </ac:picMkLst>
        </pc:picChg>
        <pc:picChg chg="add del mod">
          <ac:chgData name="Konrad Ritter" userId="a6e8e9d6da2f7611" providerId="LiveId" clId="{206994F0-EAB1-4982-9759-92E43A79CE87}" dt="2025-08-09T10:32:07.507" v="4586" actId="478"/>
          <ac:picMkLst>
            <pc:docMk/>
            <pc:sldMk cId="3018154590" sldId="272"/>
            <ac:picMk id="12" creationId="{337D6F19-D53D-D180-4346-5BF74F2FB02B}"/>
          </ac:picMkLst>
        </pc:picChg>
        <pc:picChg chg="add mod topLvl">
          <ac:chgData name="Konrad Ritter" userId="a6e8e9d6da2f7611" providerId="LiveId" clId="{206994F0-EAB1-4982-9759-92E43A79CE87}" dt="2025-08-09T10:36:02.339" v="4660" actId="164"/>
          <ac:picMkLst>
            <pc:docMk/>
            <pc:sldMk cId="3018154590" sldId="272"/>
            <ac:picMk id="14" creationId="{BC869F43-FE4C-7990-4E7A-EBBF7F1E66C9}"/>
          </ac:picMkLst>
        </pc:picChg>
        <pc:picChg chg="add mod topLvl">
          <ac:chgData name="Konrad Ritter" userId="a6e8e9d6da2f7611" providerId="LiveId" clId="{206994F0-EAB1-4982-9759-92E43A79CE87}" dt="2025-08-09T10:36:02.339" v="4660" actId="164"/>
          <ac:picMkLst>
            <pc:docMk/>
            <pc:sldMk cId="3018154590" sldId="272"/>
            <ac:picMk id="15" creationId="{D5B2D44D-463E-B806-6B1D-7E366770DDE5}"/>
          </ac:picMkLst>
        </pc:picChg>
        <pc:picChg chg="add mod topLvl">
          <ac:chgData name="Konrad Ritter" userId="a6e8e9d6da2f7611" providerId="LiveId" clId="{206994F0-EAB1-4982-9759-92E43A79CE87}" dt="2025-08-09T10:36:02.339" v="4660" actId="164"/>
          <ac:picMkLst>
            <pc:docMk/>
            <pc:sldMk cId="3018154590" sldId="272"/>
            <ac:picMk id="16" creationId="{9B59E22B-E6BB-62E0-B60C-A9E03DC69153}"/>
          </ac:picMkLst>
        </pc:picChg>
        <pc:picChg chg="add mod topLvl">
          <ac:chgData name="Konrad Ritter" userId="a6e8e9d6da2f7611" providerId="LiveId" clId="{206994F0-EAB1-4982-9759-92E43A79CE87}" dt="2025-08-09T10:36:02.339" v="4660" actId="164"/>
          <ac:picMkLst>
            <pc:docMk/>
            <pc:sldMk cId="3018154590" sldId="272"/>
            <ac:picMk id="17" creationId="{19465F5A-8BF0-25B2-9DB2-F33FBDEF6A4B}"/>
          </ac:picMkLst>
        </pc:picChg>
        <pc:picChg chg="add mod topLvl">
          <ac:chgData name="Konrad Ritter" userId="a6e8e9d6da2f7611" providerId="LiveId" clId="{206994F0-EAB1-4982-9759-92E43A79CE87}" dt="2025-08-09T10:36:02.339" v="4660" actId="164"/>
          <ac:picMkLst>
            <pc:docMk/>
            <pc:sldMk cId="3018154590" sldId="272"/>
            <ac:picMk id="19" creationId="{4B31A1A8-F48A-F784-C620-B1F432E9B6C9}"/>
          </ac:picMkLst>
        </pc:picChg>
        <pc:picChg chg="add mod">
          <ac:chgData name="Konrad Ritter" userId="a6e8e9d6da2f7611" providerId="LiveId" clId="{206994F0-EAB1-4982-9759-92E43A79CE87}" dt="2025-08-09T10:36:02.339" v="4660" actId="164"/>
          <ac:picMkLst>
            <pc:docMk/>
            <pc:sldMk cId="3018154590" sldId="272"/>
            <ac:picMk id="22" creationId="{E052D9F0-EB17-9263-F20B-F82CFF6B796B}"/>
          </ac:picMkLst>
        </pc:picChg>
        <pc:picChg chg="add mod">
          <ac:chgData name="Konrad Ritter" userId="a6e8e9d6da2f7611" providerId="LiveId" clId="{206994F0-EAB1-4982-9759-92E43A79CE87}" dt="2025-08-09T10:36:02.339" v="4660" actId="164"/>
          <ac:picMkLst>
            <pc:docMk/>
            <pc:sldMk cId="3018154590" sldId="272"/>
            <ac:picMk id="23" creationId="{D9FE6218-72A4-64F3-B8EC-5C773A511181}"/>
          </ac:picMkLst>
        </pc:picChg>
      </pc:sldChg>
      <pc:sldChg chg="addSp modSp new mod">
        <pc:chgData name="Konrad Ritter" userId="a6e8e9d6da2f7611" providerId="LiveId" clId="{206994F0-EAB1-4982-9759-92E43A79CE87}" dt="2025-08-09T11:12:11.903" v="6904" actId="1076"/>
        <pc:sldMkLst>
          <pc:docMk/>
          <pc:sldMk cId="3687659885" sldId="273"/>
        </pc:sldMkLst>
        <pc:spChg chg="mod">
          <ac:chgData name="Konrad Ritter" userId="a6e8e9d6da2f7611" providerId="LiveId" clId="{206994F0-EAB1-4982-9759-92E43A79CE87}" dt="2025-08-09T10:37:31.652" v="4677" actId="20577"/>
          <ac:spMkLst>
            <pc:docMk/>
            <pc:sldMk cId="3687659885" sldId="273"/>
            <ac:spMk id="2" creationId="{CB8FE994-907E-73F0-BD0A-85C702A9B966}"/>
          </ac:spMkLst>
        </pc:spChg>
        <pc:spChg chg="add mod">
          <ac:chgData name="Konrad Ritter" userId="a6e8e9d6da2f7611" providerId="LiveId" clId="{206994F0-EAB1-4982-9759-92E43A79CE87}" dt="2025-08-09T10:41:52.578" v="4960" actId="207"/>
          <ac:spMkLst>
            <pc:docMk/>
            <pc:sldMk cId="3687659885" sldId="273"/>
            <ac:spMk id="3" creationId="{B95CDC7E-E0BC-3743-F8B6-8C84CC9893BB}"/>
          </ac:spMkLst>
        </pc:spChg>
        <pc:spChg chg="add mod">
          <ac:chgData name="Konrad Ritter" userId="a6e8e9d6da2f7611" providerId="LiveId" clId="{206994F0-EAB1-4982-9759-92E43A79CE87}" dt="2025-08-09T11:12:11.903" v="6904" actId="1076"/>
          <ac:spMkLst>
            <pc:docMk/>
            <pc:sldMk cId="3687659885" sldId="273"/>
            <ac:spMk id="4" creationId="{B4877F0C-9B23-EAC1-5BEE-DFEC1FA12D56}"/>
          </ac:spMkLst>
        </pc:spChg>
      </pc:sldChg>
      <pc:sldChg chg="addSp modSp new mod">
        <pc:chgData name="Konrad Ritter" userId="a6e8e9d6da2f7611" providerId="LiveId" clId="{206994F0-EAB1-4982-9759-92E43A79CE87}" dt="2025-08-09T10:47:44.183" v="5597" actId="20577"/>
        <pc:sldMkLst>
          <pc:docMk/>
          <pc:sldMk cId="1866214768" sldId="274"/>
        </pc:sldMkLst>
        <pc:spChg chg="mod">
          <ac:chgData name="Konrad Ritter" userId="a6e8e9d6da2f7611" providerId="LiveId" clId="{206994F0-EAB1-4982-9759-92E43A79CE87}" dt="2025-08-09T10:45:51.980" v="5370" actId="20577"/>
          <ac:spMkLst>
            <pc:docMk/>
            <pc:sldMk cId="1866214768" sldId="274"/>
            <ac:spMk id="2" creationId="{D7AFA6E3-0E72-6116-3794-15D4BC8445BE}"/>
          </ac:spMkLst>
        </pc:spChg>
        <pc:spChg chg="add mod">
          <ac:chgData name="Konrad Ritter" userId="a6e8e9d6da2f7611" providerId="LiveId" clId="{206994F0-EAB1-4982-9759-92E43A79CE87}" dt="2025-08-09T10:47:44.183" v="5597" actId="20577"/>
          <ac:spMkLst>
            <pc:docMk/>
            <pc:sldMk cId="1866214768" sldId="274"/>
            <ac:spMk id="3" creationId="{3D3EB92E-1BCE-207A-53B8-EFE5585CD856}"/>
          </ac:spMkLst>
        </pc:spChg>
      </pc:sldChg>
      <pc:sldChg chg="addSp modSp new mod">
        <pc:chgData name="Konrad Ritter" userId="a6e8e9d6da2f7611" providerId="LiveId" clId="{206994F0-EAB1-4982-9759-92E43A79CE87}" dt="2025-08-09T11:12:48.705" v="6909" actId="1076"/>
        <pc:sldMkLst>
          <pc:docMk/>
          <pc:sldMk cId="844467343" sldId="275"/>
        </pc:sldMkLst>
        <pc:spChg chg="mod">
          <ac:chgData name="Konrad Ritter" userId="a6e8e9d6da2f7611" providerId="LiveId" clId="{206994F0-EAB1-4982-9759-92E43A79CE87}" dt="2025-08-09T10:49:18.945" v="5617" actId="20577"/>
          <ac:spMkLst>
            <pc:docMk/>
            <pc:sldMk cId="844467343" sldId="275"/>
            <ac:spMk id="2" creationId="{A7461C2D-E4FE-0227-8DF3-CB4FABA6CE57}"/>
          </ac:spMkLst>
        </pc:spChg>
        <pc:spChg chg="add mod">
          <ac:chgData name="Konrad Ritter" userId="a6e8e9d6da2f7611" providerId="LiveId" clId="{206994F0-EAB1-4982-9759-92E43A79CE87}" dt="2025-08-09T10:52:37.218" v="5674" actId="164"/>
          <ac:spMkLst>
            <pc:docMk/>
            <pc:sldMk cId="844467343" sldId="275"/>
            <ac:spMk id="3" creationId="{8D2324B9-F3B2-AE4E-07B2-61CA2C27EE94}"/>
          </ac:spMkLst>
        </pc:spChg>
        <pc:spChg chg="add mod">
          <ac:chgData name="Konrad Ritter" userId="a6e8e9d6da2f7611" providerId="LiveId" clId="{206994F0-EAB1-4982-9759-92E43A79CE87}" dt="2025-08-09T10:52:37.218" v="5674" actId="164"/>
          <ac:spMkLst>
            <pc:docMk/>
            <pc:sldMk cId="844467343" sldId="275"/>
            <ac:spMk id="4" creationId="{E5D5BF77-CE74-54F1-4C4C-CDC40A39C06D}"/>
          </ac:spMkLst>
        </pc:spChg>
        <pc:spChg chg="add mod">
          <ac:chgData name="Konrad Ritter" userId="a6e8e9d6da2f7611" providerId="LiveId" clId="{206994F0-EAB1-4982-9759-92E43A79CE87}" dt="2025-08-09T10:54:16.349" v="5804" actId="14100"/>
          <ac:spMkLst>
            <pc:docMk/>
            <pc:sldMk cId="844467343" sldId="275"/>
            <ac:spMk id="8" creationId="{A3698CAB-A800-6751-5E26-D9AEAB707DE3}"/>
          </ac:spMkLst>
        </pc:spChg>
        <pc:spChg chg="add mod">
          <ac:chgData name="Konrad Ritter" userId="a6e8e9d6da2f7611" providerId="LiveId" clId="{206994F0-EAB1-4982-9759-92E43A79CE87}" dt="2025-08-09T11:12:28.116" v="6907" actId="20577"/>
          <ac:spMkLst>
            <pc:docMk/>
            <pc:sldMk cId="844467343" sldId="275"/>
            <ac:spMk id="9" creationId="{69BE762C-ADD5-EAB1-2CEC-7B3906B89839}"/>
          </ac:spMkLst>
        </pc:spChg>
        <pc:grpChg chg="add mod">
          <ac:chgData name="Konrad Ritter" userId="a6e8e9d6da2f7611" providerId="LiveId" clId="{206994F0-EAB1-4982-9759-92E43A79CE87}" dt="2025-08-09T10:54:26.342" v="5805" actId="1076"/>
          <ac:grpSpMkLst>
            <pc:docMk/>
            <pc:sldMk cId="844467343" sldId="275"/>
            <ac:grpSpMk id="7" creationId="{33600A5E-C166-98C5-9CE8-1DD7BB3F5D0B}"/>
          </ac:grpSpMkLst>
        </pc:grpChg>
        <pc:picChg chg="add mod">
          <ac:chgData name="Konrad Ritter" userId="a6e8e9d6da2f7611" providerId="LiveId" clId="{206994F0-EAB1-4982-9759-92E43A79CE87}" dt="2025-08-09T11:12:48.705" v="6909" actId="1076"/>
          <ac:picMkLst>
            <pc:docMk/>
            <pc:sldMk cId="844467343" sldId="275"/>
            <ac:picMk id="10" creationId="{3E2E53D6-3F59-F149-19C5-857D346BCEE5}"/>
          </ac:picMkLst>
        </pc:picChg>
        <pc:picChg chg="add mod">
          <ac:chgData name="Konrad Ritter" userId="a6e8e9d6da2f7611" providerId="LiveId" clId="{206994F0-EAB1-4982-9759-92E43A79CE87}" dt="2025-08-09T11:12:48.705" v="6909" actId="1076"/>
          <ac:picMkLst>
            <pc:docMk/>
            <pc:sldMk cId="844467343" sldId="275"/>
            <ac:picMk id="11" creationId="{E6CD40F8-82C8-AE71-272C-1ECC38FC6373}"/>
          </ac:picMkLst>
        </pc:picChg>
        <pc:cxnChg chg="add mod ord">
          <ac:chgData name="Konrad Ritter" userId="a6e8e9d6da2f7611" providerId="LiveId" clId="{206994F0-EAB1-4982-9759-92E43A79CE87}" dt="2025-08-09T10:52:37.218" v="5674" actId="164"/>
          <ac:cxnSpMkLst>
            <pc:docMk/>
            <pc:sldMk cId="844467343" sldId="275"/>
            <ac:cxnSpMk id="6" creationId="{9E92701B-8DA5-097A-C24E-DA78407BBD73}"/>
          </ac:cxnSpMkLst>
        </pc:cxnChg>
      </pc:sldChg>
      <pc:sldChg chg="addSp delSp modSp new mod">
        <pc:chgData name="Konrad Ritter" userId="a6e8e9d6da2f7611" providerId="LiveId" clId="{206994F0-EAB1-4982-9759-92E43A79CE87}" dt="2025-08-09T11:38:02.912" v="8273" actId="1076"/>
        <pc:sldMkLst>
          <pc:docMk/>
          <pc:sldMk cId="2585355882" sldId="276"/>
        </pc:sldMkLst>
        <pc:spChg chg="mod">
          <ac:chgData name="Konrad Ritter" userId="a6e8e9d6da2f7611" providerId="LiveId" clId="{206994F0-EAB1-4982-9759-92E43A79CE87}" dt="2025-08-09T10:59:20.924" v="6312" actId="20577"/>
          <ac:spMkLst>
            <pc:docMk/>
            <pc:sldMk cId="2585355882" sldId="276"/>
            <ac:spMk id="2" creationId="{3F54750E-4921-9D4B-5CFA-35A391A14480}"/>
          </ac:spMkLst>
        </pc:spChg>
        <pc:spChg chg="add mod">
          <ac:chgData name="Konrad Ritter" userId="a6e8e9d6da2f7611" providerId="LiveId" clId="{206994F0-EAB1-4982-9759-92E43A79CE87}" dt="2025-08-09T11:01:43.168" v="6543" actId="207"/>
          <ac:spMkLst>
            <pc:docMk/>
            <pc:sldMk cId="2585355882" sldId="276"/>
            <ac:spMk id="3" creationId="{73951202-B4DF-C1D0-3A9F-0045A2A89177}"/>
          </ac:spMkLst>
        </pc:spChg>
        <pc:spChg chg="add mod">
          <ac:chgData name="Konrad Ritter" userId="a6e8e9d6da2f7611" providerId="LiveId" clId="{206994F0-EAB1-4982-9759-92E43A79CE87}" dt="2025-08-09T11:38:02.912" v="8273" actId="1076"/>
          <ac:spMkLst>
            <pc:docMk/>
            <pc:sldMk cId="2585355882" sldId="276"/>
            <ac:spMk id="22" creationId="{F407FDED-ED73-E6EC-E538-7759A7AB8493}"/>
          </ac:spMkLst>
        </pc:spChg>
        <pc:picChg chg="add del mod">
          <ac:chgData name="Konrad Ritter" userId="a6e8e9d6da2f7611" providerId="LiveId" clId="{206994F0-EAB1-4982-9759-92E43A79CE87}" dt="2025-08-09T11:02:21.337" v="6546" actId="478"/>
          <ac:picMkLst>
            <pc:docMk/>
            <pc:sldMk cId="2585355882" sldId="276"/>
            <ac:picMk id="4" creationId="{2D25BAA6-6DAD-4D59-A438-A9E9A22EB8E9}"/>
          </ac:picMkLst>
        </pc:picChg>
        <pc:picChg chg="add mod">
          <ac:chgData name="Konrad Ritter" userId="a6e8e9d6da2f7611" providerId="LiveId" clId="{206994F0-EAB1-4982-9759-92E43A79CE87}" dt="2025-08-09T11:02:15.292" v="6545" actId="1076"/>
          <ac:picMkLst>
            <pc:docMk/>
            <pc:sldMk cId="2585355882" sldId="276"/>
            <ac:picMk id="5" creationId="{9C217013-5C79-B569-1C2F-E6DEAD74AD92}"/>
          </ac:picMkLst>
        </pc:picChg>
        <pc:picChg chg="add mod">
          <ac:chgData name="Konrad Ritter" userId="a6e8e9d6da2f7611" providerId="LiveId" clId="{206994F0-EAB1-4982-9759-92E43A79CE87}" dt="2025-08-09T11:02:15.292" v="6545" actId="1076"/>
          <ac:picMkLst>
            <pc:docMk/>
            <pc:sldMk cId="2585355882" sldId="276"/>
            <ac:picMk id="6" creationId="{8999A692-C14D-E5E2-F225-7966DB66A969}"/>
          </ac:picMkLst>
        </pc:picChg>
        <pc:picChg chg="add mod">
          <ac:chgData name="Konrad Ritter" userId="a6e8e9d6da2f7611" providerId="LiveId" clId="{206994F0-EAB1-4982-9759-92E43A79CE87}" dt="2025-08-09T11:02:32.577" v="6548" actId="1076"/>
          <ac:picMkLst>
            <pc:docMk/>
            <pc:sldMk cId="2585355882" sldId="276"/>
            <ac:picMk id="7" creationId="{6F595F1F-D9AD-6240-A8AE-6F1FE9BF2F09}"/>
          </ac:picMkLst>
        </pc:picChg>
        <pc:picChg chg="add mod">
          <ac:chgData name="Konrad Ritter" userId="a6e8e9d6da2f7611" providerId="LiveId" clId="{206994F0-EAB1-4982-9759-92E43A79CE87}" dt="2025-08-09T11:03:33.525" v="6582" actId="1038"/>
          <ac:picMkLst>
            <pc:docMk/>
            <pc:sldMk cId="2585355882" sldId="276"/>
            <ac:picMk id="9" creationId="{00502ED5-813F-348E-0E7E-7A73FA33ECEA}"/>
          </ac:picMkLst>
        </pc:picChg>
        <pc:picChg chg="add mod">
          <ac:chgData name="Konrad Ritter" userId="a6e8e9d6da2f7611" providerId="LiveId" clId="{206994F0-EAB1-4982-9759-92E43A79CE87}" dt="2025-08-09T11:03:39.637" v="6604" actId="1037"/>
          <ac:picMkLst>
            <pc:docMk/>
            <pc:sldMk cId="2585355882" sldId="276"/>
            <ac:picMk id="10" creationId="{14CB61A3-F2FD-3AED-D24C-145BC35D1040}"/>
          </ac:picMkLst>
        </pc:picChg>
        <pc:picChg chg="add mod">
          <ac:chgData name="Konrad Ritter" userId="a6e8e9d6da2f7611" providerId="LiveId" clId="{206994F0-EAB1-4982-9759-92E43A79CE87}" dt="2025-08-09T11:04:08.652" v="6606" actId="1076"/>
          <ac:picMkLst>
            <pc:docMk/>
            <pc:sldMk cId="2585355882" sldId="276"/>
            <ac:picMk id="11" creationId="{76F16FCA-522B-F096-06CA-E7B7FA14FFF5}"/>
          </ac:picMkLst>
        </pc:picChg>
        <pc:picChg chg="add del mod">
          <ac:chgData name="Konrad Ritter" userId="a6e8e9d6da2f7611" providerId="LiveId" clId="{206994F0-EAB1-4982-9759-92E43A79CE87}" dt="2025-08-09T11:05:52.851" v="6616" actId="478"/>
          <ac:picMkLst>
            <pc:docMk/>
            <pc:sldMk cId="2585355882" sldId="276"/>
            <ac:picMk id="12" creationId="{BE4ED12A-6E83-DD84-3B7F-9AD012679062}"/>
          </ac:picMkLst>
        </pc:picChg>
        <pc:picChg chg="add mod">
          <ac:chgData name="Konrad Ritter" userId="a6e8e9d6da2f7611" providerId="LiveId" clId="{206994F0-EAB1-4982-9759-92E43A79CE87}" dt="2025-08-09T11:04:08.652" v="6606" actId="1076"/>
          <ac:picMkLst>
            <pc:docMk/>
            <pc:sldMk cId="2585355882" sldId="276"/>
            <ac:picMk id="13" creationId="{81D68D1D-E9B1-2904-CC01-D5D9DC1402B6}"/>
          </ac:picMkLst>
        </pc:picChg>
        <pc:picChg chg="add mod">
          <ac:chgData name="Konrad Ritter" userId="a6e8e9d6da2f7611" providerId="LiveId" clId="{206994F0-EAB1-4982-9759-92E43A79CE87}" dt="2025-08-09T11:05:11.323" v="6612" actId="1076"/>
          <ac:picMkLst>
            <pc:docMk/>
            <pc:sldMk cId="2585355882" sldId="276"/>
            <ac:picMk id="15" creationId="{A00DEA40-62CF-21EA-D092-9A8943E8D77B}"/>
          </ac:picMkLst>
        </pc:picChg>
        <pc:picChg chg="add mod">
          <ac:chgData name="Konrad Ritter" userId="a6e8e9d6da2f7611" providerId="LiveId" clId="{206994F0-EAB1-4982-9759-92E43A79CE87}" dt="2025-08-09T11:06:20.895" v="6621" actId="1076"/>
          <ac:picMkLst>
            <pc:docMk/>
            <pc:sldMk cId="2585355882" sldId="276"/>
            <ac:picMk id="17" creationId="{0199C434-CAFF-5D67-EEA1-7481360FB3E4}"/>
          </ac:picMkLst>
        </pc:picChg>
        <pc:picChg chg="add mod">
          <ac:chgData name="Konrad Ritter" userId="a6e8e9d6da2f7611" providerId="LiveId" clId="{206994F0-EAB1-4982-9759-92E43A79CE87}" dt="2025-08-09T11:05:58.698" v="6617" actId="1076"/>
          <ac:picMkLst>
            <pc:docMk/>
            <pc:sldMk cId="2585355882" sldId="276"/>
            <ac:picMk id="19" creationId="{5DA22FC3-BA04-CC7C-20F2-6FA4DEE49C9E}"/>
          </ac:picMkLst>
        </pc:picChg>
        <pc:picChg chg="add mod">
          <ac:chgData name="Konrad Ritter" userId="a6e8e9d6da2f7611" providerId="LiveId" clId="{206994F0-EAB1-4982-9759-92E43A79CE87}" dt="2025-08-09T11:06:06.574" v="6619" actId="1076"/>
          <ac:picMkLst>
            <pc:docMk/>
            <pc:sldMk cId="2585355882" sldId="276"/>
            <ac:picMk id="20" creationId="{3AB3C34F-5AA6-C73D-21F4-22DBFF8BA320}"/>
          </ac:picMkLst>
        </pc:picChg>
        <pc:picChg chg="add mod">
          <ac:chgData name="Konrad Ritter" userId="a6e8e9d6da2f7611" providerId="LiveId" clId="{206994F0-EAB1-4982-9759-92E43A79CE87}" dt="2025-08-09T11:06:34.776" v="6623" actId="1076"/>
          <ac:picMkLst>
            <pc:docMk/>
            <pc:sldMk cId="2585355882" sldId="276"/>
            <ac:picMk id="21" creationId="{8F45C91D-4B34-CE2E-E6B6-C7CC8E651E34}"/>
          </ac:picMkLst>
        </pc:picChg>
      </pc:sldChg>
      <pc:sldChg chg="addSp modSp new mod">
        <pc:chgData name="Konrad Ritter" userId="a6e8e9d6da2f7611" providerId="LiveId" clId="{206994F0-EAB1-4982-9759-92E43A79CE87}" dt="2025-08-09T11:37:40.106" v="8271" actId="1076"/>
        <pc:sldMkLst>
          <pc:docMk/>
          <pc:sldMk cId="669115857" sldId="277"/>
        </pc:sldMkLst>
        <pc:spChg chg="mod">
          <ac:chgData name="Konrad Ritter" userId="a6e8e9d6da2f7611" providerId="LiveId" clId="{206994F0-EAB1-4982-9759-92E43A79CE87}" dt="2025-08-09T11:16:13.554" v="7074" actId="113"/>
          <ac:spMkLst>
            <pc:docMk/>
            <pc:sldMk cId="669115857" sldId="277"/>
            <ac:spMk id="2" creationId="{ACC570C7-0AF6-5765-C2A3-6969B705C873}"/>
          </ac:spMkLst>
        </pc:spChg>
        <pc:spChg chg="add mod">
          <ac:chgData name="Konrad Ritter" userId="a6e8e9d6da2f7611" providerId="LiveId" clId="{206994F0-EAB1-4982-9759-92E43A79CE87}" dt="2025-08-09T11:21:54.546" v="7724" actId="20577"/>
          <ac:spMkLst>
            <pc:docMk/>
            <pc:sldMk cId="669115857" sldId="277"/>
            <ac:spMk id="3" creationId="{E08DD52E-8937-377E-0658-645F499F9DAB}"/>
          </ac:spMkLst>
        </pc:spChg>
        <pc:spChg chg="add mod">
          <ac:chgData name="Konrad Ritter" userId="a6e8e9d6da2f7611" providerId="LiveId" clId="{206994F0-EAB1-4982-9759-92E43A79CE87}" dt="2025-08-09T11:37:40.106" v="8271" actId="1076"/>
          <ac:spMkLst>
            <pc:docMk/>
            <pc:sldMk cId="669115857" sldId="277"/>
            <ac:spMk id="4" creationId="{B4730998-662C-CE23-7F04-C585BB3371C0}"/>
          </ac:spMkLst>
        </pc:spChg>
      </pc:sldChg>
      <pc:sldChg chg="addSp modSp new mod">
        <pc:chgData name="Konrad Ritter" userId="a6e8e9d6da2f7611" providerId="LiveId" clId="{206994F0-EAB1-4982-9759-92E43A79CE87}" dt="2025-08-09T11:39:25.524" v="8417" actId="20577"/>
        <pc:sldMkLst>
          <pc:docMk/>
          <pc:sldMk cId="1649938237" sldId="278"/>
        </pc:sldMkLst>
        <pc:spChg chg="mod">
          <ac:chgData name="Konrad Ritter" userId="a6e8e9d6da2f7611" providerId="LiveId" clId="{206994F0-EAB1-4982-9759-92E43A79CE87}" dt="2025-08-09T11:26:05.566" v="7803" actId="20577"/>
          <ac:spMkLst>
            <pc:docMk/>
            <pc:sldMk cId="1649938237" sldId="278"/>
            <ac:spMk id="2" creationId="{C1C32D4C-FC89-4612-1BBF-1190C3E3543C}"/>
          </ac:spMkLst>
        </pc:spChg>
        <pc:spChg chg="add mod">
          <ac:chgData name="Konrad Ritter" userId="a6e8e9d6da2f7611" providerId="LiveId" clId="{206994F0-EAB1-4982-9759-92E43A79CE87}" dt="2025-08-09T11:33:20.997" v="8054" actId="255"/>
          <ac:spMkLst>
            <pc:docMk/>
            <pc:sldMk cId="1649938237" sldId="278"/>
            <ac:spMk id="3" creationId="{94C74D80-9388-92A6-3524-96A03D8DCB04}"/>
          </ac:spMkLst>
        </pc:spChg>
        <pc:spChg chg="add mod ord">
          <ac:chgData name="Konrad Ritter" userId="a6e8e9d6da2f7611" providerId="LiveId" clId="{206994F0-EAB1-4982-9759-92E43A79CE87}" dt="2025-08-09T11:35:03.716" v="8068" actId="1076"/>
          <ac:spMkLst>
            <pc:docMk/>
            <pc:sldMk cId="1649938237" sldId="278"/>
            <ac:spMk id="6" creationId="{FE5D94AB-5B19-F95C-8694-92CE25B45DB2}"/>
          </ac:spMkLst>
        </pc:spChg>
        <pc:spChg chg="add mod">
          <ac:chgData name="Konrad Ritter" userId="a6e8e9d6da2f7611" providerId="LiveId" clId="{206994F0-EAB1-4982-9759-92E43A79CE87}" dt="2025-08-09T11:39:25.524" v="8417" actId="20577"/>
          <ac:spMkLst>
            <pc:docMk/>
            <pc:sldMk cId="1649938237" sldId="278"/>
            <ac:spMk id="7" creationId="{478728F0-B458-880C-E51C-DF7CA0969677}"/>
          </ac:spMkLst>
        </pc:spChg>
        <pc:picChg chg="add mod">
          <ac:chgData name="Konrad Ritter" userId="a6e8e9d6da2f7611" providerId="LiveId" clId="{206994F0-EAB1-4982-9759-92E43A79CE87}" dt="2025-08-09T11:35:03.716" v="8068" actId="1076"/>
          <ac:picMkLst>
            <pc:docMk/>
            <pc:sldMk cId="1649938237" sldId="278"/>
            <ac:picMk id="5" creationId="{3A9C4F26-98AD-A8FD-1426-2237DAA62EE0}"/>
          </ac:picMkLst>
        </pc:picChg>
      </pc:sldChg>
      <pc:sldChg chg="addSp modSp new mod">
        <pc:chgData name="Konrad Ritter" userId="a6e8e9d6da2f7611" providerId="LiveId" clId="{206994F0-EAB1-4982-9759-92E43A79CE87}" dt="2025-08-09T11:45:01.476" v="8654" actId="2085"/>
        <pc:sldMkLst>
          <pc:docMk/>
          <pc:sldMk cId="2148597480" sldId="279"/>
        </pc:sldMkLst>
        <pc:spChg chg="mod">
          <ac:chgData name="Konrad Ritter" userId="a6e8e9d6da2f7611" providerId="LiveId" clId="{206994F0-EAB1-4982-9759-92E43A79CE87}" dt="2025-08-09T11:41:56.194" v="8541" actId="1076"/>
          <ac:spMkLst>
            <pc:docMk/>
            <pc:sldMk cId="2148597480" sldId="279"/>
            <ac:spMk id="2" creationId="{BC218903-7D02-31D9-F8A9-7BC0EA2C74A6}"/>
          </ac:spMkLst>
        </pc:spChg>
        <pc:spChg chg="add mod">
          <ac:chgData name="Konrad Ritter" userId="a6e8e9d6da2f7611" providerId="LiveId" clId="{206994F0-EAB1-4982-9759-92E43A79CE87}" dt="2025-08-09T11:44:10.043" v="8649" actId="20577"/>
          <ac:spMkLst>
            <pc:docMk/>
            <pc:sldMk cId="2148597480" sldId="279"/>
            <ac:spMk id="3" creationId="{E09E6839-7AD0-90F6-66E2-90741803E8AC}"/>
          </ac:spMkLst>
        </pc:spChg>
        <pc:spChg chg="add mod">
          <ac:chgData name="Konrad Ritter" userId="a6e8e9d6da2f7611" providerId="LiveId" clId="{206994F0-EAB1-4982-9759-92E43A79CE87}" dt="2025-08-09T11:42:16.079" v="8545" actId="14100"/>
          <ac:spMkLst>
            <pc:docMk/>
            <pc:sldMk cId="2148597480" sldId="279"/>
            <ac:spMk id="4" creationId="{DDBD07A6-9217-9AEA-0CC2-85333FDE8487}"/>
          </ac:spMkLst>
        </pc:spChg>
        <pc:spChg chg="add mod ord">
          <ac:chgData name="Konrad Ritter" userId="a6e8e9d6da2f7611" providerId="LiveId" clId="{206994F0-EAB1-4982-9759-92E43A79CE87}" dt="2025-08-09T11:45:01.476" v="8654" actId="2085"/>
          <ac:spMkLst>
            <pc:docMk/>
            <pc:sldMk cId="2148597480" sldId="279"/>
            <ac:spMk id="6" creationId="{9ECCA80E-957F-FD73-1E06-69AAF1D95C2B}"/>
          </ac:spMkLst>
        </pc:spChg>
        <pc:picChg chg="add mod">
          <ac:chgData name="Konrad Ritter" userId="a6e8e9d6da2f7611" providerId="LiveId" clId="{206994F0-EAB1-4982-9759-92E43A79CE87}" dt="2025-08-09T11:42:09.634" v="8544" actId="14100"/>
          <ac:picMkLst>
            <pc:docMk/>
            <pc:sldMk cId="2148597480" sldId="279"/>
            <ac:picMk id="5" creationId="{7F2C0C7E-A5A9-16D7-E862-E6B249EFA9A8}"/>
          </ac:picMkLst>
        </pc:picChg>
      </pc:sldChg>
      <pc:sldMasterChg chg="modSldLayout">
        <pc:chgData name="Konrad Ritter" userId="a6e8e9d6da2f7611" providerId="LiveId" clId="{206994F0-EAB1-4982-9759-92E43A79CE87}" dt="2025-08-09T07:51:19.809" v="2055" actId="14100"/>
        <pc:sldMasterMkLst>
          <pc:docMk/>
          <pc:sldMasterMk cId="1735402297" sldId="2147483648"/>
        </pc:sldMasterMkLst>
        <pc:sldLayoutChg chg="addSp delSp modSp mod">
          <pc:chgData name="Konrad Ritter" userId="a6e8e9d6da2f7611" providerId="LiveId" clId="{206994F0-EAB1-4982-9759-92E43A79CE87}" dt="2025-08-09T07:51:19.809" v="2055" actId="14100"/>
          <pc:sldLayoutMkLst>
            <pc:docMk/>
            <pc:sldMasterMk cId="1735402297" sldId="2147483648"/>
            <pc:sldLayoutMk cId="411134140" sldId="2147483660"/>
          </pc:sldLayoutMkLst>
          <pc:spChg chg="del">
            <ac:chgData name="Konrad Ritter" userId="a6e8e9d6da2f7611" providerId="LiveId" clId="{206994F0-EAB1-4982-9759-92E43A79CE87}" dt="2025-08-09T07:30:40.889" v="1784" actId="478"/>
            <ac:spMkLst>
              <pc:docMk/>
              <pc:sldMasterMk cId="1735402297" sldId="2147483648"/>
              <pc:sldLayoutMk cId="411134140" sldId="2147483660"/>
              <ac:spMk id="2" creationId="{6DA33290-89EC-7611-F24D-FFAF82E18BDE}"/>
            </ac:spMkLst>
          </pc:spChg>
          <pc:spChg chg="del">
            <ac:chgData name="Konrad Ritter" userId="a6e8e9d6da2f7611" providerId="LiveId" clId="{206994F0-EAB1-4982-9759-92E43A79CE87}" dt="2025-08-09T07:30:43.976" v="1785" actId="478"/>
            <ac:spMkLst>
              <pc:docMk/>
              <pc:sldMasterMk cId="1735402297" sldId="2147483648"/>
              <pc:sldLayoutMk cId="411134140" sldId="2147483660"/>
              <ac:spMk id="3" creationId="{8B8DE371-EB7C-E3A9-D6AE-81C19CB845F4}"/>
            </ac:spMkLst>
          </pc:spChg>
          <pc:spChg chg="del">
            <ac:chgData name="Konrad Ritter" userId="a6e8e9d6da2f7611" providerId="LiveId" clId="{206994F0-EAB1-4982-9759-92E43A79CE87}" dt="2025-08-09T07:30:46.936" v="1786" actId="478"/>
            <ac:spMkLst>
              <pc:docMk/>
              <pc:sldMasterMk cId="1735402297" sldId="2147483648"/>
              <pc:sldLayoutMk cId="411134140" sldId="2147483660"/>
              <ac:spMk id="4" creationId="{17B22A9A-AAA6-077F-E444-3DEBD6DAB1C3}"/>
            </ac:spMkLst>
          </pc:spChg>
          <pc:spChg chg="del">
            <ac:chgData name="Konrad Ritter" userId="a6e8e9d6da2f7611" providerId="LiveId" clId="{206994F0-EAB1-4982-9759-92E43A79CE87}" dt="2025-08-09T07:30:49.302" v="1787" actId="478"/>
            <ac:spMkLst>
              <pc:docMk/>
              <pc:sldMasterMk cId="1735402297" sldId="2147483648"/>
              <pc:sldLayoutMk cId="411134140" sldId="2147483660"/>
              <ac:spMk id="5" creationId="{A7EEC2EF-6967-C1B1-62B2-79BD80A1034B}"/>
            </ac:spMkLst>
          </pc:spChg>
          <pc:spChg chg="add del mod">
            <ac:chgData name="Konrad Ritter" userId="a6e8e9d6da2f7611" providerId="LiveId" clId="{206994F0-EAB1-4982-9759-92E43A79CE87}" dt="2025-08-09T07:33:21.485" v="1814" actId="478"/>
            <ac:spMkLst>
              <pc:docMk/>
              <pc:sldMasterMk cId="1735402297" sldId="2147483648"/>
              <pc:sldLayoutMk cId="411134140" sldId="2147483660"/>
              <ac:spMk id="6" creationId="{8EADA649-6DF4-760C-32B5-7827FC6721D0}"/>
            </ac:spMkLst>
          </pc:spChg>
          <pc:spChg chg="add del">
            <ac:chgData name="Konrad Ritter" userId="a6e8e9d6da2f7611" providerId="LiveId" clId="{206994F0-EAB1-4982-9759-92E43A79CE87}" dt="2025-08-09T07:33:30.626" v="1815" actId="11529"/>
            <ac:spMkLst>
              <pc:docMk/>
              <pc:sldMasterMk cId="1735402297" sldId="2147483648"/>
              <pc:sldLayoutMk cId="411134140" sldId="2147483660"/>
              <ac:spMk id="7" creationId="{35A32E1B-D71B-022A-CDBC-8FC4A51321A5}"/>
            </ac:spMkLst>
          </pc:spChg>
          <pc:spChg chg="add mod">
            <ac:chgData name="Konrad Ritter" userId="a6e8e9d6da2f7611" providerId="LiveId" clId="{206994F0-EAB1-4982-9759-92E43A79CE87}" dt="2025-08-09T07:51:19.809" v="2055" actId="14100"/>
            <ac:spMkLst>
              <pc:docMk/>
              <pc:sldMasterMk cId="1735402297" sldId="2147483648"/>
              <pc:sldLayoutMk cId="411134140" sldId="2147483660"/>
              <ac:spMk id="8" creationId="{EEF5EAC0-1D62-BDD4-0F6D-AA8CA6ABB0BC}"/>
            </ac:spMkLst>
          </pc:spChg>
        </pc:sldLayoutChg>
      </pc:sldMasterChg>
      <pc:sldMasterChg chg="new del mod addSldLayout delSldLayout">
        <pc:chgData name="Konrad Ritter" userId="a6e8e9d6da2f7611" providerId="LiveId" clId="{206994F0-EAB1-4982-9759-92E43A79CE87}" dt="2025-08-09T07:30:32.482" v="1783" actId="6938"/>
        <pc:sldMasterMkLst>
          <pc:docMk/>
          <pc:sldMasterMk cId="2567685984" sldId="2147483660"/>
        </pc:sldMasterMkLst>
        <pc:sldLayoutChg chg="new del replId">
          <pc:chgData name="Konrad Ritter" userId="a6e8e9d6da2f7611" providerId="LiveId" clId="{206994F0-EAB1-4982-9759-92E43A79CE87}" dt="2025-08-09T07:30:32.482" v="1783" actId="6938"/>
          <pc:sldLayoutMkLst>
            <pc:docMk/>
            <pc:sldMasterMk cId="2567685984" sldId="2147483660"/>
            <pc:sldLayoutMk cId="268184430" sldId="2147483661"/>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779789807" sldId="2147483662"/>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590681329" sldId="2147483663"/>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464421039" sldId="2147483664"/>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045732847" sldId="2147483665"/>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4247264541" sldId="2147483666"/>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096108231" sldId="2147483667"/>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023229184" sldId="2147483668"/>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096397526" sldId="2147483669"/>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142875034" sldId="2147483670"/>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3894118752" sldId="214748367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noProof="0" dirty="0"/>
              <a:t>Wessen Rufzeichen werden von der BNetzA vergeben?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Tabelle1!$B$1</c:f>
              <c:strCache>
                <c:ptCount val="1"/>
                <c:pt idx="0">
                  <c:v>Wessen Rufzeichen stehen in der Liste der BNetzA?</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Tabelle1!$A$2:$A$5</c:f>
              <c:strCache>
                <c:ptCount val="2"/>
                <c:pt idx="0">
                  <c:v>Funkamateur:innen in Deutschland</c:v>
                </c:pt>
                <c:pt idx="1">
                  <c:v>Funkamateur:innen mit deutschem Rufzeichen im Urlaub</c:v>
                </c:pt>
              </c:strCache>
            </c:strRef>
          </c:cat>
          <c:val>
            <c:numRef>
              <c:f>Tabelle1!$B$2:$B$5</c:f>
              <c:numCache>
                <c:formatCode>General</c:formatCode>
                <c:ptCount val="4"/>
                <c:pt idx="0">
                  <c:v>99</c:v>
                </c:pt>
                <c:pt idx="1">
                  <c:v>1</c:v>
                </c:pt>
              </c:numCache>
            </c:numRef>
          </c:val>
          <c:extLst>
            <c:ext xmlns:c16="http://schemas.microsoft.com/office/drawing/2014/chart" uri="{C3380CC4-5D6E-409C-BE32-E72D297353CC}">
              <c16:uniqueId val="{00000000-CACE-4EFC-AB49-59F20C7F1632}"/>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68DD33-9265-6404-DBAB-DD751700BED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96D46B0D-1063-701A-4E69-BCF44D8666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AE928865-7C0B-C694-C234-2E59726A5B20}"/>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D158B452-B6D5-3BBB-B19D-05DCD334102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526E2BD-C6CA-18D3-ABAD-5770953B57A8}"/>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109789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A0545-5089-B94B-5255-63D7B3535698}"/>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7A52FBC2-8011-7217-1F1B-5D533E4DF9B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52CDBE17-2B0B-EF32-507B-557CE0ABA80C}"/>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28A31DF2-80F9-2619-EAB4-4EE34F4E7CD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558BFC4-A6CC-7817-D6F4-1CEDE860931C}"/>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46178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7CB7826-F1F6-906E-3513-5489A1E8DEC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80B9ADFA-948A-2DF4-F23C-0031FDA5FEC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BF9A7DF8-67DA-9361-A654-EF91538E0E82}"/>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D8162335-BCED-8ADF-D21B-0315B58C3112}"/>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30EEB4EA-8A85-E5B5-4B0D-2804DF6751ED}"/>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62018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EEF5EAC0-1D62-BDD4-0F6D-AA8CA6ABB0BC}"/>
              </a:ext>
            </a:extLst>
          </p:cNvPr>
          <p:cNvSpPr>
            <a:spLocks noGrp="1"/>
          </p:cNvSpPr>
          <p:nvPr>
            <p:ph type="body" sz="quarter" idx="10" hasCustomPrompt="1"/>
          </p:nvPr>
        </p:nvSpPr>
        <p:spPr>
          <a:xfrm>
            <a:off x="0" y="0"/>
            <a:ext cx="12192000" cy="2540000"/>
          </a:xfrm>
        </p:spPr>
        <p:txBody>
          <a:bodyPr>
            <a:normAutofit/>
          </a:bodyPr>
          <a:lstStyle>
            <a:lvl1pPr marL="0" indent="0" algn="l">
              <a:buNone/>
              <a:defRPr sz="2400" b="0"/>
            </a:lvl1pPr>
          </a:lstStyle>
          <a:p>
            <a:pPr lvl="0"/>
            <a:r>
              <a:rPr lang="de-DE" sz="2400" b="1" dirty="0"/>
              <a:t>Frage</a:t>
            </a:r>
          </a:p>
          <a:p>
            <a:pPr lvl="0"/>
            <a:endParaRPr lang="de-DE" sz="2400" b="1" dirty="0"/>
          </a:p>
          <a:p>
            <a:pPr lvl="0"/>
            <a:r>
              <a:rPr lang="de-DE" sz="2400" b="0" dirty="0"/>
              <a:t>Antwort</a:t>
            </a:r>
            <a:endParaRPr lang="en-GB" dirty="0"/>
          </a:p>
        </p:txBody>
      </p:sp>
    </p:spTree>
    <p:extLst>
      <p:ext uri="{BB962C8B-B14F-4D97-AF65-F5344CB8AC3E}">
        <p14:creationId xmlns:p14="http://schemas.microsoft.com/office/powerpoint/2010/main" val="41113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0BCA80-837B-BB0F-0819-E7F1530B4B58}"/>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0CBDA37E-2B98-FF3D-9171-5D904CE07BC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1EF22CF6-3891-F6A9-082D-AB06DA4630D8}"/>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302270C4-3402-23C1-EB6E-340D21DFCDE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BB59E211-6E99-317C-910D-913EE6A12388}"/>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34991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38FBD4-8605-54B0-02EC-0728D5DBF81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4E3F5BF5-2522-AC02-1692-C0509ED682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997B57B-67D2-E0C9-C432-16D35F81BBDF}"/>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6048761D-4114-F6B8-645C-42C25A3427F8}"/>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C1153E0-1119-4DFC-C615-F05FBC8F03F2}"/>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121986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B504B3-50BA-82F2-D356-586320BDAE69}"/>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6A7A8A56-7236-6F7F-CC76-846231881C0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032E5288-14C2-947E-B1BD-5B65EA4A01F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6C58514B-9B61-3C29-2832-9553052F15D3}"/>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6" name="Fußzeilenplatzhalter 5">
            <a:extLst>
              <a:ext uri="{FF2B5EF4-FFF2-40B4-BE49-F238E27FC236}">
                <a16:creationId xmlns:a16="http://schemas.microsoft.com/office/drawing/2014/main" id="{C76BFC7B-CAF0-F4E4-EE89-A86C7C10619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7998DD6B-530B-FE06-2F4B-3CBEA45B0A83}"/>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89547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EAA88-12AD-CD68-CEB9-FA77EFA3AC1E}"/>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3EDD12BA-E2AC-00FC-B90F-F1548995F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EAFF18D-DD41-116C-F576-4D69F794234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F7626719-476C-3326-7CAD-D36FC899A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115FA84-88B9-C06F-ECCF-592D3D33AE5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71DA2B94-EAE6-7758-5BCE-05ED24E0276C}"/>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8" name="Fußzeilenplatzhalter 7">
            <a:extLst>
              <a:ext uri="{FF2B5EF4-FFF2-40B4-BE49-F238E27FC236}">
                <a16:creationId xmlns:a16="http://schemas.microsoft.com/office/drawing/2014/main" id="{28C1A15C-FC06-74CC-CC6F-BA2CFF614769}"/>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2E8F904A-4FB1-838D-D276-A6EA8AC34C96}"/>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39839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AEA15-3607-541E-3D71-C7DA7C133313}"/>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1EC56D22-36C7-7858-E5F9-B6252B166724}"/>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4" name="Fußzeilenplatzhalter 3">
            <a:extLst>
              <a:ext uri="{FF2B5EF4-FFF2-40B4-BE49-F238E27FC236}">
                <a16:creationId xmlns:a16="http://schemas.microsoft.com/office/drawing/2014/main" id="{ED3862D4-8A3B-C3FE-827B-2FBE515FD01A}"/>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679D0F1D-DE43-E5E5-CC80-C09C1DB0CB39}"/>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18195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36DC7B2-5454-8FAF-1AFE-6E8BC4F3A915}"/>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3" name="Fußzeilenplatzhalter 2">
            <a:extLst>
              <a:ext uri="{FF2B5EF4-FFF2-40B4-BE49-F238E27FC236}">
                <a16:creationId xmlns:a16="http://schemas.microsoft.com/office/drawing/2014/main" id="{C8A30750-AE2D-AA72-D8E2-D8DFF71A8CBC}"/>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1212DBDC-9A28-53A7-507E-9C101942D6E7}"/>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4536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4184F8-422D-0772-7F37-308E88FAF60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A111E759-B1DA-3593-0D0B-4BDEF5A23B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D903297A-52F9-F674-4AD4-F81B1320C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ACF9730-8F3B-E2D8-0B0E-CE1D5A868CD4}"/>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6" name="Fußzeilenplatzhalter 5">
            <a:extLst>
              <a:ext uri="{FF2B5EF4-FFF2-40B4-BE49-F238E27FC236}">
                <a16:creationId xmlns:a16="http://schemas.microsoft.com/office/drawing/2014/main" id="{C3C2F4B3-0EF2-9182-4748-4134C2FF2BCA}"/>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928964E0-D5CF-A3CF-CCF7-BCA09FE86FF2}"/>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85484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F7146-0E22-238C-C6A3-2046E9440FB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83DFD1AE-E14F-D3DC-8508-EEF2320CC2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9632EC04-6812-FDF5-79C4-67ECC015C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9CE8513-415E-6713-8DFD-D842A4652EC5}"/>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6" name="Fußzeilenplatzhalter 5">
            <a:extLst>
              <a:ext uri="{FF2B5EF4-FFF2-40B4-BE49-F238E27FC236}">
                <a16:creationId xmlns:a16="http://schemas.microsoft.com/office/drawing/2014/main" id="{27731245-5618-B9E3-EB52-B8317FF5F6EB}"/>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DFE444AC-7E9C-FFFA-682F-3B764D9D50D7}"/>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46193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C2EA7CF-C047-8307-EB24-F5E0FB3A8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08145901-3C09-90DE-255F-A1F794732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9C68D2AA-E320-7037-D7C0-6B3301E5D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F306E2B6-662A-1064-0693-C72C9B7D27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Foliennummernplatzhalter 5">
            <a:extLst>
              <a:ext uri="{FF2B5EF4-FFF2-40B4-BE49-F238E27FC236}">
                <a16:creationId xmlns:a16="http://schemas.microsoft.com/office/drawing/2014/main" id="{7640D94F-F9D8-9493-AAAA-C79173235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4B6F11-82EE-4AA9-9266-A33AE83BDCB9}" type="slidenum">
              <a:rPr lang="en-GB" smtClean="0"/>
              <a:t>‹Nr.›</a:t>
            </a:fld>
            <a:endParaRPr lang="en-GB"/>
          </a:p>
        </p:txBody>
      </p:sp>
    </p:spTree>
    <p:extLst>
      <p:ext uri="{BB962C8B-B14F-4D97-AF65-F5344CB8AC3E}">
        <p14:creationId xmlns:p14="http://schemas.microsoft.com/office/powerpoint/2010/main" val="1735402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2.xml"/><Relationship Id="rId5" Type="http://schemas.openxmlformats.org/officeDocument/2006/relationships/image" Target="../media/image25.sv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9.svg"/><Relationship Id="rId18" Type="http://schemas.openxmlformats.org/officeDocument/2006/relationships/image" Target="../media/image32.png"/><Relationship Id="rId3" Type="http://schemas.openxmlformats.org/officeDocument/2006/relationships/image" Target="../media/image7.svg"/><Relationship Id="rId7" Type="http://schemas.openxmlformats.org/officeDocument/2006/relationships/image" Target="../media/image37.svg"/><Relationship Id="rId12" Type="http://schemas.openxmlformats.org/officeDocument/2006/relationships/image" Target="../media/image38.png"/><Relationship Id="rId17" Type="http://schemas.openxmlformats.org/officeDocument/2006/relationships/image" Target="../media/image43.svg"/><Relationship Id="rId2" Type="http://schemas.openxmlformats.org/officeDocument/2006/relationships/image" Target="../media/image6.png"/><Relationship Id="rId16"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36.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41.svg"/><Relationship Id="rId10" Type="http://schemas.openxmlformats.org/officeDocument/2006/relationships/image" Target="../media/image14.png"/><Relationship Id="rId19" Type="http://schemas.openxmlformats.org/officeDocument/2006/relationships/image" Target="../media/image33.svg"/><Relationship Id="rId4" Type="http://schemas.openxmlformats.org/officeDocument/2006/relationships/image" Target="../media/image8.png"/><Relationship Id="rId9" Type="http://schemas.openxmlformats.org/officeDocument/2006/relationships/image" Target="../media/image25.svg"/><Relationship Id="rId14"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svg"/><Relationship Id="rId7" Type="http://schemas.openxmlformats.org/officeDocument/2006/relationships/image" Target="../media/image51.svg"/><Relationship Id="rId2" Type="http://schemas.openxmlformats.org/officeDocument/2006/relationships/image" Target="../media/image46.png"/><Relationship Id="rId1"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49.sv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53.svg"/><Relationship Id="rId7" Type="http://schemas.openxmlformats.org/officeDocument/2006/relationships/image" Target="../media/image25.svg"/><Relationship Id="rId2" Type="http://schemas.openxmlformats.org/officeDocument/2006/relationships/image" Target="../media/image52.png"/><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33.svg"/></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5.svg"/><Relationship Id="rId21" Type="http://schemas.openxmlformats.org/officeDocument/2006/relationships/image" Target="../media/image73.svg"/><Relationship Id="rId7" Type="http://schemas.openxmlformats.org/officeDocument/2006/relationships/image" Target="../media/image59.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57.svg"/><Relationship Id="rId15" Type="http://schemas.openxmlformats.org/officeDocument/2006/relationships/image" Target="../media/image67.svg"/><Relationship Id="rId23" Type="http://schemas.openxmlformats.org/officeDocument/2006/relationships/image" Target="../media/image75.svg"/><Relationship Id="rId10" Type="http://schemas.openxmlformats.org/officeDocument/2006/relationships/image" Target="../media/image62.png"/><Relationship Id="rId19" Type="http://schemas.openxmlformats.org/officeDocument/2006/relationships/image" Target="../media/image71.sv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66.png"/><Relationship Id="rId22" Type="http://schemas.openxmlformats.org/officeDocument/2006/relationships/image" Target="../media/image7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12.xml"/><Relationship Id="rId5" Type="http://schemas.openxmlformats.org/officeDocument/2006/relationships/image" Target="../media/image49.sv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51.svg"/><Relationship Id="rId7" Type="http://schemas.openxmlformats.org/officeDocument/2006/relationships/image" Target="../media/image33.svg"/><Relationship Id="rId2"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77.svg"/></Relationships>
</file>

<file path=ppt/slides/_rels/slide33.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7.svg"/><Relationship Id="rId3" Type="http://schemas.openxmlformats.org/officeDocument/2006/relationships/image" Target="../media/image79.svg"/><Relationship Id="rId7" Type="http://schemas.openxmlformats.org/officeDocument/2006/relationships/image" Target="../media/image83.svg"/><Relationship Id="rId12" Type="http://schemas.openxmlformats.org/officeDocument/2006/relationships/image" Target="../media/image6.png"/><Relationship Id="rId2" Type="http://schemas.openxmlformats.org/officeDocument/2006/relationships/image" Target="../media/image78.png"/><Relationship Id="rId1" Type="http://schemas.openxmlformats.org/officeDocument/2006/relationships/slideLayout" Target="../slideLayouts/slideLayout12.xml"/><Relationship Id="rId6" Type="http://schemas.openxmlformats.org/officeDocument/2006/relationships/image" Target="../media/image82.png"/><Relationship Id="rId11" Type="http://schemas.openxmlformats.org/officeDocument/2006/relationships/image" Target="../media/image87.svg"/><Relationship Id="rId5" Type="http://schemas.openxmlformats.org/officeDocument/2006/relationships/image" Target="../media/image81.svg"/><Relationship Id="rId15" Type="http://schemas.openxmlformats.org/officeDocument/2006/relationships/image" Target="../media/image89.sv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svg"/><Relationship Id="rId14" Type="http://schemas.openxmlformats.org/officeDocument/2006/relationships/image" Target="../media/image88.png"/></Relationships>
</file>

<file path=ppt/slides/_rels/slide34.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5.svg"/><Relationship Id="rId21" Type="http://schemas.openxmlformats.org/officeDocument/2006/relationships/image" Target="../media/image73.svg"/><Relationship Id="rId7" Type="http://schemas.openxmlformats.org/officeDocument/2006/relationships/image" Target="../media/image59.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57.svg"/><Relationship Id="rId15" Type="http://schemas.openxmlformats.org/officeDocument/2006/relationships/image" Target="../media/image67.svg"/><Relationship Id="rId23" Type="http://schemas.openxmlformats.org/officeDocument/2006/relationships/image" Target="../media/image75.svg"/><Relationship Id="rId10" Type="http://schemas.openxmlformats.org/officeDocument/2006/relationships/image" Target="../media/image62.png"/><Relationship Id="rId19" Type="http://schemas.openxmlformats.org/officeDocument/2006/relationships/image" Target="../media/image71.sv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66.png"/><Relationship Id="rId22" Type="http://schemas.openxmlformats.org/officeDocument/2006/relationships/image" Target="../media/image74.png"/></Relationships>
</file>

<file path=ppt/slides/_rels/slide35.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5.svg"/><Relationship Id="rId21" Type="http://schemas.openxmlformats.org/officeDocument/2006/relationships/image" Target="../media/image73.svg"/><Relationship Id="rId7" Type="http://schemas.openxmlformats.org/officeDocument/2006/relationships/image" Target="../media/image59.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57.svg"/><Relationship Id="rId15" Type="http://schemas.openxmlformats.org/officeDocument/2006/relationships/image" Target="../media/image67.svg"/><Relationship Id="rId23" Type="http://schemas.openxmlformats.org/officeDocument/2006/relationships/image" Target="../media/image75.svg"/><Relationship Id="rId10" Type="http://schemas.openxmlformats.org/officeDocument/2006/relationships/image" Target="../media/image62.png"/><Relationship Id="rId19" Type="http://schemas.openxmlformats.org/officeDocument/2006/relationships/image" Target="../media/image71.sv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66.png"/><Relationship Id="rId22" Type="http://schemas.openxmlformats.org/officeDocument/2006/relationships/image" Target="../media/image74.png"/></Relationships>
</file>

<file path=ppt/slides/_rels/slide3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3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svg"/><Relationship Id="rId3" Type="http://schemas.openxmlformats.org/officeDocument/2006/relationships/image" Target="../media/image7.svg"/><Relationship Id="rId7" Type="http://schemas.openxmlformats.org/officeDocument/2006/relationships/image" Target="../media/image29.svg"/><Relationship Id="rId12"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25.svg"/><Relationship Id="rId5" Type="http://schemas.openxmlformats.org/officeDocument/2006/relationships/image" Target="../media/image27.svg"/><Relationship Id="rId15" Type="http://schemas.openxmlformats.org/officeDocument/2006/relationships/image" Target="../media/image35.svg"/><Relationship Id="rId10"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91.svg"/><Relationship Id="rId2" Type="http://schemas.openxmlformats.org/officeDocument/2006/relationships/image" Target="../media/image9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1.svg"/><Relationship Id="rId7" Type="http://schemas.openxmlformats.org/officeDocument/2006/relationships/image" Target="../media/image93.svg"/><Relationship Id="rId2"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92.png"/><Relationship Id="rId5" Type="http://schemas.openxmlformats.org/officeDocument/2006/relationships/image" Target="../media/image61.svg"/><Relationship Id="rId4" Type="http://schemas.openxmlformats.org/officeDocument/2006/relationships/image" Target="../media/image60.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1.svg"/><Relationship Id="rId7" Type="http://schemas.openxmlformats.org/officeDocument/2006/relationships/image" Target="../media/image93.svg"/><Relationship Id="rId2"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92.png"/><Relationship Id="rId5" Type="http://schemas.openxmlformats.org/officeDocument/2006/relationships/image" Target="../media/image61.svg"/><Relationship Id="rId4" Type="http://schemas.openxmlformats.org/officeDocument/2006/relationships/image" Target="../media/image60.png"/><Relationship Id="rId9" Type="http://schemas.openxmlformats.org/officeDocument/2006/relationships/image" Target="../media/image7.sv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5.svg"/><Relationship Id="rId21" Type="http://schemas.openxmlformats.org/officeDocument/2006/relationships/image" Target="../media/image73.svg"/><Relationship Id="rId7" Type="http://schemas.openxmlformats.org/officeDocument/2006/relationships/image" Target="../media/image59.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57.svg"/><Relationship Id="rId15" Type="http://schemas.openxmlformats.org/officeDocument/2006/relationships/image" Target="../media/image67.svg"/><Relationship Id="rId23" Type="http://schemas.openxmlformats.org/officeDocument/2006/relationships/image" Target="../media/image75.svg"/><Relationship Id="rId10" Type="http://schemas.openxmlformats.org/officeDocument/2006/relationships/image" Target="../media/image62.png"/><Relationship Id="rId19" Type="http://schemas.openxmlformats.org/officeDocument/2006/relationships/image" Target="../media/image71.sv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66.png"/><Relationship Id="rId22" Type="http://schemas.openxmlformats.org/officeDocument/2006/relationships/image" Target="../media/image7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1.svg"/><Relationship Id="rId5" Type="http://schemas.openxmlformats.org/officeDocument/2006/relationships/image" Target="../media/image17.sv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13.sv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svg"/><Relationship Id="rId3" Type="http://schemas.openxmlformats.org/officeDocument/2006/relationships/image" Target="../media/image7.svg"/><Relationship Id="rId7" Type="http://schemas.openxmlformats.org/officeDocument/2006/relationships/image" Target="../media/image29.svg"/><Relationship Id="rId12"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25.svg"/><Relationship Id="rId5" Type="http://schemas.openxmlformats.org/officeDocument/2006/relationships/image" Target="../media/image27.svg"/><Relationship Id="rId15" Type="http://schemas.openxmlformats.org/officeDocument/2006/relationships/image" Target="../media/image35.svg"/><Relationship Id="rId10"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7F37A0-A577-1CEF-3291-C8C71A5C926D}"/>
              </a:ext>
            </a:extLst>
          </p:cNvPr>
          <p:cNvSpPr>
            <a:spLocks noGrp="1"/>
          </p:cNvSpPr>
          <p:nvPr>
            <p:ph type="ctrTitle"/>
          </p:nvPr>
        </p:nvSpPr>
        <p:spPr/>
        <p:txBody>
          <a:bodyPr/>
          <a:lstStyle/>
          <a:p>
            <a:r>
              <a:rPr lang="de-DE" noProof="0" dirty="0"/>
              <a:t>Lichtblicke zu:</a:t>
            </a:r>
            <a:br>
              <a:rPr lang="de-DE" noProof="0" dirty="0"/>
            </a:br>
            <a:r>
              <a:rPr lang="de-DE" noProof="0" dirty="0"/>
              <a:t>Kenntnisse von Vorschriften </a:t>
            </a:r>
          </a:p>
        </p:txBody>
      </p:sp>
      <p:sp>
        <p:nvSpPr>
          <p:cNvPr id="3" name="Untertitel 2">
            <a:extLst>
              <a:ext uri="{FF2B5EF4-FFF2-40B4-BE49-F238E27FC236}">
                <a16:creationId xmlns:a16="http://schemas.microsoft.com/office/drawing/2014/main" id="{B24F31DB-63F6-9FFF-CE11-16B0573D4B8E}"/>
              </a:ext>
            </a:extLst>
          </p:cNvPr>
          <p:cNvSpPr>
            <a:spLocks noGrp="1"/>
          </p:cNvSpPr>
          <p:nvPr>
            <p:ph type="subTitle" idx="1"/>
          </p:nvPr>
        </p:nvSpPr>
        <p:spPr/>
        <p:txBody>
          <a:bodyPr/>
          <a:lstStyle/>
          <a:p>
            <a:r>
              <a:rPr lang="de-DE" noProof="0" dirty="0"/>
              <a:t>Für die Vorbereitung zur Amateurfunkprüfung</a:t>
            </a:r>
          </a:p>
        </p:txBody>
      </p:sp>
    </p:spTree>
    <p:extLst>
      <p:ext uri="{BB962C8B-B14F-4D97-AF65-F5344CB8AC3E}">
        <p14:creationId xmlns:p14="http://schemas.microsoft.com/office/powerpoint/2010/main" val="960289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7AFA6E3-0E72-6116-3794-15D4BC8445BE}"/>
              </a:ext>
            </a:extLst>
          </p:cNvPr>
          <p:cNvSpPr>
            <a:spLocks noGrp="1"/>
          </p:cNvSpPr>
          <p:nvPr>
            <p:ph type="body" sz="quarter" idx="10"/>
          </p:nvPr>
        </p:nvSpPr>
        <p:spPr/>
        <p:txBody>
          <a:bodyPr/>
          <a:lstStyle/>
          <a:p>
            <a:r>
              <a:rPr lang="de-DE" b="1" noProof="0" dirty="0"/>
              <a:t>VA301 Die allgemeinen Regelungen der Radio </a:t>
            </a:r>
            <a:r>
              <a:rPr lang="de-DE" b="1" noProof="0" dirty="0" err="1"/>
              <a:t>Regulations</a:t>
            </a:r>
            <a:r>
              <a:rPr lang="de-DE" b="1" noProof="0" dirty="0"/>
              <a:t> (RR) gelten ...</a:t>
            </a:r>
          </a:p>
          <a:p>
            <a:endParaRPr lang="de-DE" b="1" noProof="0" dirty="0"/>
          </a:p>
          <a:p>
            <a:r>
              <a:rPr lang="de-DE" u="sng" noProof="0" dirty="0"/>
              <a:t>A auch für den Amateurfunkdienst.</a:t>
            </a:r>
          </a:p>
        </p:txBody>
      </p:sp>
      <p:sp>
        <p:nvSpPr>
          <p:cNvPr id="3" name="Textfeld 2">
            <a:extLst>
              <a:ext uri="{FF2B5EF4-FFF2-40B4-BE49-F238E27FC236}">
                <a16:creationId xmlns:a16="http://schemas.microsoft.com/office/drawing/2014/main" id="{3D3EB92E-1BCE-207A-53B8-EFE5585CD856}"/>
              </a:ext>
            </a:extLst>
          </p:cNvPr>
          <p:cNvSpPr txBox="1"/>
          <p:nvPr/>
        </p:nvSpPr>
        <p:spPr>
          <a:xfrm>
            <a:off x="0" y="1902691"/>
            <a:ext cx="6096000" cy="1569660"/>
          </a:xfrm>
          <a:prstGeom prst="rect">
            <a:avLst/>
          </a:prstGeom>
          <a:noFill/>
        </p:spPr>
        <p:txBody>
          <a:bodyPr wrap="square" rtlCol="0">
            <a:spAutoFit/>
          </a:bodyPr>
          <a:lstStyle/>
          <a:p>
            <a:r>
              <a:rPr lang="de-DE" sz="2400" noProof="0" dirty="0"/>
              <a:t>Aus den vorherigen Fragen wissen wir: Die RR sind die internationalen Regelungen die möglichst überall gelten sollen, also auch für den Amateurfunkdienst.</a:t>
            </a:r>
          </a:p>
        </p:txBody>
      </p:sp>
    </p:spTree>
    <p:extLst>
      <p:ext uri="{BB962C8B-B14F-4D97-AF65-F5344CB8AC3E}">
        <p14:creationId xmlns:p14="http://schemas.microsoft.com/office/powerpoint/2010/main" val="186621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7461C2D-E4FE-0227-8DF3-CB4FABA6CE57}"/>
              </a:ext>
            </a:extLst>
          </p:cNvPr>
          <p:cNvSpPr>
            <a:spLocks noGrp="1"/>
          </p:cNvSpPr>
          <p:nvPr>
            <p:ph type="body" sz="quarter" idx="10"/>
          </p:nvPr>
        </p:nvSpPr>
        <p:spPr/>
        <p:txBody>
          <a:bodyPr/>
          <a:lstStyle/>
          <a:p>
            <a:r>
              <a:rPr lang="de-DE" b="1" noProof="0" dirty="0"/>
              <a:t>VA302 Was ist in den Radio </a:t>
            </a:r>
            <a:r>
              <a:rPr lang="de-DE" b="1" noProof="0" dirty="0" err="1"/>
              <a:t>Regulations</a:t>
            </a:r>
            <a:r>
              <a:rPr lang="de-DE" b="1" noProof="0" dirty="0"/>
              <a:t> (RR) hinsichtlich des Amateurfunkverkehrs festgelegt?</a:t>
            </a:r>
          </a:p>
          <a:p>
            <a:endParaRPr lang="de-DE" b="1" noProof="0" dirty="0"/>
          </a:p>
          <a:p>
            <a:r>
              <a:rPr lang="de-DE" u="sng" noProof="0" dirty="0"/>
              <a:t>A Funkverkehr zwischen Amateurfunkstellen verschiedener Länder ist auf Mitteilungen im Zusammenhang mit dem definitionsgemäßen Zweck des Amateurfunkdienstes und auf Bemerkungen persönlicher Art zu beschränken.</a:t>
            </a:r>
          </a:p>
        </p:txBody>
      </p:sp>
      <p:grpSp>
        <p:nvGrpSpPr>
          <p:cNvPr id="7" name="Gruppieren 6">
            <a:extLst>
              <a:ext uri="{FF2B5EF4-FFF2-40B4-BE49-F238E27FC236}">
                <a16:creationId xmlns:a16="http://schemas.microsoft.com/office/drawing/2014/main" id="{33600A5E-C166-98C5-9CE8-1DD7BB3F5D0B}"/>
              </a:ext>
            </a:extLst>
          </p:cNvPr>
          <p:cNvGrpSpPr/>
          <p:nvPr/>
        </p:nvGrpSpPr>
        <p:grpSpPr>
          <a:xfrm>
            <a:off x="1501564" y="4733887"/>
            <a:ext cx="1080000" cy="1080000"/>
            <a:chOff x="1856509" y="3736359"/>
            <a:chExt cx="1080000" cy="1080000"/>
          </a:xfrm>
        </p:grpSpPr>
        <p:cxnSp>
          <p:nvCxnSpPr>
            <p:cNvPr id="6" name="Gerader Verbinder 5">
              <a:extLst>
                <a:ext uri="{FF2B5EF4-FFF2-40B4-BE49-F238E27FC236}">
                  <a16:creationId xmlns:a16="http://schemas.microsoft.com/office/drawing/2014/main" id="{9E92701B-8DA5-097A-C24E-DA78407BBD73}"/>
                </a:ext>
              </a:extLst>
            </p:cNvPr>
            <p:cNvCxnSpPr>
              <a:stCxn id="3" idx="7"/>
              <a:endCxn id="3" idx="3"/>
            </p:cNvCxnSpPr>
            <p:nvPr/>
          </p:nvCxnSpPr>
          <p:spPr>
            <a:xfrm flipH="1">
              <a:off x="2014671" y="3894521"/>
              <a:ext cx="763676" cy="763676"/>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Ellipse 2">
              <a:extLst>
                <a:ext uri="{FF2B5EF4-FFF2-40B4-BE49-F238E27FC236}">
                  <a16:creationId xmlns:a16="http://schemas.microsoft.com/office/drawing/2014/main" id="{8D2324B9-F3B2-AE4E-07B2-61CA2C27EE94}"/>
                </a:ext>
              </a:extLst>
            </p:cNvPr>
            <p:cNvSpPr>
              <a:spLocks noChangeAspect="1"/>
            </p:cNvSpPr>
            <p:nvPr/>
          </p:nvSpPr>
          <p:spPr>
            <a:xfrm>
              <a:off x="1856509" y="3736359"/>
              <a:ext cx="1080000" cy="1080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4" name="Textfeld 3">
              <a:extLst>
                <a:ext uri="{FF2B5EF4-FFF2-40B4-BE49-F238E27FC236}">
                  <a16:creationId xmlns:a16="http://schemas.microsoft.com/office/drawing/2014/main" id="{E5D5BF77-CE74-54F1-4C4C-CDC40A39C06D}"/>
                </a:ext>
              </a:extLst>
            </p:cNvPr>
            <p:cNvSpPr txBox="1"/>
            <p:nvPr/>
          </p:nvSpPr>
          <p:spPr>
            <a:xfrm>
              <a:off x="1856509" y="4045527"/>
              <a:ext cx="1080000" cy="461665"/>
            </a:xfrm>
            <a:prstGeom prst="rect">
              <a:avLst/>
            </a:prstGeom>
            <a:noFill/>
          </p:spPr>
          <p:txBody>
            <a:bodyPr wrap="square" rtlCol="0">
              <a:spAutoFit/>
            </a:bodyPr>
            <a:lstStyle/>
            <a:p>
              <a:r>
                <a:rPr lang="de-DE" sz="2400" noProof="0" dirty="0"/>
                <a:t>Politik</a:t>
              </a:r>
            </a:p>
          </p:txBody>
        </p:sp>
      </p:grpSp>
      <p:sp>
        <p:nvSpPr>
          <p:cNvPr id="8" name="Textfeld 7">
            <a:extLst>
              <a:ext uri="{FF2B5EF4-FFF2-40B4-BE49-F238E27FC236}">
                <a16:creationId xmlns:a16="http://schemas.microsoft.com/office/drawing/2014/main" id="{A3698CAB-A800-6751-5E26-D9AEAB707DE3}"/>
              </a:ext>
            </a:extLst>
          </p:cNvPr>
          <p:cNvSpPr txBox="1"/>
          <p:nvPr/>
        </p:nvSpPr>
        <p:spPr>
          <a:xfrm>
            <a:off x="0" y="2540000"/>
            <a:ext cx="5163127" cy="1569660"/>
          </a:xfrm>
          <a:prstGeom prst="rect">
            <a:avLst/>
          </a:prstGeom>
          <a:noFill/>
        </p:spPr>
        <p:txBody>
          <a:bodyPr wrap="square" rtlCol="0">
            <a:spAutoFit/>
          </a:bodyPr>
          <a:lstStyle/>
          <a:p>
            <a:r>
              <a:rPr lang="de-DE" sz="2400" noProof="0" dirty="0"/>
              <a:t>Ziel dieser Regelungen ist es politische Auseinandersetzungen und Propaganda etc. aus dem Amateurfunk herauszuhalten.</a:t>
            </a:r>
          </a:p>
        </p:txBody>
      </p:sp>
      <p:sp>
        <p:nvSpPr>
          <p:cNvPr id="9" name="Textfeld 8">
            <a:extLst>
              <a:ext uri="{FF2B5EF4-FFF2-40B4-BE49-F238E27FC236}">
                <a16:creationId xmlns:a16="http://schemas.microsoft.com/office/drawing/2014/main" id="{69BE762C-ADD5-EAB1-2CEC-7B3906B89839}"/>
              </a:ext>
            </a:extLst>
          </p:cNvPr>
          <p:cNvSpPr txBox="1"/>
          <p:nvPr/>
        </p:nvSpPr>
        <p:spPr>
          <a:xfrm>
            <a:off x="5163127" y="2333685"/>
            <a:ext cx="7028873"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Teilnahme am Funkverkehr von Not- und Katastrophenfunkübungen nicht </a:t>
            </a:r>
            <a:r>
              <a:rPr lang="de-DE" sz="2000" noProof="0" dirty="0" err="1"/>
              <a:t>gestattet</a:t>
            </a:r>
            <a:r>
              <a:rPr lang="de-DE" sz="2000" b="1" noProof="0" dirty="0" err="1">
                <a:solidFill>
                  <a:srgbClr val="FF0000"/>
                </a:solidFill>
              </a:rPr>
              <a:t>X</a:t>
            </a:r>
            <a:endParaRPr lang="de-DE" sz="2000" b="1" noProof="0" dirty="0">
              <a:solidFill>
                <a:srgbClr val="FF0000"/>
              </a:solidFill>
            </a:endParaRPr>
          </a:p>
          <a:p>
            <a:r>
              <a:rPr lang="de-DE" sz="2000" noProof="0" dirty="0"/>
              <a:t>Wie sollten </a:t>
            </a:r>
            <a:r>
              <a:rPr lang="de-DE" sz="2000" noProof="0" dirty="0" err="1"/>
              <a:t>Amateurfunker:innen</a:t>
            </a:r>
            <a:r>
              <a:rPr lang="de-DE" sz="2000" noProof="0" dirty="0"/>
              <a:t> in Not- und Katastrophenfällen helfen können, wenn sie es nicht üben dürften?</a:t>
            </a:r>
          </a:p>
          <a:p>
            <a:endParaRPr lang="de-DE" sz="2000" noProof="0" dirty="0"/>
          </a:p>
          <a:p>
            <a:r>
              <a:rPr lang="de-DE" sz="2000" b="1" noProof="0" dirty="0">
                <a:solidFill>
                  <a:srgbClr val="FF0000"/>
                </a:solidFill>
              </a:rPr>
              <a:t>X</a:t>
            </a:r>
            <a:r>
              <a:rPr lang="de-DE" sz="2000" noProof="0" dirty="0"/>
              <a:t> […] nicht für Dritte zugänglich gemacht wird. </a:t>
            </a:r>
            <a:r>
              <a:rPr lang="de-DE" sz="2000" b="1" noProof="0" dirty="0">
                <a:solidFill>
                  <a:srgbClr val="FF0000"/>
                </a:solidFill>
              </a:rPr>
              <a:t>X</a:t>
            </a:r>
          </a:p>
          <a:p>
            <a:r>
              <a:rPr lang="de-DE" sz="2000" noProof="0" dirty="0"/>
              <a:t>Es gilt: Jeder darf dem Amateurfunk zuhören!</a:t>
            </a:r>
          </a:p>
          <a:p>
            <a:endParaRPr lang="de-DE" sz="2000" noProof="0" dirty="0"/>
          </a:p>
          <a:p>
            <a:r>
              <a:rPr lang="de-DE" sz="2000" b="1" noProof="0" dirty="0">
                <a:solidFill>
                  <a:srgbClr val="FF0000"/>
                </a:solidFill>
              </a:rPr>
              <a:t>X</a:t>
            </a:r>
            <a:r>
              <a:rPr lang="de-DE" sz="2000" noProof="0" dirty="0"/>
              <a:t> […] auf rein technische Inhalte zu beschränken </a:t>
            </a:r>
            <a:r>
              <a:rPr lang="de-DE" sz="2000" b="1" noProof="0" dirty="0">
                <a:solidFill>
                  <a:srgbClr val="FF0000"/>
                </a:solidFill>
              </a:rPr>
              <a:t>X</a:t>
            </a:r>
          </a:p>
          <a:p>
            <a:r>
              <a:rPr lang="de-DE" sz="2000" noProof="0" dirty="0"/>
              <a:t>Die </a:t>
            </a:r>
            <a:r>
              <a:rPr lang="de-DE" sz="2000" noProof="0" dirty="0" err="1"/>
              <a:t>persöhnliche</a:t>
            </a:r>
            <a:r>
              <a:rPr lang="de-DE" sz="2000" noProof="0" dirty="0"/>
              <a:t> Kommunikation untereinander steht explizit in der Definition (s. VA 102).</a:t>
            </a:r>
          </a:p>
        </p:txBody>
      </p:sp>
      <p:pic>
        <p:nvPicPr>
          <p:cNvPr id="10" name="Grafik 9" descr="Ohr Silhouette">
            <a:extLst>
              <a:ext uri="{FF2B5EF4-FFF2-40B4-BE49-F238E27FC236}">
                <a16:creationId xmlns:a16="http://schemas.microsoft.com/office/drawing/2014/main" id="{3E2E53D6-3F59-F149-19C5-857D346BCE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32274" y="4318001"/>
            <a:ext cx="914400" cy="914400"/>
          </a:xfrm>
          <a:prstGeom prst="rect">
            <a:avLst/>
          </a:prstGeom>
        </p:spPr>
      </p:pic>
      <p:pic>
        <p:nvPicPr>
          <p:cNvPr id="11" name="Grafik 10" descr="Häkchen mit einfarbiger Füllung">
            <a:extLst>
              <a:ext uri="{FF2B5EF4-FFF2-40B4-BE49-F238E27FC236}">
                <a16:creationId xmlns:a16="http://schemas.microsoft.com/office/drawing/2014/main" id="{E6CD40F8-82C8-AE71-272C-1ECC38FC63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29446" y="4456099"/>
            <a:ext cx="638204" cy="638204"/>
          </a:xfrm>
          <a:prstGeom prst="rect">
            <a:avLst/>
          </a:prstGeom>
        </p:spPr>
      </p:pic>
    </p:spTree>
    <p:extLst>
      <p:ext uri="{BB962C8B-B14F-4D97-AF65-F5344CB8AC3E}">
        <p14:creationId xmlns:p14="http://schemas.microsoft.com/office/powerpoint/2010/main" val="84446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4750E-4921-9D4B-5CFA-35A391A14480}"/>
              </a:ext>
            </a:extLst>
          </p:cNvPr>
          <p:cNvSpPr>
            <a:spLocks noGrp="1"/>
          </p:cNvSpPr>
          <p:nvPr>
            <p:ph type="body" sz="quarter" idx="10"/>
          </p:nvPr>
        </p:nvSpPr>
        <p:spPr/>
        <p:txBody>
          <a:bodyPr/>
          <a:lstStyle/>
          <a:p>
            <a:r>
              <a:rPr lang="de-DE" b="1" noProof="0" dirty="0"/>
              <a:t>VA303 Welche Kommunikationsinhalte dürfen im internationalen Amateurfunkverkehr laut Radio </a:t>
            </a:r>
            <a:r>
              <a:rPr lang="de-DE" b="1" noProof="0" dirty="0" err="1"/>
              <a:t>Regulations</a:t>
            </a:r>
            <a:r>
              <a:rPr lang="de-DE" b="1" noProof="0" dirty="0"/>
              <a:t> (RR) zum Zwecke der Verschleierung verschlüsselt werden?</a:t>
            </a:r>
          </a:p>
          <a:p>
            <a:endParaRPr lang="de-DE" b="1" noProof="0" dirty="0"/>
          </a:p>
          <a:p>
            <a:r>
              <a:rPr lang="de-DE" u="sng" noProof="0" dirty="0"/>
              <a:t>A  Steuersignale zwischen Bodenkontrollstationen auf der Erde und Amateurfunksatelliten</a:t>
            </a:r>
          </a:p>
        </p:txBody>
      </p:sp>
      <p:sp>
        <p:nvSpPr>
          <p:cNvPr id="3" name="Textfeld 2">
            <a:extLst>
              <a:ext uri="{FF2B5EF4-FFF2-40B4-BE49-F238E27FC236}">
                <a16:creationId xmlns:a16="http://schemas.microsoft.com/office/drawing/2014/main" id="{73951202-B4DF-C1D0-3A9F-0045A2A89177}"/>
              </a:ext>
            </a:extLst>
          </p:cNvPr>
          <p:cNvSpPr txBox="1"/>
          <p:nvPr/>
        </p:nvSpPr>
        <p:spPr>
          <a:xfrm>
            <a:off x="0" y="1859340"/>
            <a:ext cx="6096000" cy="2677656"/>
          </a:xfrm>
          <a:prstGeom prst="rect">
            <a:avLst/>
          </a:prstGeom>
          <a:noFill/>
        </p:spPr>
        <p:txBody>
          <a:bodyPr wrap="square" rtlCol="0">
            <a:spAutoFit/>
          </a:bodyPr>
          <a:lstStyle/>
          <a:p>
            <a:r>
              <a:rPr lang="de-DE" sz="2400" noProof="0" dirty="0"/>
              <a:t>Böswillige Menschen könnten mit der Steuerung von Satelliten einigen Schaden anrichten, daher darf deren Steuerung verschlüsselt sein.</a:t>
            </a:r>
          </a:p>
          <a:p>
            <a:endParaRPr lang="de-DE" sz="2400" noProof="0" dirty="0"/>
          </a:p>
          <a:p>
            <a:r>
              <a:rPr lang="de-DE" sz="2400" noProof="0" dirty="0"/>
              <a:t>Ansonsten gilt: </a:t>
            </a:r>
            <a:r>
              <a:rPr lang="de-DE" sz="2400" noProof="0" dirty="0">
                <a:solidFill>
                  <a:srgbClr val="FF0000"/>
                </a:solidFill>
              </a:rPr>
              <a:t>KEINE VERSCHLÜSSELUNG</a:t>
            </a:r>
            <a:r>
              <a:rPr lang="de-DE" sz="2400" noProof="0" dirty="0"/>
              <a:t>, alle dürfen zuhören.</a:t>
            </a:r>
          </a:p>
        </p:txBody>
      </p:sp>
      <p:pic>
        <p:nvPicPr>
          <p:cNvPr id="5" name="Grafik 4" descr="Funkmast mit einfarbiger Füllung">
            <a:extLst>
              <a:ext uri="{FF2B5EF4-FFF2-40B4-BE49-F238E27FC236}">
                <a16:creationId xmlns:a16="http://schemas.microsoft.com/office/drawing/2014/main" id="{9C217013-5C79-B569-1C2F-E6DEAD74AD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2580" y="4990175"/>
            <a:ext cx="914400" cy="914400"/>
          </a:xfrm>
          <a:prstGeom prst="rect">
            <a:avLst/>
          </a:prstGeom>
        </p:spPr>
      </p:pic>
      <p:pic>
        <p:nvPicPr>
          <p:cNvPr id="6" name="Grafik 5" descr="Übertragen mit einfarbiger Füllung">
            <a:extLst>
              <a:ext uri="{FF2B5EF4-FFF2-40B4-BE49-F238E27FC236}">
                <a16:creationId xmlns:a16="http://schemas.microsoft.com/office/drawing/2014/main" id="{8999A692-C14D-E5E2-F225-7966DB66A9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4591" y="5048363"/>
            <a:ext cx="740123" cy="740123"/>
          </a:xfrm>
          <a:prstGeom prst="rect">
            <a:avLst/>
          </a:prstGeom>
        </p:spPr>
      </p:pic>
      <p:pic>
        <p:nvPicPr>
          <p:cNvPr id="7" name="Grafik 6" descr="Funkmast mit einfarbiger Füllung">
            <a:extLst>
              <a:ext uri="{FF2B5EF4-FFF2-40B4-BE49-F238E27FC236}">
                <a16:creationId xmlns:a16="http://schemas.microsoft.com/office/drawing/2014/main" id="{6F595F1F-D9AD-6240-A8AE-6F1FE9BF2F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2325" y="4990175"/>
            <a:ext cx="914400" cy="914400"/>
          </a:xfrm>
          <a:prstGeom prst="rect">
            <a:avLst/>
          </a:prstGeom>
        </p:spPr>
      </p:pic>
      <p:pic>
        <p:nvPicPr>
          <p:cNvPr id="9" name="Grafik 8" descr="Ohr Silhouette">
            <a:extLst>
              <a:ext uri="{FF2B5EF4-FFF2-40B4-BE49-F238E27FC236}">
                <a16:creationId xmlns:a16="http://schemas.microsoft.com/office/drawing/2014/main" id="{00502ED5-813F-348E-0E7E-7A73FA33EC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2235" y="5900554"/>
            <a:ext cx="914400" cy="914400"/>
          </a:xfrm>
          <a:prstGeom prst="rect">
            <a:avLst/>
          </a:prstGeom>
        </p:spPr>
      </p:pic>
      <p:pic>
        <p:nvPicPr>
          <p:cNvPr id="10" name="Grafik 9" descr="Häkchen mit einfarbiger Füllung">
            <a:extLst>
              <a:ext uri="{FF2B5EF4-FFF2-40B4-BE49-F238E27FC236}">
                <a16:creationId xmlns:a16="http://schemas.microsoft.com/office/drawing/2014/main" id="{14CB61A3-F2FD-3AED-D24C-145BC35D10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49407" y="6038652"/>
            <a:ext cx="638204" cy="638204"/>
          </a:xfrm>
          <a:prstGeom prst="rect">
            <a:avLst/>
          </a:prstGeom>
        </p:spPr>
      </p:pic>
      <p:pic>
        <p:nvPicPr>
          <p:cNvPr id="11" name="Grafik 10" descr="Satellit Silhouette">
            <a:extLst>
              <a:ext uri="{FF2B5EF4-FFF2-40B4-BE49-F238E27FC236}">
                <a16:creationId xmlns:a16="http://schemas.microsoft.com/office/drawing/2014/main" id="{76F16FCA-522B-F096-06CA-E7B7FA14FF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60410" y="4399340"/>
            <a:ext cx="914400" cy="914400"/>
          </a:xfrm>
          <a:prstGeom prst="rect">
            <a:avLst/>
          </a:prstGeom>
        </p:spPr>
      </p:pic>
      <p:pic>
        <p:nvPicPr>
          <p:cNvPr id="13" name="Grafik 12" descr="Übertragen mit einfarbiger Füllung">
            <a:extLst>
              <a:ext uri="{FF2B5EF4-FFF2-40B4-BE49-F238E27FC236}">
                <a16:creationId xmlns:a16="http://schemas.microsoft.com/office/drawing/2014/main" id="{81D68D1D-E9B1-2904-CC01-D5D9DC1402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700000">
            <a:off x="3913830" y="4963496"/>
            <a:ext cx="914400" cy="914400"/>
          </a:xfrm>
          <a:prstGeom prst="rect">
            <a:avLst/>
          </a:prstGeom>
        </p:spPr>
      </p:pic>
      <p:pic>
        <p:nvPicPr>
          <p:cNvPr id="15" name="Grafik 14" descr="Entsperren Silhouette">
            <a:extLst>
              <a:ext uri="{FF2B5EF4-FFF2-40B4-BE49-F238E27FC236}">
                <a16:creationId xmlns:a16="http://schemas.microsoft.com/office/drawing/2014/main" id="{A00DEA40-62CF-21EA-D092-9A8943E8D77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17588" y="4536996"/>
            <a:ext cx="679769" cy="679769"/>
          </a:xfrm>
          <a:prstGeom prst="rect">
            <a:avLst/>
          </a:prstGeom>
        </p:spPr>
      </p:pic>
      <p:pic>
        <p:nvPicPr>
          <p:cNvPr id="17" name="Grafik 16" descr="Sperren Silhouette">
            <a:extLst>
              <a:ext uri="{FF2B5EF4-FFF2-40B4-BE49-F238E27FC236}">
                <a16:creationId xmlns:a16="http://schemas.microsoft.com/office/drawing/2014/main" id="{0199C434-CAFF-5D67-EEA1-7481360FB3E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11808" y="4633971"/>
            <a:ext cx="679770" cy="679770"/>
          </a:xfrm>
          <a:prstGeom prst="rect">
            <a:avLst/>
          </a:prstGeom>
        </p:spPr>
      </p:pic>
      <p:pic>
        <p:nvPicPr>
          <p:cNvPr id="19" name="Grafik 18" descr="Fernsteuerung Silhouette">
            <a:extLst>
              <a:ext uri="{FF2B5EF4-FFF2-40B4-BE49-F238E27FC236}">
                <a16:creationId xmlns:a16="http://schemas.microsoft.com/office/drawing/2014/main" id="{5DA22FC3-BA04-CC7C-20F2-6FA4DEE49C9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203475" y="5581452"/>
            <a:ext cx="914400" cy="914400"/>
          </a:xfrm>
          <a:prstGeom prst="rect">
            <a:avLst/>
          </a:prstGeom>
        </p:spPr>
      </p:pic>
      <p:pic>
        <p:nvPicPr>
          <p:cNvPr id="20" name="Grafik 19" descr="Ohr Silhouette">
            <a:extLst>
              <a:ext uri="{FF2B5EF4-FFF2-40B4-BE49-F238E27FC236}">
                <a16:creationId xmlns:a16="http://schemas.microsoft.com/office/drawing/2014/main" id="{3AB3C34F-5AA6-C73D-21F4-22DBFF8BA3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71030" y="5517543"/>
            <a:ext cx="914400" cy="914400"/>
          </a:xfrm>
          <a:prstGeom prst="rect">
            <a:avLst/>
          </a:prstGeom>
        </p:spPr>
      </p:pic>
      <p:pic>
        <p:nvPicPr>
          <p:cNvPr id="21" name="Grafik 20" descr="Schließen mit einfarbiger Füllung">
            <a:extLst>
              <a:ext uri="{FF2B5EF4-FFF2-40B4-BE49-F238E27FC236}">
                <a16:creationId xmlns:a16="http://schemas.microsoft.com/office/drawing/2014/main" id="{8F45C91D-4B34-CE2E-E6B6-C7CC8E651E3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391578" y="5517543"/>
            <a:ext cx="914400" cy="914400"/>
          </a:xfrm>
          <a:prstGeom prst="rect">
            <a:avLst/>
          </a:prstGeom>
        </p:spPr>
      </p:pic>
      <p:sp>
        <p:nvSpPr>
          <p:cNvPr id="22" name="Textfeld 21">
            <a:extLst>
              <a:ext uri="{FF2B5EF4-FFF2-40B4-BE49-F238E27FC236}">
                <a16:creationId xmlns:a16="http://schemas.microsoft.com/office/drawing/2014/main" id="{F407FDED-ED73-E6EC-E538-7759A7AB8493}"/>
              </a:ext>
            </a:extLst>
          </p:cNvPr>
          <p:cNvSpPr txBox="1"/>
          <p:nvPr/>
        </p:nvSpPr>
        <p:spPr>
          <a:xfrm>
            <a:off x="5932009" y="2002834"/>
            <a:ext cx="6259991" cy="3785652"/>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a:t>
            </a:r>
            <a:r>
              <a:rPr lang="de-DE" sz="2000" noProof="0" dirty="0" err="1"/>
              <a:t>persöhnlicher</a:t>
            </a:r>
            <a:r>
              <a:rPr lang="de-DE" sz="2000" noProof="0" dirty="0"/>
              <a:t> Art. </a:t>
            </a:r>
            <a:r>
              <a:rPr lang="de-DE" sz="2000" b="1" noProof="0" dirty="0">
                <a:solidFill>
                  <a:srgbClr val="FF0000"/>
                </a:solidFill>
              </a:rPr>
              <a:t>X </a:t>
            </a:r>
          </a:p>
          <a:p>
            <a:r>
              <a:rPr lang="de-DE" sz="2000" noProof="0" dirty="0"/>
              <a:t>Einer der Hauptzwecke des Amateurfunkdienstes ist nicht vom Verschlüsselungsverbot ausgenommen!</a:t>
            </a:r>
          </a:p>
          <a:p>
            <a:endParaRPr lang="de-DE" sz="2000" noProof="0" dirty="0"/>
          </a:p>
          <a:p>
            <a:r>
              <a:rPr lang="de-DE" sz="2000" b="1" noProof="0" dirty="0">
                <a:solidFill>
                  <a:srgbClr val="FF0000"/>
                </a:solidFill>
              </a:rPr>
              <a:t>X</a:t>
            </a:r>
            <a:r>
              <a:rPr lang="de-DE" sz="2000" noProof="0" dirty="0"/>
              <a:t> […] digital codiert […] </a:t>
            </a:r>
            <a:r>
              <a:rPr lang="de-DE" sz="2000" b="1" noProof="0" dirty="0">
                <a:solidFill>
                  <a:srgbClr val="FF0000"/>
                </a:solidFill>
              </a:rPr>
              <a:t>X</a:t>
            </a:r>
          </a:p>
          <a:p>
            <a:r>
              <a:rPr lang="de-DE" sz="2000" noProof="0" dirty="0"/>
              <a:t>codiert ≠ verschlüsselt</a:t>
            </a:r>
          </a:p>
          <a:p>
            <a:r>
              <a:rPr lang="de-DE" sz="2000" noProof="0" dirty="0"/>
              <a:t>dieses Dokument ist </a:t>
            </a:r>
            <a:r>
              <a:rPr lang="de-DE" sz="2000" noProof="0" dirty="0" err="1"/>
              <a:t>z.b.</a:t>
            </a:r>
            <a:r>
              <a:rPr lang="de-DE" sz="2000" noProof="0" dirty="0"/>
              <a:t> auch codiert, aber nicht verschlüsselt</a:t>
            </a:r>
          </a:p>
          <a:p>
            <a:endParaRPr lang="de-DE" sz="2000" noProof="0" dirty="0"/>
          </a:p>
          <a:p>
            <a:r>
              <a:rPr lang="de-DE" sz="2000" b="1" noProof="0" dirty="0">
                <a:solidFill>
                  <a:srgbClr val="FF0000"/>
                </a:solidFill>
              </a:rPr>
              <a:t>X</a:t>
            </a:r>
            <a:r>
              <a:rPr lang="de-DE" sz="2000" noProof="0" dirty="0"/>
              <a:t> […] schützenswerte technische </a:t>
            </a:r>
            <a:r>
              <a:rPr lang="de-DE" sz="2000" noProof="0" dirty="0" err="1"/>
              <a:t>Sacheverhalte</a:t>
            </a:r>
            <a:r>
              <a:rPr lang="de-DE" sz="2000" noProof="0" dirty="0"/>
              <a:t> […] </a:t>
            </a:r>
            <a:r>
              <a:rPr lang="de-DE" sz="2000" b="1" noProof="0" dirty="0">
                <a:solidFill>
                  <a:srgbClr val="FF0000"/>
                </a:solidFill>
              </a:rPr>
              <a:t>X</a:t>
            </a:r>
          </a:p>
          <a:p>
            <a:r>
              <a:rPr lang="de-DE" sz="2000" noProof="0" dirty="0"/>
              <a:t>Wir teilen unser Wissen!</a:t>
            </a:r>
          </a:p>
        </p:txBody>
      </p:sp>
    </p:spTree>
    <p:extLst>
      <p:ext uri="{BB962C8B-B14F-4D97-AF65-F5344CB8AC3E}">
        <p14:creationId xmlns:p14="http://schemas.microsoft.com/office/powerpoint/2010/main" val="258535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CC570C7-0AF6-5765-C2A3-6969B705C873}"/>
              </a:ext>
            </a:extLst>
          </p:cNvPr>
          <p:cNvSpPr>
            <a:spLocks noGrp="1"/>
          </p:cNvSpPr>
          <p:nvPr>
            <p:ph type="body" sz="quarter" idx="10"/>
          </p:nvPr>
        </p:nvSpPr>
        <p:spPr/>
        <p:txBody>
          <a:bodyPr/>
          <a:lstStyle/>
          <a:p>
            <a:r>
              <a:rPr lang="de-DE" b="1" noProof="0" dirty="0"/>
              <a:t>VA304 Was ist in den Radio </a:t>
            </a:r>
            <a:r>
              <a:rPr lang="de-DE" b="1" noProof="0" dirty="0" err="1"/>
              <a:t>Regulations</a:t>
            </a:r>
            <a:r>
              <a:rPr lang="de-DE" b="1" noProof="0" dirty="0"/>
              <a:t> (RR) bezüglich der Morsequalifikation für Funkamateure festgelegt?</a:t>
            </a:r>
          </a:p>
          <a:p>
            <a:endParaRPr lang="de-DE" noProof="0" dirty="0"/>
          </a:p>
          <a:p>
            <a:r>
              <a:rPr lang="de-DE" u="sng" noProof="0" dirty="0"/>
              <a:t>A Die nationale Verwaltung eines jeden Landes legt eigenständig fest, ob eine Morseprüfung erforderlich ist.</a:t>
            </a:r>
          </a:p>
        </p:txBody>
      </p:sp>
      <p:sp>
        <p:nvSpPr>
          <p:cNvPr id="3" name="Textfeld 2">
            <a:extLst>
              <a:ext uri="{FF2B5EF4-FFF2-40B4-BE49-F238E27FC236}">
                <a16:creationId xmlns:a16="http://schemas.microsoft.com/office/drawing/2014/main" id="{E08DD52E-8937-377E-0658-645F499F9DAB}"/>
              </a:ext>
            </a:extLst>
          </p:cNvPr>
          <p:cNvSpPr txBox="1"/>
          <p:nvPr/>
        </p:nvSpPr>
        <p:spPr>
          <a:xfrm>
            <a:off x="0" y="2142836"/>
            <a:ext cx="6096000" cy="4524315"/>
          </a:xfrm>
          <a:prstGeom prst="rect">
            <a:avLst/>
          </a:prstGeom>
          <a:noFill/>
        </p:spPr>
        <p:txBody>
          <a:bodyPr wrap="square" rtlCol="0">
            <a:spAutoFit/>
          </a:bodyPr>
          <a:lstStyle/>
          <a:p>
            <a:r>
              <a:rPr lang="de-DE" sz="2400" noProof="0" dirty="0"/>
              <a:t>In Deutschland ist z.B. keine Morsequalifikation mehr notwendig.</a:t>
            </a:r>
          </a:p>
          <a:p>
            <a:endParaRPr lang="de-DE" sz="2400" noProof="0" dirty="0"/>
          </a:p>
          <a:p>
            <a:r>
              <a:rPr lang="de-DE" sz="2400" noProof="0" dirty="0"/>
              <a:t>Früher war Morsen für den Funk noch viel wichtiger, als es das heute ist.</a:t>
            </a:r>
          </a:p>
          <a:p>
            <a:endParaRPr lang="de-DE" sz="2400" noProof="0" dirty="0"/>
          </a:p>
          <a:p>
            <a:r>
              <a:rPr lang="de-DE" sz="2400" noProof="0" dirty="0"/>
              <a:t>Wer Morsen will, darf das auch ohne Prüfung.</a:t>
            </a:r>
          </a:p>
          <a:p>
            <a:endParaRPr lang="de-DE" sz="2400" noProof="0" dirty="0"/>
          </a:p>
          <a:p>
            <a:r>
              <a:rPr lang="de-DE" sz="2400" noProof="0" dirty="0"/>
              <a:t>Manche Länder verlangen die Prüfung, daher kann man in Deutschland eine freiwillige Prüfung ablegen, für den Urlaub quasi. </a:t>
            </a:r>
          </a:p>
        </p:txBody>
      </p:sp>
      <p:sp>
        <p:nvSpPr>
          <p:cNvPr id="4" name="Textfeld 3">
            <a:extLst>
              <a:ext uri="{FF2B5EF4-FFF2-40B4-BE49-F238E27FC236}">
                <a16:creationId xmlns:a16="http://schemas.microsoft.com/office/drawing/2014/main" id="{B4730998-662C-CE23-7F04-C585BB3371C0}"/>
              </a:ext>
            </a:extLst>
          </p:cNvPr>
          <p:cNvSpPr txBox="1"/>
          <p:nvPr/>
        </p:nvSpPr>
        <p:spPr>
          <a:xfrm>
            <a:off x="5932009" y="2142836"/>
            <a:ext cx="6259991" cy="3785652"/>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Bei einer Sendeleistung von mehr als 100W […] </a:t>
            </a:r>
            <a:r>
              <a:rPr lang="de-DE" sz="2000" b="1" noProof="0" dirty="0">
                <a:solidFill>
                  <a:srgbClr val="FF0000"/>
                </a:solidFill>
              </a:rPr>
              <a:t>X </a:t>
            </a:r>
          </a:p>
          <a:p>
            <a:r>
              <a:rPr lang="de-DE" sz="2000" noProof="0" dirty="0"/>
              <a:t>Unsere Klasse A darf mit mehr als 100W senden, braucht aber keine Morseprüfung mehr.</a:t>
            </a:r>
          </a:p>
          <a:p>
            <a:endParaRPr lang="de-DE" sz="2000" noProof="0" dirty="0"/>
          </a:p>
          <a:p>
            <a:r>
              <a:rPr lang="de-DE" sz="2000" b="1" noProof="0" dirty="0">
                <a:solidFill>
                  <a:srgbClr val="FF0000"/>
                </a:solidFill>
              </a:rPr>
              <a:t>X</a:t>
            </a:r>
            <a:r>
              <a:rPr lang="de-DE" sz="2000" noProof="0" dirty="0"/>
              <a:t> Wer Frequenzen unter 30MHz nutzen will […] </a:t>
            </a:r>
            <a:r>
              <a:rPr lang="de-DE" sz="2000" b="1" noProof="0" dirty="0">
                <a:solidFill>
                  <a:srgbClr val="FF0000"/>
                </a:solidFill>
              </a:rPr>
              <a:t>X</a:t>
            </a:r>
          </a:p>
          <a:p>
            <a:r>
              <a:rPr lang="de-DE" sz="2000" noProof="0" dirty="0"/>
              <a:t>Unsere Klasse E darf auch auf 80m (3,5MHz – 3,8MHz) senden, ohne Morseprüfung.</a:t>
            </a:r>
          </a:p>
          <a:p>
            <a:endParaRPr lang="de-DE" sz="2000" noProof="0" dirty="0"/>
          </a:p>
          <a:p>
            <a:r>
              <a:rPr lang="de-DE" sz="2000" b="1" noProof="0" dirty="0">
                <a:solidFill>
                  <a:srgbClr val="FF0000"/>
                </a:solidFill>
              </a:rPr>
              <a:t>X</a:t>
            </a:r>
            <a:r>
              <a:rPr lang="de-DE" sz="2000" noProof="0" dirty="0"/>
              <a:t> In den Radio </a:t>
            </a:r>
            <a:r>
              <a:rPr lang="de-DE" sz="2000" noProof="0" dirty="0" err="1"/>
              <a:t>Regulations</a:t>
            </a:r>
            <a:r>
              <a:rPr lang="de-DE" sz="2000" noProof="0" dirty="0"/>
              <a:t> (RR) werden bezüglich</a:t>
            </a:r>
          </a:p>
          <a:p>
            <a:r>
              <a:rPr lang="de-DE" sz="2000" noProof="0" dirty="0"/>
              <a:t>der Morsequalifikation keine Regelungen getroffen </a:t>
            </a:r>
            <a:r>
              <a:rPr lang="de-DE" sz="2000" b="1" noProof="0" dirty="0">
                <a:solidFill>
                  <a:srgbClr val="FF0000"/>
                </a:solidFill>
              </a:rPr>
              <a:t>X</a:t>
            </a:r>
          </a:p>
          <a:p>
            <a:r>
              <a:rPr lang="de-DE" sz="2000" noProof="0" dirty="0"/>
              <a:t>Die Radio </a:t>
            </a:r>
            <a:r>
              <a:rPr lang="de-DE" sz="2000" noProof="0" dirty="0" err="1"/>
              <a:t>Regulations</a:t>
            </a:r>
            <a:r>
              <a:rPr lang="de-DE" sz="2000" noProof="0" dirty="0"/>
              <a:t> regeln.</a:t>
            </a:r>
          </a:p>
        </p:txBody>
      </p:sp>
    </p:spTree>
    <p:extLst>
      <p:ext uri="{BB962C8B-B14F-4D97-AF65-F5344CB8AC3E}">
        <p14:creationId xmlns:p14="http://schemas.microsoft.com/office/powerpoint/2010/main" val="66911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FE5D94AB-5B19-F95C-8694-92CE25B45DB2}"/>
              </a:ext>
            </a:extLst>
          </p:cNvPr>
          <p:cNvSpPr/>
          <p:nvPr/>
        </p:nvSpPr>
        <p:spPr>
          <a:xfrm>
            <a:off x="314038" y="4244110"/>
            <a:ext cx="5126182" cy="2613890"/>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C1C32D4C-FC89-4612-1BBF-1190C3E3543C}"/>
              </a:ext>
            </a:extLst>
          </p:cNvPr>
          <p:cNvSpPr>
            <a:spLocks noGrp="1"/>
          </p:cNvSpPr>
          <p:nvPr>
            <p:ph type="body" sz="quarter" idx="10"/>
          </p:nvPr>
        </p:nvSpPr>
        <p:spPr/>
        <p:txBody>
          <a:bodyPr/>
          <a:lstStyle/>
          <a:p>
            <a:r>
              <a:rPr lang="de-DE" b="1" noProof="0" dirty="0"/>
              <a:t>VA401 Weshalb wird in den Radio </a:t>
            </a:r>
            <a:r>
              <a:rPr lang="de-DE" b="1" noProof="0" dirty="0" err="1"/>
              <a:t>Regulations</a:t>
            </a:r>
            <a:r>
              <a:rPr lang="de-DE" b="1" noProof="0" dirty="0"/>
              <a:t> (RR) die Erde in verschiedene Regionen eingeteilt?</a:t>
            </a:r>
          </a:p>
          <a:p>
            <a:endParaRPr lang="de-DE" b="1" noProof="0" dirty="0"/>
          </a:p>
          <a:p>
            <a:r>
              <a:rPr lang="de-DE" u="sng" noProof="0" dirty="0"/>
              <a:t>A Um in den Regionen unterschiedliche Frequenzbereichszuweisungen für die Funkdienste vornehmen zu können</a:t>
            </a:r>
          </a:p>
        </p:txBody>
      </p:sp>
      <p:sp>
        <p:nvSpPr>
          <p:cNvPr id="3" name="Textfeld 2">
            <a:extLst>
              <a:ext uri="{FF2B5EF4-FFF2-40B4-BE49-F238E27FC236}">
                <a16:creationId xmlns:a16="http://schemas.microsoft.com/office/drawing/2014/main" id="{94C74D80-9388-92A6-3524-96A03D8DCB04}"/>
              </a:ext>
            </a:extLst>
          </p:cNvPr>
          <p:cNvSpPr txBox="1"/>
          <p:nvPr/>
        </p:nvSpPr>
        <p:spPr>
          <a:xfrm>
            <a:off x="1" y="2382982"/>
            <a:ext cx="6096000" cy="1938992"/>
          </a:xfrm>
          <a:prstGeom prst="rect">
            <a:avLst/>
          </a:prstGeom>
          <a:noFill/>
        </p:spPr>
        <p:txBody>
          <a:bodyPr wrap="square" rtlCol="0">
            <a:spAutoFit/>
          </a:bodyPr>
          <a:lstStyle/>
          <a:p>
            <a:r>
              <a:rPr lang="de-DE" sz="2400" noProof="0" dirty="0"/>
              <a:t>In den USA hat der Amateurfunkdienst z.B. viel mehr Frequenzen zur Verfügung als wir. Dort wird ihm auch mehr Bedeutung zugemessen, weil das Land weniger Dicht besiedelt ist.</a:t>
            </a:r>
          </a:p>
        </p:txBody>
      </p:sp>
      <p:pic>
        <p:nvPicPr>
          <p:cNvPr id="5" name="Grafik 4">
            <a:extLst>
              <a:ext uri="{FF2B5EF4-FFF2-40B4-BE49-F238E27FC236}">
                <a16:creationId xmlns:a16="http://schemas.microsoft.com/office/drawing/2014/main" id="{3A9C4F26-98AD-A8FD-1426-2237DAA62E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2510" y="4256032"/>
            <a:ext cx="5098473" cy="2588114"/>
          </a:xfrm>
          <a:prstGeom prst="rect">
            <a:avLst/>
          </a:prstGeom>
        </p:spPr>
      </p:pic>
      <p:sp>
        <p:nvSpPr>
          <p:cNvPr id="7" name="Textfeld 6">
            <a:extLst>
              <a:ext uri="{FF2B5EF4-FFF2-40B4-BE49-F238E27FC236}">
                <a16:creationId xmlns:a16="http://schemas.microsoft.com/office/drawing/2014/main" id="{478728F0-B458-880C-E51C-DF7CA0969677}"/>
              </a:ext>
            </a:extLst>
          </p:cNvPr>
          <p:cNvSpPr txBox="1"/>
          <p:nvPr/>
        </p:nvSpPr>
        <p:spPr>
          <a:xfrm>
            <a:off x="5932009" y="1859340"/>
            <a:ext cx="6259991" cy="4708981"/>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Weil der Amateurfunkverkehr nur innerhalb</a:t>
            </a:r>
          </a:p>
          <a:p>
            <a:r>
              <a:rPr lang="de-DE" sz="2000" noProof="0" dirty="0"/>
              <a:t>einer Region zulässig ist </a:t>
            </a:r>
            <a:r>
              <a:rPr lang="de-DE" sz="2000" b="1" noProof="0" dirty="0">
                <a:solidFill>
                  <a:srgbClr val="FF0000"/>
                </a:solidFill>
              </a:rPr>
              <a:t>X </a:t>
            </a:r>
          </a:p>
          <a:p>
            <a:r>
              <a:rPr lang="de-DE" sz="2000" noProof="0" dirty="0"/>
              <a:t>Amateurfunk soll Grenzen überwinden und verbinden, nicht trennen.</a:t>
            </a:r>
          </a:p>
          <a:p>
            <a:endParaRPr lang="de-DE" sz="2000" noProof="0" dirty="0"/>
          </a:p>
          <a:p>
            <a:r>
              <a:rPr lang="de-DE" sz="2000" b="1" noProof="0" dirty="0">
                <a:solidFill>
                  <a:srgbClr val="FF0000"/>
                </a:solidFill>
              </a:rPr>
              <a:t>X</a:t>
            </a:r>
            <a:r>
              <a:rPr lang="de-DE" sz="2000" noProof="0" dirty="0"/>
              <a:t> Um für die einzelnen Regionen Regelungen für</a:t>
            </a:r>
          </a:p>
          <a:p>
            <a:r>
              <a:rPr lang="de-DE" sz="2000" noProof="0" dirty="0"/>
              <a:t>Gastlizenzen einführen zu können </a:t>
            </a:r>
            <a:r>
              <a:rPr lang="de-DE" sz="2000" b="1" noProof="0" dirty="0">
                <a:solidFill>
                  <a:srgbClr val="FF0000"/>
                </a:solidFill>
              </a:rPr>
              <a:t>X</a:t>
            </a:r>
          </a:p>
          <a:p>
            <a:r>
              <a:rPr lang="de-DE" sz="2000" noProof="0" dirty="0"/>
              <a:t>Gastlizenzen etc. kommen später mit der CEPT auf europäischer Ebene</a:t>
            </a:r>
          </a:p>
          <a:p>
            <a:endParaRPr lang="de-DE" sz="2000" noProof="0" dirty="0"/>
          </a:p>
          <a:p>
            <a:r>
              <a:rPr lang="de-DE" sz="2000" b="1" noProof="0" dirty="0">
                <a:solidFill>
                  <a:srgbClr val="FF0000"/>
                </a:solidFill>
              </a:rPr>
              <a:t>X</a:t>
            </a:r>
            <a:r>
              <a:rPr lang="de-DE" sz="2000" noProof="0" dirty="0"/>
              <a:t> Weil es sich um unterschiedliche Zeitzonen</a:t>
            </a:r>
          </a:p>
          <a:p>
            <a:r>
              <a:rPr lang="de-DE" sz="2000" noProof="0" dirty="0"/>
              <a:t>handelt und es so den Funkverkehr vereinfacht </a:t>
            </a:r>
            <a:r>
              <a:rPr lang="de-DE" sz="2000" b="1" noProof="0" dirty="0">
                <a:solidFill>
                  <a:srgbClr val="FF0000"/>
                </a:solidFill>
              </a:rPr>
              <a:t>X</a:t>
            </a:r>
          </a:p>
          <a:p>
            <a:r>
              <a:rPr lang="de-DE" sz="2000" noProof="0" dirty="0"/>
              <a:t>Zeitzonen sind eher ein Garant dafür, dass immer irgendwo jemand wach ist und mit uns funken kann.</a:t>
            </a:r>
          </a:p>
        </p:txBody>
      </p:sp>
    </p:spTree>
    <p:extLst>
      <p:ext uri="{BB962C8B-B14F-4D97-AF65-F5344CB8AC3E}">
        <p14:creationId xmlns:p14="http://schemas.microsoft.com/office/powerpoint/2010/main" val="164993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ECCA80E-957F-FD73-1E06-69AAF1D95C2B}"/>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BC218903-7D02-31D9-F8A9-7BC0EA2C74A6}"/>
              </a:ext>
            </a:extLst>
          </p:cNvPr>
          <p:cNvSpPr>
            <a:spLocks noGrp="1"/>
          </p:cNvSpPr>
          <p:nvPr>
            <p:ph type="body" sz="quarter" idx="10"/>
          </p:nvPr>
        </p:nvSpPr>
        <p:spPr/>
        <p:txBody>
          <a:bodyPr/>
          <a:lstStyle/>
          <a:p>
            <a:r>
              <a:rPr lang="de-DE" b="1" noProof="0" dirty="0"/>
              <a:t>VA402 Nach den Radio </a:t>
            </a:r>
            <a:r>
              <a:rPr lang="de-DE" b="1" noProof="0" dirty="0" err="1"/>
              <a:t>Regulations</a:t>
            </a:r>
            <a:r>
              <a:rPr lang="de-DE" b="1" noProof="0" dirty="0"/>
              <a:t> (RR) ist die Welt für die Zuweisung von Frequenzbereichen an Funkdienste in Regionen aufgeteilt. Wie viele Regionen gibt es?</a:t>
            </a:r>
          </a:p>
          <a:p>
            <a:endParaRPr lang="de-DE" noProof="0" dirty="0"/>
          </a:p>
          <a:p>
            <a:r>
              <a:rPr lang="de-DE" u="sng" noProof="0" dirty="0"/>
              <a:t>A Drei</a:t>
            </a:r>
          </a:p>
        </p:txBody>
      </p:sp>
      <p:sp>
        <p:nvSpPr>
          <p:cNvPr id="3" name="Textfeld 2">
            <a:extLst>
              <a:ext uri="{FF2B5EF4-FFF2-40B4-BE49-F238E27FC236}">
                <a16:creationId xmlns:a16="http://schemas.microsoft.com/office/drawing/2014/main" id="{E09E6839-7AD0-90F6-66E2-90741803E8AC}"/>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DDBD07A6-9217-9AEA-0CC2-85333FDE8487}"/>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7F2C0C7E-A5A9-16D7-E862-E6B249EFA9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214859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81EF8-2F5C-214B-DFD3-404C82C327CC}"/>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8C7085CE-1F7B-A18C-12C1-A14F1B16F1F6}"/>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A20D9EEA-63D3-32B0-42E1-37DF44DD1780}"/>
              </a:ext>
            </a:extLst>
          </p:cNvPr>
          <p:cNvSpPr>
            <a:spLocks noGrp="1"/>
          </p:cNvSpPr>
          <p:nvPr>
            <p:ph type="body" sz="quarter" idx="10"/>
          </p:nvPr>
        </p:nvSpPr>
        <p:spPr/>
        <p:txBody>
          <a:bodyPr/>
          <a:lstStyle/>
          <a:p>
            <a:r>
              <a:rPr lang="de-DE" b="1" noProof="0" dirty="0"/>
              <a:t>VA403 Zu welcher Region nach den Radio </a:t>
            </a:r>
            <a:r>
              <a:rPr lang="de-DE" b="1" noProof="0" dirty="0" err="1"/>
              <a:t>Regulations</a:t>
            </a:r>
            <a:r>
              <a:rPr lang="de-DE" b="1" noProof="0" dirty="0"/>
              <a:t> (RR) gehört Deutschland?</a:t>
            </a:r>
          </a:p>
          <a:p>
            <a:endParaRPr lang="de-DE" noProof="0" dirty="0"/>
          </a:p>
          <a:p>
            <a:r>
              <a:rPr lang="de-DE" u="sng" noProof="0" dirty="0"/>
              <a:t>A Region 1</a:t>
            </a:r>
          </a:p>
        </p:txBody>
      </p:sp>
      <p:sp>
        <p:nvSpPr>
          <p:cNvPr id="3" name="Textfeld 2">
            <a:extLst>
              <a:ext uri="{FF2B5EF4-FFF2-40B4-BE49-F238E27FC236}">
                <a16:creationId xmlns:a16="http://schemas.microsoft.com/office/drawing/2014/main" id="{84049AC8-ABF5-0541-5777-D129636718B5}"/>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E2E66814-2D55-4C20-C298-93939BEE62B4}"/>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BF157E99-971E-8744-53DF-14930D1490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1972057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BFB7E-A8FA-D977-1F32-12D3AA9A2C6A}"/>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DE9B3290-670D-87D2-D34C-011257280FB5}"/>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172BC918-6964-5E05-BB35-EFE83FA8CEA1}"/>
              </a:ext>
            </a:extLst>
          </p:cNvPr>
          <p:cNvSpPr>
            <a:spLocks noGrp="1"/>
          </p:cNvSpPr>
          <p:nvPr>
            <p:ph type="body" sz="quarter" idx="10"/>
          </p:nvPr>
        </p:nvSpPr>
        <p:spPr/>
        <p:txBody>
          <a:bodyPr/>
          <a:lstStyle/>
          <a:p>
            <a:r>
              <a:rPr lang="de-DE" b="1" noProof="0" dirty="0"/>
              <a:t>VA404 Zu welcher Region nach den Radio </a:t>
            </a:r>
            <a:r>
              <a:rPr lang="de-DE" b="1" noProof="0" dirty="0" err="1"/>
              <a:t>Regulations</a:t>
            </a:r>
            <a:r>
              <a:rPr lang="de-DE" b="1" noProof="0" dirty="0"/>
              <a:t> (RR) gehört Kanada?</a:t>
            </a:r>
          </a:p>
          <a:p>
            <a:endParaRPr lang="de-DE" noProof="0" dirty="0"/>
          </a:p>
          <a:p>
            <a:r>
              <a:rPr lang="de-DE" u="sng" noProof="0" dirty="0"/>
              <a:t>A Region 2</a:t>
            </a:r>
          </a:p>
        </p:txBody>
      </p:sp>
      <p:sp>
        <p:nvSpPr>
          <p:cNvPr id="3" name="Textfeld 2">
            <a:extLst>
              <a:ext uri="{FF2B5EF4-FFF2-40B4-BE49-F238E27FC236}">
                <a16:creationId xmlns:a16="http://schemas.microsoft.com/office/drawing/2014/main" id="{CFF8396A-0C6A-73BC-11A7-A44EC2443926}"/>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94051E08-A060-20C1-5A28-B704A2E2DCB4}"/>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B4FC4946-F5A5-49EC-35EB-75D5DA4F9C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2697899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73E72-2D71-780E-DDF4-ADB0ABD152A8}"/>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53C5B796-9325-5F16-978B-102132193E30}"/>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6F57AB05-EE8E-0B33-6FD0-C25D9F41B44F}"/>
              </a:ext>
            </a:extLst>
          </p:cNvPr>
          <p:cNvSpPr>
            <a:spLocks noGrp="1"/>
          </p:cNvSpPr>
          <p:nvPr>
            <p:ph type="body" sz="quarter" idx="10"/>
          </p:nvPr>
        </p:nvSpPr>
        <p:spPr/>
        <p:txBody>
          <a:bodyPr/>
          <a:lstStyle/>
          <a:p>
            <a:r>
              <a:rPr lang="de-DE" b="1" noProof="0" dirty="0"/>
              <a:t>VA405 Zu welcher Region nach den Radio </a:t>
            </a:r>
            <a:r>
              <a:rPr lang="de-DE" b="1" noProof="0" dirty="0" err="1"/>
              <a:t>Regulations</a:t>
            </a:r>
            <a:r>
              <a:rPr lang="de-DE" b="1" noProof="0" dirty="0"/>
              <a:t> (RR) gehört Australien?</a:t>
            </a:r>
          </a:p>
          <a:p>
            <a:endParaRPr lang="de-DE" noProof="0" dirty="0"/>
          </a:p>
          <a:p>
            <a:r>
              <a:rPr lang="de-DE" u="sng" noProof="0" dirty="0"/>
              <a:t>A Region 3</a:t>
            </a:r>
          </a:p>
        </p:txBody>
      </p:sp>
      <p:sp>
        <p:nvSpPr>
          <p:cNvPr id="3" name="Textfeld 2">
            <a:extLst>
              <a:ext uri="{FF2B5EF4-FFF2-40B4-BE49-F238E27FC236}">
                <a16:creationId xmlns:a16="http://schemas.microsoft.com/office/drawing/2014/main" id="{606ECF24-E5D2-BFA9-2089-F741665E51A3}"/>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89A86777-C70C-77A3-6573-74C62F53D497}"/>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4A5AD480-CA7F-6179-DB17-A60F33C607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4272803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EEE1A75-FC43-BF1C-8870-4634DE689CE4}"/>
              </a:ext>
            </a:extLst>
          </p:cNvPr>
          <p:cNvSpPr>
            <a:spLocks noGrp="1"/>
          </p:cNvSpPr>
          <p:nvPr>
            <p:ph type="body" sz="quarter" idx="10"/>
          </p:nvPr>
        </p:nvSpPr>
        <p:spPr/>
        <p:txBody>
          <a:bodyPr/>
          <a:lstStyle/>
          <a:p>
            <a:r>
              <a:rPr lang="de-DE" b="1" noProof="0" dirty="0"/>
              <a:t>VA406 Wo sind die Präfixe für Amateurfunkrufzeichen international geregelt?</a:t>
            </a:r>
          </a:p>
          <a:p>
            <a:endParaRPr lang="de-DE" b="1" noProof="0" dirty="0"/>
          </a:p>
          <a:p>
            <a:r>
              <a:rPr lang="de-DE" u="sng" noProof="0" dirty="0"/>
              <a:t>A In den Radio </a:t>
            </a:r>
            <a:r>
              <a:rPr lang="de-DE" u="sng" noProof="0" dirty="0" err="1"/>
              <a:t>Regulations</a:t>
            </a:r>
            <a:r>
              <a:rPr lang="de-DE" u="sng" noProof="0" dirty="0"/>
              <a:t> (RR)</a:t>
            </a:r>
          </a:p>
        </p:txBody>
      </p:sp>
      <p:sp>
        <p:nvSpPr>
          <p:cNvPr id="3" name="Inhaltsplatzhalter 2">
            <a:extLst>
              <a:ext uri="{FF2B5EF4-FFF2-40B4-BE49-F238E27FC236}">
                <a16:creationId xmlns:a16="http://schemas.microsoft.com/office/drawing/2014/main" id="{806C4B32-F664-E7E1-F488-348ED3E0258C}"/>
              </a:ext>
            </a:extLst>
          </p:cNvPr>
          <p:cNvSpPr txBox="1">
            <a:spLocks/>
          </p:cNvSpPr>
          <p:nvPr/>
        </p:nvSpPr>
        <p:spPr>
          <a:xfrm>
            <a:off x="0" y="1825625"/>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In den RR der ITU koordinieren 194 Staaten der Welt, wie sie mit Telekommunikation (also auch Funk) umgehen. Gerade wer „wie heißt“ muss international koordiniert sein.</a:t>
            </a:r>
          </a:p>
        </p:txBody>
      </p:sp>
      <p:sp>
        <p:nvSpPr>
          <p:cNvPr id="4" name="Textfeld 3">
            <a:extLst>
              <a:ext uri="{FF2B5EF4-FFF2-40B4-BE49-F238E27FC236}">
                <a16:creationId xmlns:a16="http://schemas.microsoft.com/office/drawing/2014/main" id="{E693D281-A114-CFC2-02D3-618847AE0385}"/>
              </a:ext>
            </a:extLst>
          </p:cNvPr>
          <p:cNvSpPr txBox="1"/>
          <p:nvPr/>
        </p:nvSpPr>
        <p:spPr>
          <a:xfrm>
            <a:off x="6096000" y="2788920"/>
            <a:ext cx="6096000" cy="2246769"/>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Im Amateurfunkgesetz (AFuG) </a:t>
            </a:r>
            <a:r>
              <a:rPr lang="de-DE" sz="2000" b="1" noProof="0" dirty="0">
                <a:solidFill>
                  <a:srgbClr val="FF0000"/>
                </a:solidFill>
              </a:rPr>
              <a:t>X </a:t>
            </a:r>
            <a:endParaRPr lang="de-DE" sz="2000" noProof="0" dirty="0"/>
          </a:p>
          <a:p>
            <a:r>
              <a:rPr lang="de-DE" sz="2000" b="1" noProof="0" dirty="0">
                <a:solidFill>
                  <a:srgbClr val="FF0000"/>
                </a:solidFill>
              </a:rPr>
              <a:t>X</a:t>
            </a:r>
            <a:r>
              <a:rPr lang="de-DE" sz="2000" noProof="0" dirty="0"/>
              <a:t> In der Rufzeichenliste der BNetzA </a:t>
            </a:r>
            <a:r>
              <a:rPr lang="de-DE" sz="2000" b="1" noProof="0" dirty="0">
                <a:solidFill>
                  <a:srgbClr val="FF0000"/>
                </a:solidFill>
              </a:rPr>
              <a:t>X</a:t>
            </a:r>
            <a:endParaRPr lang="de-DE" sz="2000" noProof="0" dirty="0"/>
          </a:p>
          <a:p>
            <a:r>
              <a:rPr lang="de-DE" sz="2000" b="1" noProof="0" dirty="0">
                <a:solidFill>
                  <a:srgbClr val="FF0000"/>
                </a:solidFill>
              </a:rPr>
              <a:t>X</a:t>
            </a:r>
            <a:r>
              <a:rPr lang="de-DE" sz="2000" noProof="0" dirty="0"/>
              <a:t> In der Amateurfunkverordnung (AFuV) </a:t>
            </a:r>
            <a:r>
              <a:rPr lang="de-DE" sz="2000" b="1" noProof="0" dirty="0">
                <a:solidFill>
                  <a:srgbClr val="FF0000"/>
                </a:solidFill>
              </a:rPr>
              <a:t>X</a:t>
            </a:r>
          </a:p>
          <a:p>
            <a:r>
              <a:rPr lang="de-DE" sz="2000" noProof="0" dirty="0"/>
              <a:t>Alle obigen Antworten sind nur in Deutschland relevant und spielen daher keine Rolle für andere Staaten. </a:t>
            </a:r>
          </a:p>
        </p:txBody>
      </p:sp>
      <p:graphicFrame>
        <p:nvGraphicFramePr>
          <p:cNvPr id="7" name="Diagramm 6">
            <a:extLst>
              <a:ext uri="{FF2B5EF4-FFF2-40B4-BE49-F238E27FC236}">
                <a16:creationId xmlns:a16="http://schemas.microsoft.com/office/drawing/2014/main" id="{ECBA3530-CE36-0C39-E277-6F945B9E67FD}"/>
              </a:ext>
            </a:extLst>
          </p:cNvPr>
          <p:cNvGraphicFramePr/>
          <p:nvPr>
            <p:extLst>
              <p:ext uri="{D42A27DB-BD31-4B8C-83A1-F6EECF244321}">
                <p14:modId xmlns:p14="http://schemas.microsoft.com/office/powerpoint/2010/main" val="3698990896"/>
              </p:ext>
            </p:extLst>
          </p:nvPr>
        </p:nvGraphicFramePr>
        <p:xfrm>
          <a:off x="0" y="2540000"/>
          <a:ext cx="5715000" cy="431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54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DFD5DD-7E23-AF93-1644-43BC77247013}"/>
              </a:ext>
            </a:extLst>
          </p:cNvPr>
          <p:cNvSpPr>
            <a:spLocks noGrp="1"/>
          </p:cNvSpPr>
          <p:nvPr>
            <p:ph type="title"/>
          </p:nvPr>
        </p:nvSpPr>
        <p:spPr/>
        <p:txBody>
          <a:bodyPr/>
          <a:lstStyle/>
          <a:p>
            <a:r>
              <a:rPr lang="de-DE" noProof="0" dirty="0"/>
              <a:t>Günter Lindemann DL9HCG</a:t>
            </a:r>
          </a:p>
        </p:txBody>
      </p:sp>
      <p:sp>
        <p:nvSpPr>
          <p:cNvPr id="3" name="Inhaltsplatzhalter 2">
            <a:extLst>
              <a:ext uri="{FF2B5EF4-FFF2-40B4-BE49-F238E27FC236}">
                <a16:creationId xmlns:a16="http://schemas.microsoft.com/office/drawing/2014/main" id="{7E230EB5-FB67-43FE-1D4D-55EB754289FD}"/>
              </a:ext>
            </a:extLst>
          </p:cNvPr>
          <p:cNvSpPr>
            <a:spLocks noGrp="1"/>
          </p:cNvSpPr>
          <p:nvPr>
            <p:ph idx="1"/>
          </p:nvPr>
        </p:nvSpPr>
        <p:spPr/>
        <p:txBody>
          <a:bodyPr/>
          <a:lstStyle/>
          <a:p>
            <a:pPr marL="0" indent="0">
              <a:buNone/>
            </a:pPr>
            <a:r>
              <a:rPr lang="de-DE" noProof="0" dirty="0"/>
              <a:t>Die Idee für die Erstellung solcher Lichtblicke kommt von Günter Lindemann (DL9HCG), der leider 2015 verstorben ist. Seine Lichtblicke haben mir enorm geholfen bei der Vorbereitung für meine eigenen Prüfungen. </a:t>
            </a:r>
          </a:p>
        </p:txBody>
      </p:sp>
    </p:spTree>
    <p:extLst>
      <p:ext uri="{BB962C8B-B14F-4D97-AF65-F5344CB8AC3E}">
        <p14:creationId xmlns:p14="http://schemas.microsoft.com/office/powerpoint/2010/main" val="427985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86086D7-368A-61EC-4B0B-7B63E7CEB3C1}"/>
              </a:ext>
            </a:extLst>
          </p:cNvPr>
          <p:cNvSpPr>
            <a:spLocks noGrp="1"/>
          </p:cNvSpPr>
          <p:nvPr>
            <p:ph type="body" sz="quarter" idx="10"/>
          </p:nvPr>
        </p:nvSpPr>
        <p:spPr/>
        <p:txBody>
          <a:bodyPr/>
          <a:lstStyle/>
          <a:p>
            <a:r>
              <a:rPr lang="de-DE" b="1" noProof="0" dirty="0"/>
              <a:t>VA407 In welchem internationalen Regelwerk können die Bedeutungen der im Amateurfunk gebräuchlichen Q-Gruppen nachgeschlagen werden? In den ...</a:t>
            </a:r>
          </a:p>
          <a:p>
            <a:endParaRPr lang="de-DE" noProof="0" dirty="0"/>
          </a:p>
          <a:p>
            <a:r>
              <a:rPr lang="de-DE" u="sng" noProof="0" dirty="0"/>
              <a:t>A Radio </a:t>
            </a:r>
            <a:r>
              <a:rPr lang="de-DE" u="sng" noProof="0" dirty="0" err="1"/>
              <a:t>Regulations</a:t>
            </a:r>
            <a:r>
              <a:rPr lang="de-DE" u="sng" noProof="0" dirty="0"/>
              <a:t> (RR)</a:t>
            </a:r>
          </a:p>
        </p:txBody>
      </p:sp>
      <p:sp>
        <p:nvSpPr>
          <p:cNvPr id="3" name="Textfeld 2">
            <a:extLst>
              <a:ext uri="{FF2B5EF4-FFF2-40B4-BE49-F238E27FC236}">
                <a16:creationId xmlns:a16="http://schemas.microsoft.com/office/drawing/2014/main" id="{1007AE71-57BB-B244-861C-ADDD620BD3C2}"/>
              </a:ext>
            </a:extLst>
          </p:cNvPr>
          <p:cNvSpPr txBox="1"/>
          <p:nvPr/>
        </p:nvSpPr>
        <p:spPr>
          <a:xfrm>
            <a:off x="448056" y="2540000"/>
            <a:ext cx="4983480" cy="646331"/>
          </a:xfrm>
          <a:prstGeom prst="rect">
            <a:avLst/>
          </a:prstGeom>
          <a:noFill/>
        </p:spPr>
        <p:txBody>
          <a:bodyPr wrap="square" rtlCol="0">
            <a:spAutoFit/>
          </a:bodyPr>
          <a:lstStyle/>
          <a:p>
            <a:r>
              <a:rPr lang="de-DE" noProof="0" dirty="0"/>
              <a:t>IDEE: Bild von „Morsetext“ </a:t>
            </a:r>
            <a:r>
              <a:rPr lang="de-DE" noProof="0" dirty="0" err="1"/>
              <a:t>vs</a:t>
            </a:r>
            <a:r>
              <a:rPr lang="de-DE" noProof="0" dirty="0"/>
              <a:t> Q-Code um die Effizienz zu zeigen?</a:t>
            </a:r>
          </a:p>
        </p:txBody>
      </p:sp>
      <p:sp>
        <p:nvSpPr>
          <p:cNvPr id="4" name="Textfeld 3">
            <a:extLst>
              <a:ext uri="{FF2B5EF4-FFF2-40B4-BE49-F238E27FC236}">
                <a16:creationId xmlns:a16="http://schemas.microsoft.com/office/drawing/2014/main" id="{FCBBA71B-B14B-A28B-FBA0-BFCED557FA90}"/>
              </a:ext>
            </a:extLst>
          </p:cNvPr>
          <p:cNvSpPr txBox="1"/>
          <p:nvPr/>
        </p:nvSpPr>
        <p:spPr>
          <a:xfrm>
            <a:off x="6096000" y="2149019"/>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Empfehlungen der International Amateur Radio</a:t>
            </a:r>
          </a:p>
          <a:p>
            <a:r>
              <a:rPr lang="de-DE" sz="2000" noProof="0" dirty="0"/>
              <a:t>Union (IARU) </a:t>
            </a:r>
            <a:r>
              <a:rPr lang="de-DE" sz="2000" b="1" noProof="0" dirty="0">
                <a:solidFill>
                  <a:srgbClr val="FF0000"/>
                </a:solidFill>
              </a:rPr>
              <a:t>X </a:t>
            </a:r>
          </a:p>
          <a:p>
            <a:r>
              <a:rPr lang="de-DE" sz="2000" noProof="0" dirty="0"/>
              <a:t>Die Q-Gruppen werden auch in anderen Funkdiensten genutzt und werden daher nicht von der IARU vorgegeben.</a:t>
            </a:r>
          </a:p>
          <a:p>
            <a:endParaRPr lang="de-DE" sz="2000" noProof="0" dirty="0"/>
          </a:p>
          <a:p>
            <a:r>
              <a:rPr lang="de-DE" sz="2000" b="1" noProof="0" dirty="0">
                <a:solidFill>
                  <a:srgbClr val="FF0000"/>
                </a:solidFill>
              </a:rPr>
              <a:t>X</a:t>
            </a:r>
            <a:r>
              <a:rPr lang="de-DE" sz="2000" noProof="0" dirty="0"/>
              <a:t> Standards des European Telecommunications</a:t>
            </a:r>
          </a:p>
          <a:p>
            <a:r>
              <a:rPr lang="de-DE" sz="2000" noProof="0" dirty="0"/>
              <a:t>Standards Institute (ETSI) </a:t>
            </a:r>
            <a:r>
              <a:rPr lang="de-DE" sz="2000" b="1" noProof="0" dirty="0">
                <a:solidFill>
                  <a:srgbClr val="FF0000"/>
                </a:solidFill>
              </a:rPr>
              <a:t>X</a:t>
            </a:r>
            <a:endParaRPr lang="de-DE" sz="2000" noProof="0" dirty="0"/>
          </a:p>
          <a:p>
            <a:r>
              <a:rPr lang="de-DE" sz="2000" noProof="0" dirty="0"/>
              <a:t>Die Q-Gruppen müssen auch über Europas Grenzen hinaus gelten.</a:t>
            </a:r>
          </a:p>
          <a:p>
            <a:r>
              <a:rPr lang="de-DE" sz="2000" b="1" noProof="0" dirty="0">
                <a:solidFill>
                  <a:srgbClr val="FF0000"/>
                </a:solidFill>
              </a:rPr>
              <a:t>X</a:t>
            </a:r>
            <a:r>
              <a:rPr lang="de-DE" sz="2000" noProof="0" dirty="0"/>
              <a:t> Empfehlungen der Internationalen </a:t>
            </a:r>
            <a:r>
              <a:rPr lang="de-DE" sz="2000" noProof="0" dirty="0" err="1"/>
              <a:t>Organisati</a:t>
            </a:r>
            <a:r>
              <a:rPr lang="de-DE" sz="2000" noProof="0" dirty="0"/>
              <a:t>-</a:t>
            </a:r>
          </a:p>
          <a:p>
            <a:r>
              <a:rPr lang="de-DE" sz="2000" noProof="0" dirty="0"/>
              <a:t>on für Normung (ISO) </a:t>
            </a:r>
            <a:r>
              <a:rPr lang="de-DE" sz="2000" b="1" noProof="0" dirty="0">
                <a:solidFill>
                  <a:srgbClr val="FF0000"/>
                </a:solidFill>
              </a:rPr>
              <a:t>X</a:t>
            </a:r>
          </a:p>
          <a:p>
            <a:r>
              <a:rPr lang="de-DE" sz="2000" noProof="0" dirty="0"/>
              <a:t>Q-Gruppen sind für den Funk und damit Sache der ITU und in den RR.</a:t>
            </a:r>
          </a:p>
        </p:txBody>
      </p:sp>
      <p:grpSp>
        <p:nvGrpSpPr>
          <p:cNvPr id="21" name="Gruppieren 20">
            <a:extLst>
              <a:ext uri="{FF2B5EF4-FFF2-40B4-BE49-F238E27FC236}">
                <a16:creationId xmlns:a16="http://schemas.microsoft.com/office/drawing/2014/main" id="{9698CE46-88B1-A09C-0B3B-1F05A6BA15DE}"/>
              </a:ext>
            </a:extLst>
          </p:cNvPr>
          <p:cNvGrpSpPr/>
          <p:nvPr/>
        </p:nvGrpSpPr>
        <p:grpSpPr>
          <a:xfrm>
            <a:off x="1200727" y="3327399"/>
            <a:ext cx="3240000" cy="3240000"/>
            <a:chOff x="1228436" y="3428999"/>
            <a:chExt cx="3240000" cy="3240000"/>
          </a:xfrm>
        </p:grpSpPr>
        <p:cxnSp>
          <p:nvCxnSpPr>
            <p:cNvPr id="20" name="Gerader Verbinder 19">
              <a:extLst>
                <a:ext uri="{FF2B5EF4-FFF2-40B4-BE49-F238E27FC236}">
                  <a16:creationId xmlns:a16="http://schemas.microsoft.com/office/drawing/2014/main" id="{9D643411-392F-94E8-FCFA-AE6FEFD90C43}"/>
                </a:ext>
              </a:extLst>
            </p:cNvPr>
            <p:cNvCxnSpPr>
              <a:stCxn id="18" idx="7"/>
              <a:endCxn id="18" idx="3"/>
            </p:cNvCxnSpPr>
            <p:nvPr/>
          </p:nvCxnSpPr>
          <p:spPr>
            <a:xfrm flipH="1">
              <a:off x="1702923" y="3903486"/>
              <a:ext cx="2291026" cy="2291026"/>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7" name="Gruppieren 16">
              <a:extLst>
                <a:ext uri="{FF2B5EF4-FFF2-40B4-BE49-F238E27FC236}">
                  <a16:creationId xmlns:a16="http://schemas.microsoft.com/office/drawing/2014/main" id="{42C3D053-10BB-DA1A-C63E-77AFBDFD5EDC}"/>
                </a:ext>
              </a:extLst>
            </p:cNvPr>
            <p:cNvGrpSpPr>
              <a:grpSpLocks noChangeAspect="1"/>
            </p:cNvGrpSpPr>
            <p:nvPr/>
          </p:nvGrpSpPr>
          <p:grpSpPr>
            <a:xfrm>
              <a:off x="1580200" y="3740941"/>
              <a:ext cx="2587003" cy="2222809"/>
              <a:chOff x="1118382" y="3671665"/>
              <a:chExt cx="3425024" cy="2942854"/>
            </a:xfrm>
          </p:grpSpPr>
          <p:sp>
            <p:nvSpPr>
              <p:cNvPr id="5" name="Textfeld 4">
                <a:extLst>
                  <a:ext uri="{FF2B5EF4-FFF2-40B4-BE49-F238E27FC236}">
                    <a16:creationId xmlns:a16="http://schemas.microsoft.com/office/drawing/2014/main" id="{B0255814-5787-9392-8EA2-74337A80E14C}"/>
                  </a:ext>
                </a:extLst>
              </p:cNvPr>
              <p:cNvSpPr txBox="1"/>
              <p:nvPr/>
            </p:nvSpPr>
            <p:spPr>
              <a:xfrm>
                <a:off x="2519172" y="3671665"/>
                <a:ext cx="841248" cy="369332"/>
              </a:xfrm>
              <a:prstGeom prst="rect">
                <a:avLst/>
              </a:prstGeom>
              <a:noFill/>
            </p:spPr>
            <p:txBody>
              <a:bodyPr wrap="square" rtlCol="0">
                <a:spAutoFit/>
              </a:bodyPr>
              <a:lstStyle/>
              <a:p>
                <a:pPr algn="ctr"/>
                <a:r>
                  <a:rPr lang="de-DE" noProof="0" dirty="0"/>
                  <a:t>QRZ?</a:t>
                </a:r>
              </a:p>
            </p:txBody>
          </p:sp>
          <p:pic>
            <p:nvPicPr>
              <p:cNvPr id="7" name="Grafik 6" descr="Pfeil nach unten mit einfarbiger Füllung">
                <a:extLst>
                  <a:ext uri="{FF2B5EF4-FFF2-40B4-BE49-F238E27FC236}">
                    <a16:creationId xmlns:a16="http://schemas.microsoft.com/office/drawing/2014/main" id="{A742579B-E230-14D8-3747-BB15281CEA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400000">
                <a:off x="3045858" y="3858586"/>
                <a:ext cx="914400" cy="914400"/>
              </a:xfrm>
              <a:prstGeom prst="rect">
                <a:avLst/>
              </a:prstGeom>
            </p:spPr>
          </p:pic>
          <p:pic>
            <p:nvPicPr>
              <p:cNvPr id="8" name="Grafik 7" descr="Pfeil nach unten mit einfarbiger Füllung">
                <a:extLst>
                  <a:ext uri="{FF2B5EF4-FFF2-40B4-BE49-F238E27FC236}">
                    <a16:creationId xmlns:a16="http://schemas.microsoft.com/office/drawing/2014/main" id="{C930C1E1-A46F-90AF-430F-B3C0F20622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400000">
                <a:off x="1889494" y="3858588"/>
                <a:ext cx="914400" cy="914400"/>
              </a:xfrm>
              <a:prstGeom prst="rect">
                <a:avLst/>
              </a:prstGeom>
            </p:spPr>
          </p:pic>
          <p:pic>
            <p:nvPicPr>
              <p:cNvPr id="12" name="Grafik 11">
                <a:extLst>
                  <a:ext uri="{FF2B5EF4-FFF2-40B4-BE49-F238E27FC236}">
                    <a16:creationId xmlns:a16="http://schemas.microsoft.com/office/drawing/2014/main" id="{1E2BB7FF-62D1-E683-783C-A51C5243F7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41308" y="4734199"/>
                <a:ext cx="1402098" cy="841259"/>
              </a:xfrm>
              <a:prstGeom prst="rect">
                <a:avLst/>
              </a:prstGeom>
            </p:spPr>
          </p:pic>
          <p:pic>
            <p:nvPicPr>
              <p:cNvPr id="14" name="Grafik 13">
                <a:extLst>
                  <a:ext uri="{FF2B5EF4-FFF2-40B4-BE49-F238E27FC236}">
                    <a16:creationId xmlns:a16="http://schemas.microsoft.com/office/drawing/2014/main" id="{3AAD2662-1745-EFB1-0000-6C7EFD06B0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383" y="4738584"/>
                <a:ext cx="1590061" cy="836874"/>
              </a:xfrm>
              <a:prstGeom prst="rect">
                <a:avLst/>
              </a:prstGeom>
            </p:spPr>
          </p:pic>
          <p:sp>
            <p:nvSpPr>
              <p:cNvPr id="15" name="Textfeld 14">
                <a:extLst>
                  <a:ext uri="{FF2B5EF4-FFF2-40B4-BE49-F238E27FC236}">
                    <a16:creationId xmlns:a16="http://schemas.microsoft.com/office/drawing/2014/main" id="{91B3DD54-8C68-A7A5-A0E5-8E2B3CBB2E6F}"/>
                  </a:ext>
                </a:extLst>
              </p:cNvPr>
              <p:cNvSpPr txBox="1"/>
              <p:nvPr/>
            </p:nvSpPr>
            <p:spPr>
              <a:xfrm>
                <a:off x="3141308" y="5653106"/>
                <a:ext cx="1402098" cy="957025"/>
              </a:xfrm>
              <a:prstGeom prst="rect">
                <a:avLst/>
              </a:prstGeom>
              <a:noFill/>
            </p:spPr>
            <p:txBody>
              <a:bodyPr wrap="square" rtlCol="0">
                <a:spAutoFit/>
              </a:bodyPr>
              <a:lstStyle/>
              <a:p>
                <a:pPr algn="ctr"/>
                <a:r>
                  <a:rPr lang="de-DE" sz="1600" noProof="0" dirty="0"/>
                  <a:t>QRZ = </a:t>
                </a:r>
              </a:p>
              <a:p>
                <a:pPr algn="ctr"/>
                <a:r>
                  <a:rPr lang="de-DE" sz="1600" noProof="0" dirty="0"/>
                  <a:t>Wer hat gerufen?</a:t>
                </a:r>
              </a:p>
            </p:txBody>
          </p:sp>
          <p:sp>
            <p:nvSpPr>
              <p:cNvPr id="16" name="Textfeld 15">
                <a:extLst>
                  <a:ext uri="{FF2B5EF4-FFF2-40B4-BE49-F238E27FC236}">
                    <a16:creationId xmlns:a16="http://schemas.microsoft.com/office/drawing/2014/main" id="{E079A7BE-645F-6C77-7EDB-5A35F87FC8E8}"/>
                  </a:ext>
                </a:extLst>
              </p:cNvPr>
              <p:cNvSpPr txBox="1"/>
              <p:nvPr/>
            </p:nvSpPr>
            <p:spPr>
              <a:xfrm>
                <a:off x="1118382" y="5657494"/>
                <a:ext cx="1590061" cy="957025"/>
              </a:xfrm>
              <a:prstGeom prst="rect">
                <a:avLst/>
              </a:prstGeom>
              <a:noFill/>
            </p:spPr>
            <p:txBody>
              <a:bodyPr wrap="square" rtlCol="0">
                <a:spAutoFit/>
              </a:bodyPr>
              <a:lstStyle/>
              <a:p>
                <a:pPr algn="ctr"/>
                <a:r>
                  <a:rPr lang="de-DE" sz="1600" noProof="0" dirty="0"/>
                  <a:t>QRZ = </a:t>
                </a:r>
              </a:p>
              <a:p>
                <a:pPr algn="ctr"/>
                <a:r>
                  <a:rPr lang="de-DE" sz="1600" noProof="0" dirty="0"/>
                  <a:t>Welche Frequenz?</a:t>
                </a:r>
              </a:p>
            </p:txBody>
          </p:sp>
        </p:grpSp>
        <p:sp>
          <p:nvSpPr>
            <p:cNvPr id="18" name="Ellipse 17">
              <a:extLst>
                <a:ext uri="{FF2B5EF4-FFF2-40B4-BE49-F238E27FC236}">
                  <a16:creationId xmlns:a16="http://schemas.microsoft.com/office/drawing/2014/main" id="{93B0183A-A52C-70AB-8946-BFE337FCDDFD}"/>
                </a:ext>
              </a:extLst>
            </p:cNvPr>
            <p:cNvSpPr>
              <a:spLocks noChangeAspect="1"/>
            </p:cNvSpPr>
            <p:nvPr/>
          </p:nvSpPr>
          <p:spPr>
            <a:xfrm>
              <a:off x="1228436" y="3428999"/>
              <a:ext cx="3240000" cy="3240000"/>
            </a:xfrm>
            <a:prstGeom prst="ellipse">
              <a:avLst/>
            </a:prstGeom>
            <a:noFill/>
            <a:ln w="190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sp>
        <p:nvSpPr>
          <p:cNvPr id="22" name="Inhaltsplatzhalter 2">
            <a:extLst>
              <a:ext uri="{FF2B5EF4-FFF2-40B4-BE49-F238E27FC236}">
                <a16:creationId xmlns:a16="http://schemas.microsoft.com/office/drawing/2014/main" id="{A639FB09-CA18-01B1-5B90-A44DA4B8EE44}"/>
              </a:ext>
            </a:extLst>
          </p:cNvPr>
          <p:cNvSpPr txBox="1">
            <a:spLocks/>
          </p:cNvSpPr>
          <p:nvPr/>
        </p:nvSpPr>
        <p:spPr>
          <a:xfrm>
            <a:off x="0" y="1825625"/>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Q-Gruppen machen Kommunikation effizienter, aber nur wenn alle überall das gleiche darunter verstehen.</a:t>
            </a:r>
          </a:p>
        </p:txBody>
      </p:sp>
    </p:spTree>
    <p:extLst>
      <p:ext uri="{BB962C8B-B14F-4D97-AF65-F5344CB8AC3E}">
        <p14:creationId xmlns:p14="http://schemas.microsoft.com/office/powerpoint/2010/main" val="199931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C180DF1-6739-49D6-A3D6-029DEB2711F6}"/>
              </a:ext>
            </a:extLst>
          </p:cNvPr>
          <p:cNvSpPr>
            <a:spLocks noGrp="1"/>
          </p:cNvSpPr>
          <p:nvPr>
            <p:ph type="body" sz="quarter" idx="10"/>
          </p:nvPr>
        </p:nvSpPr>
        <p:spPr/>
        <p:txBody>
          <a:bodyPr/>
          <a:lstStyle/>
          <a:p>
            <a:r>
              <a:rPr lang="de-DE" b="1" noProof="0" dirty="0"/>
              <a:t>VB101 Welche der folgenden Aussagen zur „CEPT-</a:t>
            </a:r>
            <a:r>
              <a:rPr lang="de-DE" b="1" noProof="0" dirty="0" err="1"/>
              <a:t>Novice</a:t>
            </a:r>
            <a:r>
              <a:rPr lang="de-DE" b="1" noProof="0" dirty="0"/>
              <a:t>-Amateurfunk Prüfungsbescheinigung“ ist richtig?</a:t>
            </a:r>
          </a:p>
          <a:p>
            <a:endParaRPr lang="de-DE" noProof="0" dirty="0"/>
          </a:p>
          <a:p>
            <a:r>
              <a:rPr lang="de-DE" u="sng" noProof="0" dirty="0"/>
              <a:t>A Sie kann die Erteilung einer entsprechenden </a:t>
            </a:r>
            <a:r>
              <a:rPr lang="de-DE" u="sng" noProof="0" dirty="0" err="1"/>
              <a:t>Novice</a:t>
            </a:r>
            <a:r>
              <a:rPr lang="de-DE" u="sng" noProof="0" dirty="0"/>
              <a:t>-Individualgenehmigung für Funkamateure in einem anderen Land vereinfachen.</a:t>
            </a:r>
          </a:p>
        </p:txBody>
      </p:sp>
      <p:sp>
        <p:nvSpPr>
          <p:cNvPr id="3" name="Inhaltsplatzhalter 2">
            <a:extLst>
              <a:ext uri="{FF2B5EF4-FFF2-40B4-BE49-F238E27FC236}">
                <a16:creationId xmlns:a16="http://schemas.microsoft.com/office/drawing/2014/main" id="{4B379031-8F13-B316-5D47-597F28E0FC7D}"/>
              </a:ext>
            </a:extLst>
          </p:cNvPr>
          <p:cNvSpPr txBox="1">
            <a:spLocks/>
          </p:cNvSpPr>
          <p:nvPr/>
        </p:nvSpPr>
        <p:spPr>
          <a:xfrm>
            <a:off x="0" y="1982649"/>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„kann […] vereinfachen“ weil bei weitem nicht alle Länder diese Empfehlung implementiert haben und damit Halter der Klassen N&amp;E nicht in jedem Land funken dürfen.</a:t>
            </a:r>
          </a:p>
        </p:txBody>
      </p:sp>
      <p:sp>
        <p:nvSpPr>
          <p:cNvPr id="4" name="Textfeld 3">
            <a:extLst>
              <a:ext uri="{FF2B5EF4-FFF2-40B4-BE49-F238E27FC236}">
                <a16:creationId xmlns:a16="http://schemas.microsoft.com/office/drawing/2014/main" id="{90AE91C0-6802-FABC-C52C-508ADCD1A4ED}"/>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im Ausland nach den deutschen </a:t>
            </a:r>
            <a:r>
              <a:rPr lang="de-DE" sz="2000" noProof="0" dirty="0" err="1"/>
              <a:t>Bestimmungen.</a:t>
            </a:r>
            <a:r>
              <a:rPr lang="de-DE" sz="2000" b="1" noProof="0" dirty="0" err="1">
                <a:solidFill>
                  <a:srgbClr val="FF0000"/>
                </a:solidFill>
              </a:rPr>
              <a:t>X</a:t>
            </a:r>
            <a:r>
              <a:rPr lang="de-DE" sz="2000" b="1" noProof="0" dirty="0">
                <a:solidFill>
                  <a:srgbClr val="FF0000"/>
                </a:solidFill>
              </a:rPr>
              <a:t> </a:t>
            </a:r>
          </a:p>
          <a:p>
            <a:r>
              <a:rPr lang="de-DE" sz="2000" noProof="0" dirty="0"/>
              <a:t>Auch wenn sich die Regeln dank der RR oft ähnlich sind, gelten im Ausland nicht die deutschen Bestimmungen.</a:t>
            </a:r>
          </a:p>
          <a:p>
            <a:endParaRPr lang="de-DE" sz="2000" noProof="0" dirty="0"/>
          </a:p>
          <a:p>
            <a:r>
              <a:rPr lang="de-DE" sz="2000" b="1" noProof="0" dirty="0">
                <a:solidFill>
                  <a:srgbClr val="FF0000"/>
                </a:solidFill>
              </a:rPr>
              <a:t>X</a:t>
            </a:r>
            <a:r>
              <a:rPr lang="de-DE" sz="2000" noProof="0" dirty="0"/>
              <a:t>  […] gemäß der CEPT-Empfehlung T/R 61-01.</a:t>
            </a:r>
            <a:r>
              <a:rPr lang="de-DE" sz="2000" b="1" noProof="0" dirty="0">
                <a:solidFill>
                  <a:srgbClr val="FF0000"/>
                </a:solidFill>
              </a:rPr>
              <a:t>X</a:t>
            </a:r>
            <a:endParaRPr lang="de-DE" sz="2000" noProof="0" dirty="0"/>
          </a:p>
          <a:p>
            <a:r>
              <a:rPr lang="de-DE" sz="2000" noProof="0" dirty="0"/>
              <a:t>Diese Empfehlung gilt nur für die Klasse A.</a:t>
            </a:r>
          </a:p>
          <a:p>
            <a:endParaRPr lang="de-DE" sz="2000" noProof="0" dirty="0"/>
          </a:p>
          <a:p>
            <a:r>
              <a:rPr lang="de-DE" sz="2000" b="1" noProof="0" dirty="0">
                <a:solidFill>
                  <a:srgbClr val="FF0000"/>
                </a:solidFill>
              </a:rPr>
              <a:t>X</a:t>
            </a:r>
            <a:r>
              <a:rPr lang="de-DE" sz="2000" noProof="0" dirty="0"/>
              <a:t> Inhaber der CEPT-</a:t>
            </a:r>
            <a:r>
              <a:rPr lang="de-DE" sz="2000" noProof="0" dirty="0" err="1"/>
              <a:t>Novice</a:t>
            </a:r>
            <a:r>
              <a:rPr lang="de-DE" sz="2000" noProof="0" dirty="0"/>
              <a:t>-Amateurfunk-Prüfungsbescheinigung dürfen grundsätzlich keinen Amateurfunkbetrieb im Ausland durchführen. </a:t>
            </a:r>
            <a:r>
              <a:rPr lang="de-DE" sz="2000" b="1" noProof="0" dirty="0">
                <a:solidFill>
                  <a:srgbClr val="FF0000"/>
                </a:solidFill>
              </a:rPr>
              <a:t>X</a:t>
            </a:r>
          </a:p>
          <a:p>
            <a:r>
              <a:rPr lang="de-DE" sz="2000" noProof="0" dirty="0"/>
              <a:t>Zum Glück ist das Falsch, in Polen z.B. darf die Klasse-E auch genutzt werden.</a:t>
            </a:r>
          </a:p>
        </p:txBody>
      </p:sp>
      <p:sp>
        <p:nvSpPr>
          <p:cNvPr id="5" name="Textfeld 4">
            <a:extLst>
              <a:ext uri="{FF2B5EF4-FFF2-40B4-BE49-F238E27FC236}">
                <a16:creationId xmlns:a16="http://schemas.microsoft.com/office/drawing/2014/main" id="{513E3420-5B73-360C-5A2D-EEB001E1C0A6}"/>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Tree>
    <p:extLst>
      <p:ext uri="{BB962C8B-B14F-4D97-AF65-F5344CB8AC3E}">
        <p14:creationId xmlns:p14="http://schemas.microsoft.com/office/powerpoint/2010/main" val="1010542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47A0074-1068-9731-07AE-6397283B1BF8}"/>
              </a:ext>
            </a:extLst>
          </p:cNvPr>
          <p:cNvSpPr>
            <a:spLocks noGrp="1"/>
          </p:cNvSpPr>
          <p:nvPr>
            <p:ph type="body" sz="quarter" idx="10"/>
          </p:nvPr>
        </p:nvSpPr>
        <p:spPr/>
        <p:txBody>
          <a:bodyPr/>
          <a:lstStyle/>
          <a:p>
            <a:r>
              <a:rPr lang="en-GB" b="1" dirty="0"/>
              <a:t>VB102 Was </a:t>
            </a:r>
            <a:r>
              <a:rPr lang="en-GB" b="1" dirty="0" err="1"/>
              <a:t>versteht</a:t>
            </a:r>
            <a:r>
              <a:rPr lang="en-GB" b="1" dirty="0"/>
              <a:t> man </a:t>
            </a:r>
            <a:r>
              <a:rPr lang="en-GB" b="1" dirty="0" err="1"/>
              <a:t>unter</a:t>
            </a:r>
            <a:r>
              <a:rPr lang="en-GB" b="1" dirty="0"/>
              <a:t> </a:t>
            </a:r>
            <a:r>
              <a:rPr lang="en-GB" b="1" dirty="0" err="1"/>
              <a:t>dem</a:t>
            </a:r>
            <a:r>
              <a:rPr lang="en-GB" b="1" dirty="0"/>
              <a:t> </a:t>
            </a:r>
            <a:r>
              <a:rPr lang="en-GB" b="1" dirty="0" err="1"/>
              <a:t>Begriff</a:t>
            </a:r>
            <a:r>
              <a:rPr lang="en-GB" b="1" dirty="0"/>
              <a:t> HAREC (Harmonized Amateur Radio </a:t>
            </a:r>
            <a:r>
              <a:rPr lang="en-GB" b="1" dirty="0" err="1"/>
              <a:t>ExaminationCertificate</a:t>
            </a:r>
            <a:r>
              <a:rPr lang="en-GB" b="1" dirty="0"/>
              <a:t>)?</a:t>
            </a:r>
          </a:p>
          <a:p>
            <a:endParaRPr lang="en-GB" b="1" dirty="0"/>
          </a:p>
          <a:p>
            <a:r>
              <a:rPr lang="en-GB" u="sng" dirty="0"/>
              <a:t>A </a:t>
            </a:r>
            <a:r>
              <a:rPr lang="de-DE" u="sng" dirty="0"/>
              <a:t>Es ist eine harmonisierte Amateurfunkprüfungsbescheinigung gemäß der CEPT-Empfehlung T/R 61-02. Das Amateurfunkzeugnis der Klasse A entspricht dieser Empfehlung.</a:t>
            </a:r>
            <a:endParaRPr lang="en-GB" u="sng" dirty="0"/>
          </a:p>
        </p:txBody>
      </p:sp>
      <p:sp>
        <p:nvSpPr>
          <p:cNvPr id="3" name="Textfeld 2">
            <a:extLst>
              <a:ext uri="{FF2B5EF4-FFF2-40B4-BE49-F238E27FC236}">
                <a16:creationId xmlns:a16="http://schemas.microsoft.com/office/drawing/2014/main" id="{DA7BE6DF-CE0D-E456-8097-50D5073E14D1}"/>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4" name="Inhaltsplatzhalter 2">
            <a:extLst>
              <a:ext uri="{FF2B5EF4-FFF2-40B4-BE49-F238E27FC236}">
                <a16:creationId xmlns:a16="http://schemas.microsoft.com/office/drawing/2014/main" id="{9F80FDC2-8C27-22BA-8C72-858D74071EB3}"/>
              </a:ext>
            </a:extLst>
          </p:cNvPr>
          <p:cNvSpPr txBox="1">
            <a:spLocks/>
          </p:cNvSpPr>
          <p:nvPr/>
        </p:nvSpPr>
        <p:spPr>
          <a:xfrm>
            <a:off x="0" y="1982649"/>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2400" noProof="0" dirty="0"/>
          </a:p>
        </p:txBody>
      </p:sp>
      <p:sp>
        <p:nvSpPr>
          <p:cNvPr id="5" name="Textfeld 4">
            <a:extLst>
              <a:ext uri="{FF2B5EF4-FFF2-40B4-BE49-F238E27FC236}">
                <a16:creationId xmlns:a16="http://schemas.microsoft.com/office/drawing/2014/main" id="{DB2F171A-6813-B028-AADA-24B05FCD8F85}"/>
              </a:ext>
            </a:extLst>
          </p:cNvPr>
          <p:cNvSpPr txBox="1"/>
          <p:nvPr/>
        </p:nvSpPr>
        <p:spPr>
          <a:xfrm>
            <a:off x="5809672" y="2764572"/>
            <a:ext cx="6382327" cy="3477875"/>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Amateurfunkgenehmigung </a:t>
            </a:r>
            <a:r>
              <a:rPr lang="de-DE" sz="2000" dirty="0"/>
              <a:t>[…] gemäß der CEPT-Empfehlung T/R 61-01. </a:t>
            </a:r>
            <a:r>
              <a:rPr lang="de-DE" sz="2000" b="1" noProof="0" dirty="0">
                <a:solidFill>
                  <a:srgbClr val="FF0000"/>
                </a:solidFill>
              </a:rPr>
              <a:t>X </a:t>
            </a:r>
          </a:p>
          <a:p>
            <a:r>
              <a:rPr lang="de-DE" sz="2000" noProof="0" dirty="0"/>
              <a:t>Genehmigungen zum Funk  erteilen nur die jeweiligen Länder und die 61-01 definiert die Anerkennung und nicht die Prüfung.</a:t>
            </a:r>
          </a:p>
          <a:p>
            <a:endParaRPr lang="de-DE" sz="2000" noProof="0" dirty="0"/>
          </a:p>
          <a:p>
            <a:r>
              <a:rPr lang="de-DE" sz="2000" b="1" noProof="0" dirty="0">
                <a:solidFill>
                  <a:srgbClr val="FF0000"/>
                </a:solidFill>
              </a:rPr>
              <a:t>X</a:t>
            </a:r>
            <a:r>
              <a:rPr lang="de-DE" sz="2000" noProof="0" dirty="0"/>
              <a:t>  […] CEPT-</a:t>
            </a:r>
            <a:r>
              <a:rPr lang="de-DE" sz="2000" noProof="0" dirty="0" err="1"/>
              <a:t>Novice</a:t>
            </a:r>
            <a:r>
              <a:rPr lang="de-DE" sz="2000" noProof="0" dirty="0"/>
              <a:t>- […] </a:t>
            </a:r>
            <a:r>
              <a:rPr lang="de-DE" sz="2000" b="1" noProof="0" dirty="0">
                <a:solidFill>
                  <a:srgbClr val="FF0000"/>
                </a:solidFill>
              </a:rPr>
              <a:t>X</a:t>
            </a:r>
            <a:endParaRPr lang="de-DE" sz="2000" noProof="0" dirty="0"/>
          </a:p>
          <a:p>
            <a:r>
              <a:rPr lang="de-DE" sz="2000" noProof="0" dirty="0"/>
              <a:t>HAREC bedeutet im wesentlichen Klasse A und damit nicht die „Novizen“ Klasse E und N.</a:t>
            </a:r>
          </a:p>
          <a:p>
            <a:endParaRPr lang="de-DE" sz="2000" noProof="0" dirty="0"/>
          </a:p>
        </p:txBody>
      </p:sp>
    </p:spTree>
    <p:extLst>
      <p:ext uri="{BB962C8B-B14F-4D97-AF65-F5344CB8AC3E}">
        <p14:creationId xmlns:p14="http://schemas.microsoft.com/office/powerpoint/2010/main" val="2529992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A58F7B8-5CCF-2743-AF47-F7B4F06F85CD}"/>
              </a:ext>
            </a:extLst>
          </p:cNvPr>
          <p:cNvSpPr>
            <a:spLocks noGrp="1"/>
          </p:cNvSpPr>
          <p:nvPr>
            <p:ph type="body" sz="quarter" idx="10"/>
          </p:nvPr>
        </p:nvSpPr>
        <p:spPr/>
        <p:txBody>
          <a:bodyPr/>
          <a:lstStyle/>
          <a:p>
            <a:r>
              <a:rPr lang="de-DE" b="1" dirty="0"/>
              <a:t>VB103 Was ist eine HAREC-Bescheinigung? Das Dokument ...</a:t>
            </a:r>
          </a:p>
          <a:p>
            <a:endParaRPr lang="de-DE" b="1" dirty="0"/>
          </a:p>
          <a:p>
            <a:r>
              <a:rPr lang="de-DE" u="sng" dirty="0"/>
              <a:t>A bescheinigt eine erfolgreich abgelegte Prüfung der Klasse A nach der CEPT-Empfehlung T/R 61-02. Damit kann ein Funkamateur in den beteiligten Ländern eine Amateurfunkzulassung erhalten.</a:t>
            </a:r>
            <a:endParaRPr lang="en-GB" u="sng" dirty="0"/>
          </a:p>
        </p:txBody>
      </p:sp>
      <p:sp>
        <p:nvSpPr>
          <p:cNvPr id="3" name="Textfeld 2">
            <a:extLst>
              <a:ext uri="{FF2B5EF4-FFF2-40B4-BE49-F238E27FC236}">
                <a16:creationId xmlns:a16="http://schemas.microsoft.com/office/drawing/2014/main" id="{FC6A65FB-F0C6-764A-1729-835ABA01EBEC}"/>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dirty="0"/>
              <a:t> berechtigt den Funkamateur zur Durchführung von vorübergehendem Amateurfunkbetrieb nach der CEPT-Empfehlung T/R 61-01. </a:t>
            </a:r>
            <a:r>
              <a:rPr lang="de-DE" sz="2000" b="1" noProof="0" dirty="0">
                <a:solidFill>
                  <a:srgbClr val="FF0000"/>
                </a:solidFill>
              </a:rPr>
              <a:t>X </a:t>
            </a:r>
          </a:p>
          <a:p>
            <a:r>
              <a:rPr lang="de-DE" sz="2000" dirty="0"/>
              <a:t>Die Berechtigung erhält man erst vom jeweiligen Land. </a:t>
            </a:r>
            <a:endParaRPr lang="de-DE" sz="2000" noProof="0" dirty="0"/>
          </a:p>
          <a:p>
            <a:endParaRPr lang="de-DE" sz="2000" noProof="0" dirty="0"/>
          </a:p>
          <a:p>
            <a:r>
              <a:rPr lang="de-DE" sz="2000" b="1" noProof="0" dirty="0">
                <a:solidFill>
                  <a:srgbClr val="FF0000"/>
                </a:solidFill>
              </a:rPr>
              <a:t>X</a:t>
            </a:r>
            <a:r>
              <a:rPr lang="de-DE" sz="2000" noProof="0" dirty="0"/>
              <a:t>  […] Klasse E […] </a:t>
            </a:r>
            <a:r>
              <a:rPr lang="de-DE" sz="2000" b="1" noProof="0" dirty="0">
                <a:solidFill>
                  <a:srgbClr val="FF0000"/>
                </a:solidFill>
              </a:rPr>
              <a:t>X</a:t>
            </a:r>
            <a:endParaRPr lang="de-DE" sz="2000" noProof="0" dirty="0"/>
          </a:p>
          <a:p>
            <a:r>
              <a:rPr lang="de-DE" sz="2000" noProof="0" dirty="0"/>
              <a:t>HAREC bedeutet im wesentlichen Klasse A und damit nicht die „Novizen“ Klasse E und N.</a:t>
            </a:r>
          </a:p>
          <a:p>
            <a:endParaRPr lang="de-DE" sz="2000" dirty="0"/>
          </a:p>
          <a:p>
            <a:r>
              <a:rPr lang="de-DE" sz="2000" b="1" dirty="0">
                <a:solidFill>
                  <a:srgbClr val="FF0000"/>
                </a:solidFill>
              </a:rPr>
              <a:t>X</a:t>
            </a:r>
            <a:r>
              <a:rPr lang="de-DE" sz="2000" dirty="0"/>
              <a:t>  […] Morseprüfung […] </a:t>
            </a:r>
            <a:r>
              <a:rPr lang="de-DE" sz="2000" b="1" dirty="0">
                <a:solidFill>
                  <a:srgbClr val="FF0000"/>
                </a:solidFill>
              </a:rPr>
              <a:t>X</a:t>
            </a:r>
            <a:endParaRPr lang="de-DE" sz="2000" noProof="0" dirty="0"/>
          </a:p>
          <a:p>
            <a:r>
              <a:rPr lang="de-DE" sz="2000" dirty="0"/>
              <a:t>HAREC bedeutet im wesentlichen Klasse A und die bekommt man in Deutschland auch ohne Morsen.</a:t>
            </a:r>
            <a:endParaRPr lang="de-DE" sz="2000" noProof="0" dirty="0"/>
          </a:p>
        </p:txBody>
      </p:sp>
      <p:sp>
        <p:nvSpPr>
          <p:cNvPr id="4" name="Textfeld 3">
            <a:extLst>
              <a:ext uri="{FF2B5EF4-FFF2-40B4-BE49-F238E27FC236}">
                <a16:creationId xmlns:a16="http://schemas.microsoft.com/office/drawing/2014/main" id="{282C61B6-4B02-8B99-9054-05429EBF0BA9}"/>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Tree>
    <p:extLst>
      <p:ext uri="{BB962C8B-B14F-4D97-AF65-F5344CB8AC3E}">
        <p14:creationId xmlns:p14="http://schemas.microsoft.com/office/powerpoint/2010/main" val="3270600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B49039A-5221-79EA-1B1E-1F1FAB6980C7}"/>
              </a:ext>
            </a:extLst>
          </p:cNvPr>
          <p:cNvSpPr>
            <a:spLocks noGrp="1"/>
          </p:cNvSpPr>
          <p:nvPr>
            <p:ph type="body" sz="quarter" idx="10"/>
          </p:nvPr>
        </p:nvSpPr>
        <p:spPr/>
        <p:txBody>
          <a:bodyPr/>
          <a:lstStyle/>
          <a:p>
            <a:r>
              <a:rPr lang="de-DE" b="1" dirty="0"/>
              <a:t>VB104 Welche Bedeutung haben die CEPT-Empfehlungen T/R 61-01 und T/R 61-02 sowie der ERC-Report 32 und die ECC-Empfehlung (05)06 für den Amateurfunk? Sie bilden die Grundlage für...</a:t>
            </a:r>
          </a:p>
          <a:p>
            <a:endParaRPr lang="de-DE" dirty="0"/>
          </a:p>
          <a:p>
            <a:r>
              <a:rPr lang="de-DE" u="sng" dirty="0"/>
              <a:t>A den vorübergehenden Amateurfunkbetrieb und die gegenseitige Anerkennung von Amateurfunkzeugnissen in den umsetzenden Ländern.</a:t>
            </a:r>
            <a:endParaRPr lang="en-GB" u="sng" dirty="0"/>
          </a:p>
        </p:txBody>
      </p:sp>
      <p:sp>
        <p:nvSpPr>
          <p:cNvPr id="3" name="Textfeld 2">
            <a:extLst>
              <a:ext uri="{FF2B5EF4-FFF2-40B4-BE49-F238E27FC236}">
                <a16:creationId xmlns:a16="http://schemas.microsoft.com/office/drawing/2014/main" id="{4B78DF4E-4588-5CB7-A885-C6C18949D3B2}"/>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dirty="0"/>
              <a:t> den Funkverkehr zwischen […] Ländern und die […] Frequenzzuweisungen für den Amateurfunkdienst.</a:t>
            </a:r>
            <a:r>
              <a:rPr lang="de-DE" sz="2000" b="1" noProof="0" dirty="0">
                <a:solidFill>
                  <a:srgbClr val="FF0000"/>
                </a:solidFill>
              </a:rPr>
              <a:t>X </a:t>
            </a:r>
          </a:p>
          <a:p>
            <a:r>
              <a:rPr lang="de-DE" sz="2000" dirty="0"/>
              <a:t>Um aus Deutschland mit anderen Ländern funken zu können, braucht es „nur“ die RR (siehe VA-Fragen). </a:t>
            </a:r>
            <a:endParaRPr lang="de-DE" sz="2000" noProof="0" dirty="0"/>
          </a:p>
          <a:p>
            <a:endParaRPr lang="de-DE" sz="2000" noProof="0" dirty="0"/>
          </a:p>
          <a:p>
            <a:r>
              <a:rPr lang="de-DE" sz="2000" b="1" noProof="0" dirty="0">
                <a:solidFill>
                  <a:srgbClr val="FF0000"/>
                </a:solidFill>
              </a:rPr>
              <a:t>X</a:t>
            </a:r>
            <a:r>
              <a:rPr lang="de-DE" sz="2000" noProof="0" dirty="0"/>
              <a:t>  </a:t>
            </a:r>
            <a:r>
              <a:rPr lang="de-DE" sz="2000" dirty="0"/>
              <a:t>den Amateurfunkverkehr in den umsetzenden</a:t>
            </a:r>
          </a:p>
          <a:p>
            <a:r>
              <a:rPr lang="de-DE" sz="2000" dirty="0"/>
              <a:t>Ländern […] </a:t>
            </a:r>
            <a:r>
              <a:rPr lang="de-DE" sz="2000" b="1" noProof="0" dirty="0">
                <a:solidFill>
                  <a:srgbClr val="FF0000"/>
                </a:solidFill>
              </a:rPr>
              <a:t>X</a:t>
            </a:r>
            <a:endParaRPr lang="de-DE" sz="2000" noProof="0" dirty="0"/>
          </a:p>
          <a:p>
            <a:r>
              <a:rPr lang="de-DE" sz="2000" noProof="0" dirty="0"/>
              <a:t>Es geht um die Anerkennung der Prüfungen anderer Länder und nicht um den Funkverkehr generell in den Ländern.</a:t>
            </a:r>
          </a:p>
          <a:p>
            <a:endParaRPr lang="de-DE" sz="2000" dirty="0"/>
          </a:p>
          <a:p>
            <a:r>
              <a:rPr lang="de-DE" sz="2000" b="1" dirty="0">
                <a:solidFill>
                  <a:srgbClr val="FF0000"/>
                </a:solidFill>
              </a:rPr>
              <a:t>X</a:t>
            </a:r>
            <a:r>
              <a:rPr lang="de-DE" sz="2000" dirty="0"/>
              <a:t>  […] Warenverkehr […] </a:t>
            </a:r>
            <a:r>
              <a:rPr lang="de-DE" sz="2000" b="1" dirty="0">
                <a:solidFill>
                  <a:srgbClr val="FF0000"/>
                </a:solidFill>
              </a:rPr>
              <a:t>X</a:t>
            </a:r>
            <a:endParaRPr lang="de-DE" sz="2000" noProof="0" dirty="0"/>
          </a:p>
        </p:txBody>
      </p:sp>
      <p:sp>
        <p:nvSpPr>
          <p:cNvPr id="4" name="Textfeld 3">
            <a:extLst>
              <a:ext uri="{FF2B5EF4-FFF2-40B4-BE49-F238E27FC236}">
                <a16:creationId xmlns:a16="http://schemas.microsoft.com/office/drawing/2014/main" id="{883E1AF7-727C-0042-91B9-F67D50F00ECB}"/>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Tree>
    <p:extLst>
      <p:ext uri="{BB962C8B-B14F-4D97-AF65-F5344CB8AC3E}">
        <p14:creationId xmlns:p14="http://schemas.microsoft.com/office/powerpoint/2010/main" val="3715275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FF1D54E-EDFE-B00A-FC9F-1ACC4F156751}"/>
              </a:ext>
            </a:extLst>
          </p:cNvPr>
          <p:cNvSpPr>
            <a:spLocks noGrp="1"/>
          </p:cNvSpPr>
          <p:nvPr>
            <p:ph type="body" sz="quarter" idx="10"/>
          </p:nvPr>
        </p:nvSpPr>
        <p:spPr/>
        <p:txBody>
          <a:bodyPr/>
          <a:lstStyle/>
          <a:p>
            <a:r>
              <a:rPr lang="de-DE" b="1" dirty="0"/>
              <a:t>VB105 Darf ein Funkamateur mit einer Amateurfunkzulassung der Klasse N in allen CEPT-Ländern Amateurfunkverkehr abwickeln?</a:t>
            </a:r>
          </a:p>
          <a:p>
            <a:endParaRPr lang="de-DE" b="1" dirty="0"/>
          </a:p>
          <a:p>
            <a:r>
              <a:rPr lang="de-DE" u="sng" dirty="0"/>
              <a:t>A Nein, die Zulassungsklasse N ist nur in Deutschland gültig.</a:t>
            </a:r>
            <a:endParaRPr lang="en-GB" u="sng" dirty="0"/>
          </a:p>
        </p:txBody>
      </p:sp>
      <p:sp>
        <p:nvSpPr>
          <p:cNvPr id="3" name="Textfeld 2">
            <a:extLst>
              <a:ext uri="{FF2B5EF4-FFF2-40B4-BE49-F238E27FC236}">
                <a16:creationId xmlns:a16="http://schemas.microsoft.com/office/drawing/2014/main" id="{875E0BF0-3897-19B3-6791-0EF46BDF3F9F}"/>
              </a:ext>
            </a:extLst>
          </p:cNvPr>
          <p:cNvSpPr txBox="1"/>
          <p:nvPr/>
        </p:nvSpPr>
        <p:spPr>
          <a:xfrm>
            <a:off x="0" y="2013527"/>
            <a:ext cx="6096000" cy="707886"/>
          </a:xfrm>
          <a:prstGeom prst="rect">
            <a:avLst/>
          </a:prstGeom>
          <a:noFill/>
        </p:spPr>
        <p:txBody>
          <a:bodyPr wrap="square" rtlCol="0">
            <a:spAutoFit/>
          </a:bodyPr>
          <a:lstStyle/>
          <a:p>
            <a:r>
              <a:rPr lang="de-DE" sz="2000" dirty="0"/>
              <a:t>Für die Klasse N sind die Regeln recht einfach: Sie gilt „</a:t>
            </a:r>
            <a:r>
              <a:rPr lang="de-DE" sz="2000" b="1" u="sng" dirty="0"/>
              <a:t>N</a:t>
            </a:r>
            <a:r>
              <a:rPr lang="de-DE" sz="2000" dirty="0"/>
              <a:t>ur in Deutschland“.</a:t>
            </a:r>
            <a:endParaRPr lang="en-GB" sz="2000" dirty="0"/>
          </a:p>
        </p:txBody>
      </p:sp>
      <p:sp>
        <p:nvSpPr>
          <p:cNvPr id="4" name="Textfeld 3">
            <a:extLst>
              <a:ext uri="{FF2B5EF4-FFF2-40B4-BE49-F238E27FC236}">
                <a16:creationId xmlns:a16="http://schemas.microsoft.com/office/drawing/2014/main" id="{EBC13E64-9AA7-2261-B027-860564908F13}"/>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5" name="Textfeld 4">
            <a:extLst>
              <a:ext uri="{FF2B5EF4-FFF2-40B4-BE49-F238E27FC236}">
                <a16:creationId xmlns:a16="http://schemas.microsoft.com/office/drawing/2014/main" id="{0FCFEBC8-4BC9-9CFA-CA82-CA001710F9A3}"/>
              </a:ext>
            </a:extLst>
          </p:cNvPr>
          <p:cNvSpPr txBox="1"/>
          <p:nvPr/>
        </p:nvSpPr>
        <p:spPr>
          <a:xfrm>
            <a:off x="5809672" y="2764572"/>
            <a:ext cx="6382327" cy="1938992"/>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dirty="0"/>
              <a:t> Nein, die Zulassungsklasse N ist nur innerhalb der Europäischen Union </a:t>
            </a:r>
            <a:r>
              <a:rPr lang="de-DE" sz="2000" dirty="0" err="1"/>
              <a:t>gültig.</a:t>
            </a:r>
            <a:r>
              <a:rPr lang="de-DE" sz="2000" b="1" dirty="0" err="1">
                <a:solidFill>
                  <a:srgbClr val="FF0000"/>
                </a:solidFill>
              </a:rPr>
              <a:t>X</a:t>
            </a:r>
            <a:r>
              <a:rPr lang="de-DE" sz="2000" b="1" dirty="0">
                <a:solidFill>
                  <a:srgbClr val="FF0000"/>
                </a:solidFill>
              </a:rPr>
              <a:t> </a:t>
            </a:r>
          </a:p>
          <a:p>
            <a:r>
              <a:rPr lang="de-DE" sz="2000" b="1" dirty="0">
                <a:solidFill>
                  <a:srgbClr val="FF0000"/>
                </a:solidFill>
              </a:rPr>
              <a:t>X</a:t>
            </a:r>
            <a:r>
              <a:rPr lang="de-DE" sz="2000" dirty="0"/>
              <a:t> Ja […] </a:t>
            </a:r>
            <a:r>
              <a:rPr lang="de-DE" sz="2000" b="1" dirty="0">
                <a:solidFill>
                  <a:srgbClr val="FF0000"/>
                </a:solidFill>
              </a:rPr>
              <a:t>X </a:t>
            </a:r>
          </a:p>
          <a:p>
            <a:endParaRPr lang="de-DE" sz="2000" b="1" noProof="0" dirty="0">
              <a:solidFill>
                <a:srgbClr val="FF0000"/>
              </a:solidFill>
            </a:endParaRPr>
          </a:p>
          <a:p>
            <a:r>
              <a:rPr lang="de-DE" sz="2000" dirty="0"/>
              <a:t>Klasse N „</a:t>
            </a:r>
            <a:r>
              <a:rPr lang="de-DE" sz="2000" b="1" u="sng" dirty="0"/>
              <a:t>N</a:t>
            </a:r>
            <a:r>
              <a:rPr lang="de-DE" sz="2000" dirty="0"/>
              <a:t>ur in Deutschland“</a:t>
            </a:r>
            <a:endParaRPr lang="de-DE" sz="2000" noProof="0" dirty="0"/>
          </a:p>
        </p:txBody>
      </p:sp>
    </p:spTree>
    <p:extLst>
      <p:ext uri="{BB962C8B-B14F-4D97-AF65-F5344CB8AC3E}">
        <p14:creationId xmlns:p14="http://schemas.microsoft.com/office/powerpoint/2010/main" val="274042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A574290-9617-90EE-D0EB-7ACE051B2BC5}"/>
              </a:ext>
            </a:extLst>
          </p:cNvPr>
          <p:cNvSpPr>
            <a:spLocks noGrp="1"/>
          </p:cNvSpPr>
          <p:nvPr>
            <p:ph type="body" sz="quarter" idx="10"/>
          </p:nvPr>
        </p:nvSpPr>
        <p:spPr/>
        <p:txBody>
          <a:bodyPr/>
          <a:lstStyle/>
          <a:p>
            <a:r>
              <a:rPr lang="de-DE" b="1" dirty="0"/>
              <a:t>VB106 Darf ein Funkamateur mit einer „CEPT-</a:t>
            </a:r>
            <a:r>
              <a:rPr lang="de-DE" b="1" dirty="0" err="1"/>
              <a:t>Novice</a:t>
            </a:r>
            <a:r>
              <a:rPr lang="de-DE" b="1" dirty="0"/>
              <a:t>-Amateurfunkgenehmigung“ in allen CEPT-Ländern Amateurfunkverkehr abwickeln?</a:t>
            </a:r>
          </a:p>
          <a:p>
            <a:endParaRPr lang="de-DE" b="1" dirty="0"/>
          </a:p>
          <a:p>
            <a:r>
              <a:rPr lang="de-DE" u="sng" dirty="0"/>
              <a:t>A Nein, nur in Ländern, die die ECC-Empfehlung (05)06 umgesetzt haben, sofern er dort keinen festen Wohnsitz hat.</a:t>
            </a:r>
            <a:endParaRPr lang="en-GB" u="sng" dirty="0"/>
          </a:p>
        </p:txBody>
      </p:sp>
      <p:sp>
        <p:nvSpPr>
          <p:cNvPr id="3" name="Textfeld 2">
            <a:extLst>
              <a:ext uri="{FF2B5EF4-FFF2-40B4-BE49-F238E27FC236}">
                <a16:creationId xmlns:a16="http://schemas.microsoft.com/office/drawing/2014/main" id="{2F63CD4D-2C5D-F979-3C60-F7255A7DAB6B}"/>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4" name="Textfeld 3">
            <a:extLst>
              <a:ext uri="{FF2B5EF4-FFF2-40B4-BE49-F238E27FC236}">
                <a16:creationId xmlns:a16="http://schemas.microsoft.com/office/drawing/2014/main" id="{DB60C1ED-3F13-74E4-B782-585D226579CB}"/>
              </a:ext>
            </a:extLst>
          </p:cNvPr>
          <p:cNvSpPr txBox="1"/>
          <p:nvPr/>
        </p:nvSpPr>
        <p:spPr>
          <a:xfrm>
            <a:off x="-1" y="2013527"/>
            <a:ext cx="6576291" cy="1015663"/>
          </a:xfrm>
          <a:prstGeom prst="rect">
            <a:avLst/>
          </a:prstGeom>
          <a:noFill/>
        </p:spPr>
        <p:txBody>
          <a:bodyPr wrap="square" rtlCol="0">
            <a:spAutoFit/>
          </a:bodyPr>
          <a:lstStyle/>
          <a:p>
            <a:r>
              <a:rPr lang="de-DE" sz="2000" dirty="0"/>
              <a:t>CEPT Mitgliedschaft heißt nicht automatisch, dass auch irgendwelche Empfehlungen bzgl. Amateurfunk akzeptiert werden.</a:t>
            </a:r>
            <a:endParaRPr lang="en-GB" sz="2000" dirty="0"/>
          </a:p>
        </p:txBody>
      </p:sp>
      <p:sp>
        <p:nvSpPr>
          <p:cNvPr id="5" name="Textfeld 4">
            <a:extLst>
              <a:ext uri="{FF2B5EF4-FFF2-40B4-BE49-F238E27FC236}">
                <a16:creationId xmlns:a16="http://schemas.microsoft.com/office/drawing/2014/main" id="{6B79DF1E-A351-D310-55FE-065409306670}"/>
              </a:ext>
            </a:extLst>
          </p:cNvPr>
          <p:cNvSpPr txBox="1"/>
          <p:nvPr/>
        </p:nvSpPr>
        <p:spPr>
          <a:xfrm>
            <a:off x="5809672" y="2764572"/>
            <a:ext cx="6382327"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Ja […] </a:t>
            </a:r>
            <a:r>
              <a:rPr lang="de-DE" sz="2000" b="1" dirty="0">
                <a:solidFill>
                  <a:srgbClr val="FF0000"/>
                </a:solidFill>
              </a:rPr>
              <a:t>X </a:t>
            </a:r>
            <a:endParaRPr lang="de-DE" sz="2000" b="1" dirty="0"/>
          </a:p>
          <a:p>
            <a:r>
              <a:rPr lang="de-DE" sz="2000" dirty="0"/>
              <a:t>CEPT heißt erstmal nur Mitgliedschaft in der CEPT und nichts bzgl. Amateurfunk. Für „</a:t>
            </a:r>
            <a:r>
              <a:rPr lang="de-DE" sz="2000" dirty="0" err="1"/>
              <a:t>Novice</a:t>
            </a:r>
            <a:r>
              <a:rPr lang="de-DE" sz="2000" dirty="0"/>
              <a:t>“ Lizenzen braucht es ECC-Empfehlung (05)06. Daher ist „in allen“ falsch.</a:t>
            </a:r>
          </a:p>
          <a:p>
            <a:endParaRPr lang="de-DE" sz="2000" noProof="0" dirty="0"/>
          </a:p>
          <a:p>
            <a:r>
              <a:rPr lang="de-DE" sz="2000" b="1" dirty="0">
                <a:solidFill>
                  <a:srgbClr val="FF0000"/>
                </a:solidFill>
              </a:rPr>
              <a:t>X</a:t>
            </a:r>
            <a:r>
              <a:rPr lang="de-DE" sz="2000" dirty="0"/>
              <a:t> Nein, […] nur in den Mitglieds-</a:t>
            </a:r>
          </a:p>
          <a:p>
            <a:r>
              <a:rPr lang="de-DE" sz="2000" dirty="0" err="1"/>
              <a:t>staaten</a:t>
            </a:r>
            <a:r>
              <a:rPr lang="de-DE" sz="2000" dirty="0"/>
              <a:t> der Europäischen Union zulässig. </a:t>
            </a:r>
            <a:r>
              <a:rPr lang="de-DE" sz="2000" b="1" dirty="0">
                <a:solidFill>
                  <a:srgbClr val="FF0000"/>
                </a:solidFill>
              </a:rPr>
              <a:t>X </a:t>
            </a:r>
            <a:endParaRPr lang="de-DE" sz="2000" b="1" dirty="0"/>
          </a:p>
          <a:p>
            <a:endParaRPr lang="de-DE" sz="2000" noProof="0" dirty="0"/>
          </a:p>
          <a:p>
            <a:r>
              <a:rPr lang="de-DE" sz="2000" noProof="0" dirty="0"/>
              <a:t>Eine „Empfehlung“ kann jeder Umsetzen, so hat z.B. die USA die ECC-Empfehlung (05)06 implementiert und erlaubt der Klasse E betrieb in ihrem Land.</a:t>
            </a:r>
          </a:p>
        </p:txBody>
      </p:sp>
    </p:spTree>
    <p:extLst>
      <p:ext uri="{BB962C8B-B14F-4D97-AF65-F5344CB8AC3E}">
        <p14:creationId xmlns:p14="http://schemas.microsoft.com/office/powerpoint/2010/main" val="3152877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BFF7446-2145-E772-7432-A0B1AB37EB16}"/>
              </a:ext>
            </a:extLst>
          </p:cNvPr>
          <p:cNvSpPr>
            <a:spLocks noGrp="1"/>
          </p:cNvSpPr>
          <p:nvPr>
            <p:ph type="body" sz="quarter" idx="10"/>
          </p:nvPr>
        </p:nvSpPr>
        <p:spPr/>
        <p:txBody>
          <a:bodyPr/>
          <a:lstStyle/>
          <a:p>
            <a:r>
              <a:rPr lang="de-DE" b="1" dirty="0"/>
              <a:t>VB107 Darf ein deutscher Funkamateur mit einer Amateurfunkzulassung der Klasse A in allen CEPT-Ländern Amateurfunkverkehr abwickeln?</a:t>
            </a:r>
          </a:p>
          <a:p>
            <a:endParaRPr lang="de-DE" b="1" dirty="0"/>
          </a:p>
          <a:p>
            <a:r>
              <a:rPr lang="de-DE" u="sng" dirty="0"/>
              <a:t>A Nein, nur in den Ländern, die die Empfehlung T/R 61-01 umgesetzt haben, sofern er dort keinen festen Wohnsitz hat.</a:t>
            </a:r>
            <a:endParaRPr lang="en-GB" u="sng" dirty="0"/>
          </a:p>
        </p:txBody>
      </p:sp>
      <p:sp>
        <p:nvSpPr>
          <p:cNvPr id="3" name="Textfeld 2">
            <a:extLst>
              <a:ext uri="{FF2B5EF4-FFF2-40B4-BE49-F238E27FC236}">
                <a16:creationId xmlns:a16="http://schemas.microsoft.com/office/drawing/2014/main" id="{EE955FEF-9DA6-4963-7383-67E2B7ED967C}"/>
              </a:ext>
            </a:extLst>
          </p:cNvPr>
          <p:cNvSpPr txBox="1"/>
          <p:nvPr/>
        </p:nvSpPr>
        <p:spPr>
          <a:xfrm>
            <a:off x="-1" y="2013527"/>
            <a:ext cx="6576291" cy="1015663"/>
          </a:xfrm>
          <a:prstGeom prst="rect">
            <a:avLst/>
          </a:prstGeom>
          <a:noFill/>
        </p:spPr>
        <p:txBody>
          <a:bodyPr wrap="square" rtlCol="0">
            <a:spAutoFit/>
          </a:bodyPr>
          <a:lstStyle/>
          <a:p>
            <a:r>
              <a:rPr lang="de-DE" sz="2000" dirty="0"/>
              <a:t>CEPT Mitgliedschaft heißt nicht automatisch, dass auch irgendwelche Empfehlungen bzgl. Amateurfunk akzeptiert werden.</a:t>
            </a:r>
            <a:endParaRPr lang="en-GB" sz="2000" dirty="0"/>
          </a:p>
        </p:txBody>
      </p:sp>
      <p:sp>
        <p:nvSpPr>
          <p:cNvPr id="4" name="Textfeld 3">
            <a:extLst>
              <a:ext uri="{FF2B5EF4-FFF2-40B4-BE49-F238E27FC236}">
                <a16:creationId xmlns:a16="http://schemas.microsoft.com/office/drawing/2014/main" id="{6F12BB30-3875-7AA4-B760-DB446F0EA336}"/>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5" name="Textfeld 4">
            <a:extLst>
              <a:ext uri="{FF2B5EF4-FFF2-40B4-BE49-F238E27FC236}">
                <a16:creationId xmlns:a16="http://schemas.microsoft.com/office/drawing/2014/main" id="{72E07DF6-30F4-E359-12F8-4B164DDDF6F2}"/>
              </a:ext>
            </a:extLst>
          </p:cNvPr>
          <p:cNvSpPr txBox="1"/>
          <p:nvPr/>
        </p:nvSpPr>
        <p:spPr>
          <a:xfrm>
            <a:off x="5809672" y="2764572"/>
            <a:ext cx="6382327"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Ja […] </a:t>
            </a:r>
            <a:r>
              <a:rPr lang="de-DE" sz="2000" b="1" dirty="0">
                <a:solidFill>
                  <a:srgbClr val="FF0000"/>
                </a:solidFill>
              </a:rPr>
              <a:t>X </a:t>
            </a:r>
            <a:endParaRPr lang="de-DE" sz="2000" b="1" dirty="0"/>
          </a:p>
          <a:p>
            <a:r>
              <a:rPr lang="de-DE" sz="2000" dirty="0"/>
              <a:t>CEPT heißt erstmal nur Mitgliedschaft in der CEPT und nichts bzgl. Amateurfunk. Für Klasse A braucht es die T/R 61-01. Daher ist „in allen“ falsch.</a:t>
            </a:r>
          </a:p>
          <a:p>
            <a:endParaRPr lang="de-DE" sz="2000" noProof="0" dirty="0"/>
          </a:p>
          <a:p>
            <a:r>
              <a:rPr lang="de-DE" sz="2000" b="1" dirty="0">
                <a:solidFill>
                  <a:srgbClr val="FF0000"/>
                </a:solidFill>
              </a:rPr>
              <a:t>X</a:t>
            </a:r>
            <a:r>
              <a:rPr lang="de-DE" sz="2000" dirty="0"/>
              <a:t> Nein, […] nur in den Mitglieds-</a:t>
            </a:r>
          </a:p>
          <a:p>
            <a:r>
              <a:rPr lang="de-DE" sz="2000" dirty="0" err="1"/>
              <a:t>staaten</a:t>
            </a:r>
            <a:r>
              <a:rPr lang="de-DE" sz="2000" dirty="0"/>
              <a:t> der Europäischen Union zulässig. </a:t>
            </a:r>
            <a:r>
              <a:rPr lang="de-DE" sz="2000" b="1" dirty="0">
                <a:solidFill>
                  <a:srgbClr val="FF0000"/>
                </a:solidFill>
              </a:rPr>
              <a:t>X </a:t>
            </a:r>
            <a:endParaRPr lang="de-DE" sz="2000" b="1" dirty="0"/>
          </a:p>
          <a:p>
            <a:endParaRPr lang="de-DE" sz="2000" noProof="0" dirty="0"/>
          </a:p>
          <a:p>
            <a:r>
              <a:rPr lang="de-DE" sz="2000" noProof="0" dirty="0"/>
              <a:t>Eine „Empfehlung“ kann jeder Umsetzen, so hat z.B. die USA die </a:t>
            </a:r>
            <a:r>
              <a:rPr lang="de-DE" sz="2000" dirty="0"/>
              <a:t>T/R 61-01 und T/R 61-02 </a:t>
            </a:r>
            <a:r>
              <a:rPr lang="de-DE" sz="2000" noProof="0" dirty="0"/>
              <a:t>implementiert und erlaubt der Klasse A betrieb in ihrem Land.</a:t>
            </a:r>
          </a:p>
        </p:txBody>
      </p:sp>
    </p:spTree>
    <p:extLst>
      <p:ext uri="{BB962C8B-B14F-4D97-AF65-F5344CB8AC3E}">
        <p14:creationId xmlns:p14="http://schemas.microsoft.com/office/powerpoint/2010/main" val="2573113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FE70C4D-4B26-8383-DF54-75952624F421}"/>
              </a:ext>
            </a:extLst>
          </p:cNvPr>
          <p:cNvSpPr>
            <a:spLocks noGrp="1"/>
          </p:cNvSpPr>
          <p:nvPr>
            <p:ph type="body" sz="quarter" idx="10"/>
          </p:nvPr>
        </p:nvSpPr>
        <p:spPr/>
        <p:txBody>
          <a:bodyPr/>
          <a:lstStyle/>
          <a:p>
            <a:r>
              <a:rPr lang="de-DE" b="1" dirty="0"/>
              <a:t>VB108 Darf ein Funkamateur mit einer deutschen Zulassung zur Teilnahme am Amateurfunkdienst der Klasse A oder E auch in Nicht-CEPT-Ländern auf Grundlage der CEPT-Empfehlungen T/R 61-01 bzw. ECC (05)06 Amateurfunkverkehr abwickeln?</a:t>
            </a:r>
          </a:p>
          <a:p>
            <a:endParaRPr lang="de-DE" b="1" dirty="0"/>
          </a:p>
          <a:p>
            <a:r>
              <a:rPr lang="de-DE" u="sng" dirty="0"/>
              <a:t>A Ja, wenn diese Länder die entsprechende CEPT-Empfehlung anwenden.</a:t>
            </a:r>
            <a:endParaRPr lang="en-GB" u="sng" dirty="0"/>
          </a:p>
        </p:txBody>
      </p:sp>
      <p:sp>
        <p:nvSpPr>
          <p:cNvPr id="3" name="Textfeld 2">
            <a:extLst>
              <a:ext uri="{FF2B5EF4-FFF2-40B4-BE49-F238E27FC236}">
                <a16:creationId xmlns:a16="http://schemas.microsoft.com/office/drawing/2014/main" id="{A20A2875-0A2C-990F-D66E-10C8888DEA05}"/>
              </a:ext>
            </a:extLst>
          </p:cNvPr>
          <p:cNvSpPr txBox="1"/>
          <p:nvPr/>
        </p:nvSpPr>
        <p:spPr>
          <a:xfrm>
            <a:off x="-1" y="2013527"/>
            <a:ext cx="12192000" cy="707886"/>
          </a:xfrm>
          <a:prstGeom prst="rect">
            <a:avLst/>
          </a:prstGeom>
          <a:noFill/>
        </p:spPr>
        <p:txBody>
          <a:bodyPr wrap="square" rtlCol="0">
            <a:spAutoFit/>
          </a:bodyPr>
          <a:lstStyle/>
          <a:p>
            <a:r>
              <a:rPr lang="de-DE" sz="2000" dirty="0"/>
              <a:t>Ohne CEPT Mitgliedschaft kann man trotzdem deren Empfehlungen in den nationalen Gesetzen umsetzen. Die USA lassen z.B. sowohl Klasse E als auch Klasse A in ihrem Land zu. </a:t>
            </a:r>
            <a:endParaRPr lang="en-GB" sz="2000" dirty="0"/>
          </a:p>
        </p:txBody>
      </p:sp>
      <p:sp>
        <p:nvSpPr>
          <p:cNvPr id="4" name="Textfeld 3">
            <a:extLst>
              <a:ext uri="{FF2B5EF4-FFF2-40B4-BE49-F238E27FC236}">
                <a16:creationId xmlns:a16="http://schemas.microsoft.com/office/drawing/2014/main" id="{D3F3EAF6-AACB-BE5C-7F87-9818339DBBD3}"/>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Ja, weltweit[…] </a:t>
            </a:r>
            <a:r>
              <a:rPr lang="de-DE" sz="2000" b="1" dirty="0">
                <a:solidFill>
                  <a:srgbClr val="FF0000"/>
                </a:solidFill>
              </a:rPr>
              <a:t>X </a:t>
            </a:r>
            <a:endParaRPr lang="de-DE" sz="2000" b="1" dirty="0"/>
          </a:p>
          <a:p>
            <a:r>
              <a:rPr lang="de-DE" sz="2000" dirty="0"/>
              <a:t>Nicht mal alle Länder der CEPT erlauben das. </a:t>
            </a:r>
          </a:p>
          <a:p>
            <a:endParaRPr lang="de-DE" sz="2000" noProof="0" dirty="0"/>
          </a:p>
          <a:p>
            <a:r>
              <a:rPr lang="de-DE" sz="2000" b="1" dirty="0">
                <a:solidFill>
                  <a:srgbClr val="FF0000"/>
                </a:solidFill>
              </a:rPr>
              <a:t>X</a:t>
            </a:r>
            <a:r>
              <a:rPr lang="de-DE" sz="2000" dirty="0"/>
              <a:t> Nein, die Anwendung der CEPT-Empfehlungen</a:t>
            </a:r>
          </a:p>
          <a:p>
            <a:r>
              <a:rPr lang="de-DE" sz="2000" dirty="0"/>
              <a:t>ist Mitgliedern der CEPT vorbehalten. </a:t>
            </a:r>
            <a:r>
              <a:rPr lang="de-DE" sz="2000" b="1" dirty="0">
                <a:solidFill>
                  <a:srgbClr val="FF0000"/>
                </a:solidFill>
              </a:rPr>
              <a:t>X </a:t>
            </a:r>
          </a:p>
          <a:p>
            <a:r>
              <a:rPr lang="de-DE" sz="2000" b="1" dirty="0">
                <a:solidFill>
                  <a:srgbClr val="FF0000"/>
                </a:solidFill>
              </a:rPr>
              <a:t>X </a:t>
            </a:r>
            <a:r>
              <a:rPr lang="de-DE" sz="2000" dirty="0"/>
              <a:t>Nein, die deutsche Amateurfunkzulassung ist</a:t>
            </a:r>
          </a:p>
          <a:p>
            <a:r>
              <a:rPr lang="de-DE" sz="2000" dirty="0"/>
              <a:t>auf Mitglieder der CEPT beschränkt. </a:t>
            </a:r>
            <a:r>
              <a:rPr lang="de-DE" sz="2000" b="1" dirty="0">
                <a:solidFill>
                  <a:srgbClr val="FF0000"/>
                </a:solidFill>
              </a:rPr>
              <a:t>X</a:t>
            </a:r>
            <a:endParaRPr lang="de-DE" sz="2000" dirty="0"/>
          </a:p>
          <a:p>
            <a:endParaRPr lang="de-DE" sz="2000" noProof="0" dirty="0"/>
          </a:p>
          <a:p>
            <a:r>
              <a:rPr lang="de-DE" sz="2000" noProof="0" dirty="0"/>
              <a:t>Eine „Empfehlung“ kann jeder Umsetzen, so hat z.B. die USA die </a:t>
            </a:r>
            <a:r>
              <a:rPr lang="de-DE" sz="2000" dirty="0"/>
              <a:t>T/R 61-01, T/R 61-02 und ECC (05)06 </a:t>
            </a:r>
            <a:r>
              <a:rPr lang="de-DE" sz="2000" noProof="0" dirty="0"/>
              <a:t>implementiert und erlaubt den Klassen A und E betrieb in ihrem Land.</a:t>
            </a:r>
          </a:p>
        </p:txBody>
      </p:sp>
      <p:pic>
        <p:nvPicPr>
          <p:cNvPr id="6" name="Grafik 5">
            <a:extLst>
              <a:ext uri="{FF2B5EF4-FFF2-40B4-BE49-F238E27FC236}">
                <a16:creationId xmlns:a16="http://schemas.microsoft.com/office/drawing/2014/main" id="{575887DD-2EEF-0DA8-58FC-731C8DB7D1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4064" y="5006132"/>
            <a:ext cx="1626177" cy="1084118"/>
          </a:xfrm>
          <a:prstGeom prst="rect">
            <a:avLst/>
          </a:prstGeom>
        </p:spPr>
      </p:pic>
      <p:pic>
        <p:nvPicPr>
          <p:cNvPr id="8" name="Grafik 7">
            <a:extLst>
              <a:ext uri="{FF2B5EF4-FFF2-40B4-BE49-F238E27FC236}">
                <a16:creationId xmlns:a16="http://schemas.microsoft.com/office/drawing/2014/main" id="{5FD223C0-0AE7-5F66-E8BB-C65BA93502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1746" y="3680838"/>
            <a:ext cx="2050814" cy="1079376"/>
          </a:xfrm>
          <a:prstGeom prst="rect">
            <a:avLst/>
          </a:prstGeom>
        </p:spPr>
      </p:pic>
      <p:sp>
        <p:nvSpPr>
          <p:cNvPr id="9" name="Textfeld 8">
            <a:extLst>
              <a:ext uri="{FF2B5EF4-FFF2-40B4-BE49-F238E27FC236}">
                <a16:creationId xmlns:a16="http://schemas.microsoft.com/office/drawing/2014/main" id="{D93FE3B3-AE8F-D3AD-1335-511B7B74971F}"/>
              </a:ext>
            </a:extLst>
          </p:cNvPr>
          <p:cNvSpPr txBox="1"/>
          <p:nvPr/>
        </p:nvSpPr>
        <p:spPr>
          <a:xfrm>
            <a:off x="2539999" y="3186545"/>
            <a:ext cx="1302327" cy="646331"/>
          </a:xfrm>
          <a:prstGeom prst="rect">
            <a:avLst/>
          </a:prstGeom>
          <a:noFill/>
        </p:spPr>
        <p:txBody>
          <a:bodyPr wrap="square" rtlCol="0">
            <a:spAutoFit/>
          </a:bodyPr>
          <a:lstStyle/>
          <a:p>
            <a:pPr algn="ctr"/>
            <a:r>
              <a:rPr lang="de-DE" dirty="0"/>
              <a:t>Klasse E</a:t>
            </a:r>
          </a:p>
          <a:p>
            <a:pPr algn="ctr"/>
            <a:r>
              <a:rPr lang="de-DE" dirty="0"/>
              <a:t>ECC (05)06</a:t>
            </a:r>
            <a:endParaRPr lang="en-GB" dirty="0"/>
          </a:p>
        </p:txBody>
      </p:sp>
      <p:sp>
        <p:nvSpPr>
          <p:cNvPr id="10" name="Textfeld 9">
            <a:extLst>
              <a:ext uri="{FF2B5EF4-FFF2-40B4-BE49-F238E27FC236}">
                <a16:creationId xmlns:a16="http://schemas.microsoft.com/office/drawing/2014/main" id="{A43ED28E-9FF8-1064-6877-32517C75E5E3}"/>
              </a:ext>
            </a:extLst>
          </p:cNvPr>
          <p:cNvSpPr txBox="1"/>
          <p:nvPr/>
        </p:nvSpPr>
        <p:spPr>
          <a:xfrm>
            <a:off x="3989765" y="3186544"/>
            <a:ext cx="1672126" cy="646331"/>
          </a:xfrm>
          <a:prstGeom prst="rect">
            <a:avLst/>
          </a:prstGeom>
          <a:noFill/>
        </p:spPr>
        <p:txBody>
          <a:bodyPr wrap="square" rtlCol="0">
            <a:spAutoFit/>
          </a:bodyPr>
          <a:lstStyle/>
          <a:p>
            <a:pPr algn="ctr"/>
            <a:r>
              <a:rPr lang="de-DE" dirty="0"/>
              <a:t>Klasse A</a:t>
            </a:r>
          </a:p>
          <a:p>
            <a:pPr algn="ctr"/>
            <a:r>
              <a:rPr lang="de-DE" dirty="0"/>
              <a:t>T/R 61-01 &amp; 02</a:t>
            </a:r>
            <a:endParaRPr lang="en-GB" dirty="0"/>
          </a:p>
        </p:txBody>
      </p:sp>
      <p:pic>
        <p:nvPicPr>
          <p:cNvPr id="11" name="Grafik 10" descr="Häkchen mit einfarbiger Füllung">
            <a:extLst>
              <a:ext uri="{FF2B5EF4-FFF2-40B4-BE49-F238E27FC236}">
                <a16:creationId xmlns:a16="http://schemas.microsoft.com/office/drawing/2014/main" id="{9A295A2C-2E34-AC76-593B-566102D75B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29516" y="3763326"/>
            <a:ext cx="914400" cy="914400"/>
          </a:xfrm>
          <a:prstGeom prst="rect">
            <a:avLst/>
          </a:prstGeom>
        </p:spPr>
      </p:pic>
      <p:pic>
        <p:nvPicPr>
          <p:cNvPr id="12" name="Grafik 11" descr="Schließen mit einfarbiger Füllung">
            <a:extLst>
              <a:ext uri="{FF2B5EF4-FFF2-40B4-BE49-F238E27FC236}">
                <a16:creationId xmlns:a16="http://schemas.microsoft.com/office/drawing/2014/main" id="{0D51A5E5-C13F-0E9E-B768-62C15C11B33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29516" y="5090991"/>
            <a:ext cx="914400" cy="914400"/>
          </a:xfrm>
          <a:prstGeom prst="rect">
            <a:avLst/>
          </a:prstGeom>
        </p:spPr>
      </p:pic>
      <p:pic>
        <p:nvPicPr>
          <p:cNvPr id="13" name="Grafik 12" descr="Häkchen mit einfarbiger Füllung">
            <a:extLst>
              <a:ext uri="{FF2B5EF4-FFF2-40B4-BE49-F238E27FC236}">
                <a16:creationId xmlns:a16="http://schemas.microsoft.com/office/drawing/2014/main" id="{C574C485-E481-0A56-D736-EB6EA42402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8799" y="3763326"/>
            <a:ext cx="914400" cy="914400"/>
          </a:xfrm>
          <a:prstGeom prst="rect">
            <a:avLst/>
          </a:prstGeom>
        </p:spPr>
      </p:pic>
      <p:pic>
        <p:nvPicPr>
          <p:cNvPr id="14" name="Grafik 13" descr="Häkchen mit einfarbiger Füllung">
            <a:extLst>
              <a:ext uri="{FF2B5EF4-FFF2-40B4-BE49-F238E27FC236}">
                <a16:creationId xmlns:a16="http://schemas.microsoft.com/office/drawing/2014/main" id="{47B1DEF5-B2C3-9C8B-0A46-4AAB2A86CB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8799" y="5090991"/>
            <a:ext cx="914400" cy="914400"/>
          </a:xfrm>
          <a:prstGeom prst="rect">
            <a:avLst/>
          </a:prstGeom>
        </p:spPr>
      </p:pic>
      <p:sp>
        <p:nvSpPr>
          <p:cNvPr id="15" name="Textfeld 14">
            <a:extLst>
              <a:ext uri="{FF2B5EF4-FFF2-40B4-BE49-F238E27FC236}">
                <a16:creationId xmlns:a16="http://schemas.microsoft.com/office/drawing/2014/main" id="{155187D0-354A-F17B-350D-A072F8ECBF4C}"/>
              </a:ext>
            </a:extLst>
          </p:cNvPr>
          <p:cNvSpPr txBox="1"/>
          <p:nvPr/>
        </p:nvSpPr>
        <p:spPr>
          <a:xfrm>
            <a:off x="461818" y="2918691"/>
            <a:ext cx="1930400" cy="400110"/>
          </a:xfrm>
          <a:prstGeom prst="rect">
            <a:avLst/>
          </a:prstGeom>
          <a:noFill/>
        </p:spPr>
        <p:txBody>
          <a:bodyPr wrap="square" rtlCol="0">
            <a:spAutoFit/>
          </a:bodyPr>
          <a:lstStyle/>
          <a:p>
            <a:r>
              <a:rPr lang="de-DE" sz="2000" dirty="0"/>
              <a:t>Beispiele:</a:t>
            </a:r>
            <a:endParaRPr lang="en-GB" sz="2000" dirty="0"/>
          </a:p>
        </p:txBody>
      </p:sp>
    </p:spTree>
    <p:extLst>
      <p:ext uri="{BB962C8B-B14F-4D97-AF65-F5344CB8AC3E}">
        <p14:creationId xmlns:p14="http://schemas.microsoft.com/office/powerpoint/2010/main" val="1533875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C586B96-9241-6EE7-12CD-A43A066907C3}"/>
              </a:ext>
            </a:extLst>
          </p:cNvPr>
          <p:cNvSpPr>
            <a:spLocks noGrp="1"/>
          </p:cNvSpPr>
          <p:nvPr>
            <p:ph type="body" sz="quarter" idx="10"/>
          </p:nvPr>
        </p:nvSpPr>
        <p:spPr/>
        <p:txBody>
          <a:bodyPr/>
          <a:lstStyle/>
          <a:p>
            <a:r>
              <a:rPr lang="de-DE" b="1" dirty="0"/>
              <a:t>VB109 Wie lange darf ein Funkamateur vorübergehend Amateurfunkverkehr im Ausland je Aufenthalt durchführen, wenn die CEPT-Regelung Anwendung findet?</a:t>
            </a:r>
          </a:p>
          <a:p>
            <a:endParaRPr lang="de-DE" b="1" dirty="0"/>
          </a:p>
          <a:p>
            <a:r>
              <a:rPr lang="de-DE" u="sng" dirty="0" err="1"/>
              <a:t>A_Bis</a:t>
            </a:r>
            <a:r>
              <a:rPr lang="de-DE" u="sng" dirty="0"/>
              <a:t> zu 3 Monaten</a:t>
            </a:r>
            <a:endParaRPr lang="en-GB" u="sng" dirty="0"/>
          </a:p>
        </p:txBody>
      </p:sp>
      <p:sp>
        <p:nvSpPr>
          <p:cNvPr id="3" name="Textfeld 2">
            <a:extLst>
              <a:ext uri="{FF2B5EF4-FFF2-40B4-BE49-F238E27FC236}">
                <a16:creationId xmlns:a16="http://schemas.microsoft.com/office/drawing/2014/main" id="{5339413B-4E0C-06F2-64F3-3C24665C021C}"/>
              </a:ext>
            </a:extLst>
          </p:cNvPr>
          <p:cNvSpPr txBox="1"/>
          <p:nvPr/>
        </p:nvSpPr>
        <p:spPr>
          <a:xfrm>
            <a:off x="-1" y="2013527"/>
            <a:ext cx="12192000" cy="707886"/>
          </a:xfrm>
          <a:prstGeom prst="rect">
            <a:avLst/>
          </a:prstGeom>
          <a:noFill/>
        </p:spPr>
        <p:txBody>
          <a:bodyPr wrap="square" rtlCol="0">
            <a:spAutoFit/>
          </a:bodyPr>
          <a:lstStyle/>
          <a:p>
            <a:r>
              <a:rPr lang="de-DE" sz="2000" dirty="0"/>
              <a:t>Ähnlich wie bei Führerscheinen, soll eine Anerkennung der heimischen Lizenzen nur für begrenzte Dauer gelten. Wer dauerhaft umzieht muss weitere Schritte einleiten wie z.B. eine Prüfung im neuen Land. </a:t>
            </a:r>
            <a:endParaRPr lang="en-GB" sz="2000" dirty="0"/>
          </a:p>
        </p:txBody>
      </p:sp>
      <p:sp>
        <p:nvSpPr>
          <p:cNvPr id="4" name="Textfeld 3">
            <a:extLst>
              <a:ext uri="{FF2B5EF4-FFF2-40B4-BE49-F238E27FC236}">
                <a16:creationId xmlns:a16="http://schemas.microsoft.com/office/drawing/2014/main" id="{651BB158-3AB4-E267-A1D9-6083A7BBE536}"/>
              </a:ext>
            </a:extLst>
          </p:cNvPr>
          <p:cNvSpPr txBox="1"/>
          <p:nvPr/>
        </p:nvSpPr>
        <p:spPr>
          <a:xfrm>
            <a:off x="0" y="2983345"/>
            <a:ext cx="12192000" cy="1200329"/>
          </a:xfrm>
          <a:prstGeom prst="rect">
            <a:avLst/>
          </a:prstGeom>
          <a:noFill/>
        </p:spPr>
        <p:txBody>
          <a:bodyPr wrap="square" rtlCol="0">
            <a:spAutoFit/>
          </a:bodyPr>
          <a:lstStyle/>
          <a:p>
            <a:pPr algn="ctr"/>
            <a:r>
              <a:rPr lang="de-DE" sz="2400" dirty="0"/>
              <a:t>Hier gilt:</a:t>
            </a:r>
          </a:p>
          <a:p>
            <a:pPr algn="ctr"/>
            <a:r>
              <a:rPr lang="de-DE" sz="2400" dirty="0"/>
              <a:t>Kann man nicht verstehen, muss man wissen.</a:t>
            </a:r>
          </a:p>
          <a:p>
            <a:pPr algn="ctr"/>
            <a:r>
              <a:rPr lang="de-DE" sz="2400" dirty="0"/>
              <a:t>Ergo: Auswendiglernen.</a:t>
            </a:r>
            <a:endParaRPr lang="en-GB" sz="2400" dirty="0"/>
          </a:p>
        </p:txBody>
      </p:sp>
      <p:grpSp>
        <p:nvGrpSpPr>
          <p:cNvPr id="30" name="Gruppieren 29">
            <a:extLst>
              <a:ext uri="{FF2B5EF4-FFF2-40B4-BE49-F238E27FC236}">
                <a16:creationId xmlns:a16="http://schemas.microsoft.com/office/drawing/2014/main" id="{6DE3D864-6703-5076-D56C-F72D69F68BFA}"/>
              </a:ext>
            </a:extLst>
          </p:cNvPr>
          <p:cNvGrpSpPr/>
          <p:nvPr/>
        </p:nvGrpSpPr>
        <p:grpSpPr>
          <a:xfrm>
            <a:off x="2209890" y="4537356"/>
            <a:ext cx="8106769" cy="1855511"/>
            <a:chOff x="2209890" y="4537356"/>
            <a:chExt cx="8106769" cy="1855511"/>
          </a:xfrm>
        </p:grpSpPr>
        <p:pic>
          <p:nvPicPr>
            <p:cNvPr id="6" name="Grafik 5" descr="Abschlusshut Silhouette">
              <a:extLst>
                <a:ext uri="{FF2B5EF4-FFF2-40B4-BE49-F238E27FC236}">
                  <a16:creationId xmlns:a16="http://schemas.microsoft.com/office/drawing/2014/main" id="{C0B7D243-21B8-5994-2FF1-2BBCF0E339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87859" y="4593877"/>
              <a:ext cx="914400" cy="914400"/>
            </a:xfrm>
            <a:prstGeom prst="rect">
              <a:avLst/>
            </a:prstGeom>
          </p:spPr>
        </p:pic>
        <p:pic>
          <p:nvPicPr>
            <p:cNvPr id="10" name="Grafik 9" descr="Gedanken Silhouette">
              <a:extLst>
                <a:ext uri="{FF2B5EF4-FFF2-40B4-BE49-F238E27FC236}">
                  <a16:creationId xmlns:a16="http://schemas.microsoft.com/office/drawing/2014/main" id="{0096D554-57E2-DB9E-4E0A-BEA38D4328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9890" y="4734940"/>
              <a:ext cx="1657927" cy="1657927"/>
            </a:xfrm>
            <a:prstGeom prst="rect">
              <a:avLst/>
            </a:prstGeom>
          </p:spPr>
        </p:pic>
        <p:pic>
          <p:nvPicPr>
            <p:cNvPr id="12" name="Grafik 11" descr="Fragezeichen Silhouette">
              <a:extLst>
                <a:ext uri="{FF2B5EF4-FFF2-40B4-BE49-F238E27FC236}">
                  <a16:creationId xmlns:a16="http://schemas.microsoft.com/office/drawing/2014/main" id="{1A3E76DD-95D6-A1C3-808A-910F6B8C83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7163" y="4845169"/>
              <a:ext cx="780473" cy="780473"/>
            </a:xfrm>
            <a:prstGeom prst="rect">
              <a:avLst/>
            </a:prstGeom>
          </p:spPr>
        </p:pic>
        <p:pic>
          <p:nvPicPr>
            <p:cNvPr id="14" name="Grafik 13" descr="Hinzufügen mit einfarbiger Füllung">
              <a:extLst>
                <a:ext uri="{FF2B5EF4-FFF2-40B4-BE49-F238E27FC236}">
                  <a16:creationId xmlns:a16="http://schemas.microsoft.com/office/drawing/2014/main" id="{13DE3732-BBEF-2BA7-2495-EE25802261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30071" y="5042231"/>
              <a:ext cx="914400" cy="914400"/>
            </a:xfrm>
            <a:prstGeom prst="rect">
              <a:avLst/>
            </a:prstGeom>
          </p:spPr>
        </p:pic>
        <p:pic>
          <p:nvPicPr>
            <p:cNvPr id="16" name="Grafik 15" descr="Klassenzimmer mit einfarbiger Füllung">
              <a:extLst>
                <a:ext uri="{FF2B5EF4-FFF2-40B4-BE49-F238E27FC236}">
                  <a16:creationId xmlns:a16="http://schemas.microsoft.com/office/drawing/2014/main" id="{3129F5B4-00E6-6A4F-A28F-CA00CC869F6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6725" y="4585031"/>
              <a:ext cx="914400" cy="914400"/>
            </a:xfrm>
            <a:prstGeom prst="rect">
              <a:avLst/>
            </a:prstGeom>
          </p:spPr>
        </p:pic>
        <p:pic>
          <p:nvPicPr>
            <p:cNvPr id="18" name="Grafik 17" descr="Idee Silhouette">
              <a:extLst>
                <a:ext uri="{FF2B5EF4-FFF2-40B4-BE49-F238E27FC236}">
                  <a16:creationId xmlns:a16="http://schemas.microsoft.com/office/drawing/2014/main" id="{78928A44-EB23-823A-EEAF-18493E6A2D3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06725" y="5478467"/>
              <a:ext cx="914400" cy="914400"/>
            </a:xfrm>
            <a:prstGeom prst="rect">
              <a:avLst/>
            </a:prstGeom>
          </p:spPr>
        </p:pic>
        <p:pic>
          <p:nvPicPr>
            <p:cNvPr id="20" name="Grafik 19" descr="Geöffnetes Buch Silhouette">
              <a:extLst>
                <a:ext uri="{FF2B5EF4-FFF2-40B4-BE49-F238E27FC236}">
                  <a16:creationId xmlns:a16="http://schemas.microsoft.com/office/drawing/2014/main" id="{CDBB81A4-517B-2EDA-4C77-874F5E6F781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21125" y="4585031"/>
              <a:ext cx="914400" cy="914400"/>
            </a:xfrm>
            <a:prstGeom prst="rect">
              <a:avLst/>
            </a:prstGeom>
          </p:spPr>
        </p:pic>
        <p:pic>
          <p:nvPicPr>
            <p:cNvPr id="22" name="Grafik 21" descr="Fernstudium Sprache Silhouette">
              <a:extLst>
                <a:ext uri="{FF2B5EF4-FFF2-40B4-BE49-F238E27FC236}">
                  <a16:creationId xmlns:a16="http://schemas.microsoft.com/office/drawing/2014/main" id="{A18E8228-15F2-F213-B018-C0285C40BFC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21125" y="5478467"/>
              <a:ext cx="914400" cy="914400"/>
            </a:xfrm>
            <a:prstGeom prst="rect">
              <a:avLst/>
            </a:prstGeom>
          </p:spPr>
        </p:pic>
        <p:sp>
          <p:nvSpPr>
            <p:cNvPr id="23" name="Textfeld 22">
              <a:extLst>
                <a:ext uri="{FF2B5EF4-FFF2-40B4-BE49-F238E27FC236}">
                  <a16:creationId xmlns:a16="http://schemas.microsoft.com/office/drawing/2014/main" id="{E1EC082E-594E-C581-FE8F-D6EF842F2D42}"/>
                </a:ext>
              </a:extLst>
            </p:cNvPr>
            <p:cNvSpPr txBox="1"/>
            <p:nvPr/>
          </p:nvSpPr>
          <p:spPr>
            <a:xfrm>
              <a:off x="7383092" y="4734940"/>
              <a:ext cx="914400" cy="1631216"/>
            </a:xfrm>
            <a:prstGeom prst="rect">
              <a:avLst/>
            </a:prstGeom>
            <a:noFill/>
          </p:spPr>
          <p:txBody>
            <a:bodyPr wrap="square" rtlCol="0">
              <a:spAutoFit/>
            </a:bodyPr>
            <a:lstStyle/>
            <a:p>
              <a:r>
                <a:rPr lang="de-DE" sz="10000" dirty="0"/>
                <a:t>=</a:t>
              </a:r>
              <a:endParaRPr lang="en-GB" sz="10000" dirty="0"/>
            </a:p>
          </p:txBody>
        </p:sp>
        <p:pic>
          <p:nvPicPr>
            <p:cNvPr id="25" name="Grafik 24" descr="Vertrag Silhouette">
              <a:extLst>
                <a:ext uri="{FF2B5EF4-FFF2-40B4-BE49-F238E27FC236}">
                  <a16:creationId xmlns:a16="http://schemas.microsoft.com/office/drawing/2014/main" id="{E280DA99-1643-7038-2293-792849DFB03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87859" y="5451756"/>
              <a:ext cx="914400" cy="914400"/>
            </a:xfrm>
            <a:prstGeom prst="rect">
              <a:avLst/>
            </a:prstGeom>
          </p:spPr>
        </p:pic>
        <p:pic>
          <p:nvPicPr>
            <p:cNvPr id="27" name="Grafik 26" descr="Schriftrolle Silhouette">
              <a:extLst>
                <a:ext uri="{FF2B5EF4-FFF2-40B4-BE49-F238E27FC236}">
                  <a16:creationId xmlns:a16="http://schemas.microsoft.com/office/drawing/2014/main" id="{47376DDA-1041-1C6D-DEA0-17B1AA1F774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402259" y="5451756"/>
              <a:ext cx="914400" cy="914400"/>
            </a:xfrm>
            <a:prstGeom prst="rect">
              <a:avLst/>
            </a:prstGeom>
          </p:spPr>
        </p:pic>
        <p:pic>
          <p:nvPicPr>
            <p:cNvPr id="29" name="Grafik 28" descr="Feuerwerk Silhouette">
              <a:extLst>
                <a:ext uri="{FF2B5EF4-FFF2-40B4-BE49-F238E27FC236}">
                  <a16:creationId xmlns:a16="http://schemas.microsoft.com/office/drawing/2014/main" id="{5EEB8D8A-96CA-B9CC-1BA4-5601CC103FB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02259" y="4537356"/>
              <a:ext cx="914400" cy="914400"/>
            </a:xfrm>
            <a:prstGeom prst="rect">
              <a:avLst/>
            </a:prstGeom>
          </p:spPr>
        </p:pic>
      </p:grpSp>
    </p:spTree>
    <p:extLst>
      <p:ext uri="{BB962C8B-B14F-4D97-AF65-F5344CB8AC3E}">
        <p14:creationId xmlns:p14="http://schemas.microsoft.com/office/powerpoint/2010/main" val="212891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7551B-1D99-35E3-F187-90F8D90294C3}"/>
              </a:ext>
            </a:extLst>
          </p:cNvPr>
          <p:cNvSpPr>
            <a:spLocks noGrp="1"/>
          </p:cNvSpPr>
          <p:nvPr>
            <p:ph type="title"/>
          </p:nvPr>
        </p:nvSpPr>
        <p:spPr/>
        <p:txBody>
          <a:bodyPr/>
          <a:lstStyle/>
          <a:p>
            <a:r>
              <a:rPr lang="de-DE" noProof="0" dirty="0"/>
              <a:t>über dieses Dokument</a:t>
            </a:r>
          </a:p>
        </p:txBody>
      </p:sp>
      <p:sp>
        <p:nvSpPr>
          <p:cNvPr id="3" name="Inhaltsplatzhalter 2">
            <a:extLst>
              <a:ext uri="{FF2B5EF4-FFF2-40B4-BE49-F238E27FC236}">
                <a16:creationId xmlns:a16="http://schemas.microsoft.com/office/drawing/2014/main" id="{E8B1EE81-97AE-A96E-BEB1-CBD810208C95}"/>
              </a:ext>
            </a:extLst>
          </p:cNvPr>
          <p:cNvSpPr>
            <a:spLocks noGrp="1"/>
          </p:cNvSpPr>
          <p:nvPr>
            <p:ph idx="1"/>
          </p:nvPr>
        </p:nvSpPr>
        <p:spPr/>
        <p:txBody>
          <a:bodyPr/>
          <a:lstStyle/>
          <a:p>
            <a:pPr marL="0" indent="0">
              <a:buNone/>
            </a:pPr>
            <a:r>
              <a:rPr lang="de-DE" noProof="0" dirty="0"/>
              <a:t>Dieses Dokument behandelt pro Seite eine Prüfungsfrage aus dem Bereich „Kenntnisse von Vorschriften“ aus dem Fragenkatalog der BNetzA. Die oben gegebene Antwort (im Fragenkatalog Antwort A) ist hierbei immer die von der BNetzA als richtig identifizierte Antwort. Es wird jeweils möglichst knapp versucht, das nötige Wissen zum Beantworten der Frage zusammenzufassen oder Eselsbrücken zu liefern. Dies kann die Erklärung sein, warum Antwort A richtig ist, aber auch Möglichkeiten beinhalten um andere Antworten auszuschließen.  </a:t>
            </a:r>
          </a:p>
        </p:txBody>
      </p:sp>
    </p:spTree>
    <p:extLst>
      <p:ext uri="{BB962C8B-B14F-4D97-AF65-F5344CB8AC3E}">
        <p14:creationId xmlns:p14="http://schemas.microsoft.com/office/powerpoint/2010/main" val="1319649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9B3A904-4596-0124-8897-69ABED7A919D}"/>
              </a:ext>
            </a:extLst>
          </p:cNvPr>
          <p:cNvSpPr>
            <a:spLocks noGrp="1"/>
          </p:cNvSpPr>
          <p:nvPr>
            <p:ph type="body" sz="quarter" idx="10"/>
          </p:nvPr>
        </p:nvSpPr>
        <p:spPr/>
        <p:txBody>
          <a:bodyPr/>
          <a:lstStyle/>
          <a:p>
            <a:r>
              <a:rPr lang="de-DE" b="1" dirty="0"/>
              <a:t>VB110 Wie muss ein Funkamateur aus einem Land, das die CEPT-Empfehlung T/R 61-01 oder die ECC-Empfehlung (05)06 anwendet, sein Heimatrufzeichen beim Betrieb einer Amateurfunkstelle in Deutschland ergänzen? Je nach Klasse des Funkamateurs wird ...</a:t>
            </a:r>
          </a:p>
          <a:p>
            <a:endParaRPr lang="de-DE" dirty="0"/>
          </a:p>
          <a:p>
            <a:r>
              <a:rPr lang="de-DE" u="sng" dirty="0"/>
              <a:t>A DL/ oder DO/ vorangestellt.</a:t>
            </a:r>
            <a:endParaRPr lang="en-GB" u="sng" dirty="0"/>
          </a:p>
        </p:txBody>
      </p:sp>
      <p:sp>
        <p:nvSpPr>
          <p:cNvPr id="3" name="Textfeld 2">
            <a:extLst>
              <a:ext uri="{FF2B5EF4-FFF2-40B4-BE49-F238E27FC236}">
                <a16:creationId xmlns:a16="http://schemas.microsoft.com/office/drawing/2014/main" id="{0418845E-0C8A-0074-A831-A0D451279167}"/>
              </a:ext>
            </a:extLst>
          </p:cNvPr>
          <p:cNvSpPr txBox="1"/>
          <p:nvPr/>
        </p:nvSpPr>
        <p:spPr>
          <a:xfrm>
            <a:off x="-1" y="2013527"/>
            <a:ext cx="12192000" cy="1015663"/>
          </a:xfrm>
          <a:prstGeom prst="rect">
            <a:avLst/>
          </a:prstGeom>
          <a:noFill/>
        </p:spPr>
        <p:txBody>
          <a:bodyPr wrap="square" rtlCol="0">
            <a:spAutoFit/>
          </a:bodyPr>
          <a:lstStyle/>
          <a:p>
            <a:r>
              <a:rPr lang="de-DE" sz="2000" dirty="0"/>
              <a:t>Warum muss ich das denn wissen? Ich mache doch eine deutsche Lizenz… Völlig richtig, aber das Ziel ist hier, dass ihr die Regeln in Deutschland kennt und z.B. Gästen helfen könnt, denn wo wenn nicht auf einem lokalen Repeater fragen die mal nach Hilfe?</a:t>
            </a:r>
          </a:p>
        </p:txBody>
      </p:sp>
      <p:sp>
        <p:nvSpPr>
          <p:cNvPr id="4" name="Textfeld 3">
            <a:extLst>
              <a:ext uri="{FF2B5EF4-FFF2-40B4-BE49-F238E27FC236}">
                <a16:creationId xmlns:a16="http://schemas.microsoft.com/office/drawing/2014/main" id="{60829205-25EB-2872-5849-DF48A12A4521}"/>
              </a:ext>
            </a:extLst>
          </p:cNvPr>
          <p:cNvSpPr txBox="1"/>
          <p:nvPr/>
        </p:nvSpPr>
        <p:spPr>
          <a:xfrm>
            <a:off x="-60037" y="3974099"/>
            <a:ext cx="6096001" cy="1015663"/>
          </a:xfrm>
          <a:prstGeom prst="rect">
            <a:avLst/>
          </a:prstGeom>
          <a:noFill/>
        </p:spPr>
        <p:txBody>
          <a:bodyPr wrap="square" rtlCol="0">
            <a:spAutoFit/>
          </a:bodyPr>
          <a:lstStyle/>
          <a:p>
            <a:pPr algn="ctr"/>
            <a:r>
              <a:rPr lang="de-DE" sz="2000" b="1" dirty="0"/>
              <a:t>D</a:t>
            </a:r>
            <a:r>
              <a:rPr lang="de-DE" sz="2000" dirty="0"/>
              <a:t>elta </a:t>
            </a:r>
            <a:r>
              <a:rPr lang="de-DE" sz="2000" b="1" dirty="0"/>
              <a:t>L</a:t>
            </a:r>
            <a:r>
              <a:rPr lang="de-DE" sz="2000" dirty="0"/>
              <a:t>ima </a:t>
            </a:r>
            <a:r>
              <a:rPr lang="de-DE" sz="2000" dirty="0" err="1"/>
              <a:t>Stroke</a:t>
            </a:r>
            <a:r>
              <a:rPr lang="de-DE" sz="2000" dirty="0"/>
              <a:t> </a:t>
            </a:r>
            <a:r>
              <a:rPr lang="de-DE" sz="2000" b="1" dirty="0"/>
              <a:t>S</a:t>
            </a:r>
            <a:r>
              <a:rPr lang="de-DE" sz="2000" dirty="0"/>
              <a:t>ierra </a:t>
            </a:r>
            <a:r>
              <a:rPr lang="de-DE" sz="2000" b="1" dirty="0"/>
              <a:t>A</a:t>
            </a:r>
            <a:r>
              <a:rPr lang="de-DE" sz="2000" dirty="0"/>
              <a:t>lpha 5 </a:t>
            </a:r>
            <a:r>
              <a:rPr lang="de-DE" sz="2000" b="1" dirty="0"/>
              <a:t>B</a:t>
            </a:r>
            <a:r>
              <a:rPr lang="de-DE" sz="2000" dirty="0"/>
              <a:t>ravo </a:t>
            </a:r>
            <a:r>
              <a:rPr lang="de-DE" sz="2000" b="1" dirty="0"/>
              <a:t>C</a:t>
            </a:r>
            <a:r>
              <a:rPr lang="de-DE" sz="2000" dirty="0"/>
              <a:t>harlie </a:t>
            </a:r>
            <a:r>
              <a:rPr lang="de-DE" sz="2000" b="1" dirty="0"/>
              <a:t>G</a:t>
            </a:r>
            <a:r>
              <a:rPr lang="de-DE" sz="2000" dirty="0"/>
              <a:t>olf</a:t>
            </a:r>
          </a:p>
          <a:p>
            <a:pPr algn="ctr"/>
            <a:r>
              <a:rPr lang="de-DE" sz="2000" dirty="0"/>
              <a:t>=</a:t>
            </a:r>
          </a:p>
          <a:p>
            <a:pPr algn="ctr"/>
            <a:r>
              <a:rPr lang="de-DE" sz="2000" dirty="0"/>
              <a:t>Funkamateur aus Schweden mit voller Lizenz</a:t>
            </a:r>
          </a:p>
        </p:txBody>
      </p:sp>
      <p:sp>
        <p:nvSpPr>
          <p:cNvPr id="5" name="Textfeld 4">
            <a:extLst>
              <a:ext uri="{FF2B5EF4-FFF2-40B4-BE49-F238E27FC236}">
                <a16:creationId xmlns:a16="http://schemas.microsoft.com/office/drawing/2014/main" id="{04D43DBD-BF25-126C-2E39-FB2DAD2BA43B}"/>
              </a:ext>
            </a:extLst>
          </p:cNvPr>
          <p:cNvSpPr txBox="1"/>
          <p:nvPr/>
        </p:nvSpPr>
        <p:spPr>
          <a:xfrm>
            <a:off x="5975927" y="3029190"/>
            <a:ext cx="6216072" cy="3170099"/>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 angehängt. </a:t>
            </a:r>
            <a:r>
              <a:rPr lang="de-DE" sz="2000" b="1" dirty="0">
                <a:solidFill>
                  <a:srgbClr val="FF0000"/>
                </a:solidFill>
              </a:rPr>
              <a:t>X </a:t>
            </a:r>
            <a:endParaRPr lang="de-DE" sz="2000" b="1" dirty="0"/>
          </a:p>
          <a:p>
            <a:r>
              <a:rPr lang="de-DE" sz="2000" dirty="0"/>
              <a:t>Die Rufzeichen sollen ganz vorne klarstellen aus welchem Land die Aussendung kommt. Bei den „normalen“ Rufzeichen sind ja auch die Präfixe, also der Anfang, in den RR für die Länder zugeteilt.</a:t>
            </a:r>
          </a:p>
          <a:p>
            <a:endParaRPr lang="de-DE" sz="2000" noProof="0" dirty="0"/>
          </a:p>
          <a:p>
            <a:r>
              <a:rPr lang="de-DE" sz="2000" b="1" dirty="0">
                <a:solidFill>
                  <a:srgbClr val="FF0000"/>
                </a:solidFill>
              </a:rPr>
              <a:t>X</a:t>
            </a:r>
            <a:r>
              <a:rPr lang="de-DE" sz="2000" dirty="0"/>
              <a:t> DE/ oder DP/ […] </a:t>
            </a:r>
            <a:r>
              <a:rPr lang="de-DE" sz="2000" b="1" dirty="0">
                <a:solidFill>
                  <a:srgbClr val="FF0000"/>
                </a:solidFill>
              </a:rPr>
              <a:t>X </a:t>
            </a:r>
          </a:p>
          <a:p>
            <a:r>
              <a:rPr lang="de-DE" sz="2000" dirty="0"/>
              <a:t>Hier gilt: Kann man nicht verstehen, muss man wissen.</a:t>
            </a:r>
          </a:p>
          <a:p>
            <a:r>
              <a:rPr lang="de-DE" sz="2000" dirty="0"/>
              <a:t>Ergo: Auswendiglernen.</a:t>
            </a:r>
            <a:endParaRPr lang="en-GB" sz="2000" dirty="0"/>
          </a:p>
        </p:txBody>
      </p:sp>
    </p:spTree>
    <p:extLst>
      <p:ext uri="{BB962C8B-B14F-4D97-AF65-F5344CB8AC3E}">
        <p14:creationId xmlns:p14="http://schemas.microsoft.com/office/powerpoint/2010/main" val="2222490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F29A0BF-F6E1-4D7E-405C-3D52A62A97B8}"/>
              </a:ext>
            </a:extLst>
          </p:cNvPr>
          <p:cNvSpPr>
            <a:spLocks noGrp="1"/>
          </p:cNvSpPr>
          <p:nvPr>
            <p:ph type="body" sz="quarter" idx="10"/>
          </p:nvPr>
        </p:nvSpPr>
        <p:spPr/>
        <p:txBody>
          <a:bodyPr/>
          <a:lstStyle/>
          <a:p>
            <a:r>
              <a:rPr lang="de-DE" b="1" dirty="0"/>
              <a:t>VB111 Welche Regelungen sind beim Betrieb einer Amateurfunkstelle im Ausland zu beachten, wenn das besuchte Land die CEPT-Empfehlungen T/R 61-01 und (05)06 umgesetzt hat?</a:t>
            </a:r>
          </a:p>
          <a:p>
            <a:endParaRPr lang="de-DE" b="1" dirty="0"/>
          </a:p>
          <a:p>
            <a:r>
              <a:rPr lang="de-DE" u="sng" dirty="0"/>
              <a:t>A Die zutreffende CEPT-Empfehlung und die im Gastland geltenden Bestimmungen und Auflagen. Man muss sich z. B. mit der Sendeleistung den Bestimmungen des Gastlandes anpassen.</a:t>
            </a:r>
            <a:endParaRPr lang="en-GB" u="sng" dirty="0"/>
          </a:p>
        </p:txBody>
      </p:sp>
      <p:sp>
        <p:nvSpPr>
          <p:cNvPr id="3" name="Textfeld 2">
            <a:extLst>
              <a:ext uri="{FF2B5EF4-FFF2-40B4-BE49-F238E27FC236}">
                <a16:creationId xmlns:a16="http://schemas.microsoft.com/office/drawing/2014/main" id="{8BC20969-C44A-BBFC-5680-8267F00D5ECF}"/>
              </a:ext>
            </a:extLst>
          </p:cNvPr>
          <p:cNvSpPr txBox="1"/>
          <p:nvPr/>
        </p:nvSpPr>
        <p:spPr>
          <a:xfrm>
            <a:off x="0" y="2826327"/>
            <a:ext cx="6096000" cy="707886"/>
          </a:xfrm>
          <a:prstGeom prst="rect">
            <a:avLst/>
          </a:prstGeom>
          <a:noFill/>
        </p:spPr>
        <p:txBody>
          <a:bodyPr wrap="square" rtlCol="0">
            <a:spAutoFit/>
          </a:bodyPr>
          <a:lstStyle/>
          <a:p>
            <a:r>
              <a:rPr lang="de-DE" sz="2000" dirty="0"/>
              <a:t>Am Ende gelten die Gesetze des Landes und die können z.B. andere Leistungsgrenzen definieren.</a:t>
            </a:r>
          </a:p>
        </p:txBody>
      </p:sp>
      <p:pic>
        <p:nvPicPr>
          <p:cNvPr id="5" name="Grafik 4">
            <a:extLst>
              <a:ext uri="{FF2B5EF4-FFF2-40B4-BE49-F238E27FC236}">
                <a16:creationId xmlns:a16="http://schemas.microsoft.com/office/drawing/2014/main" id="{342F2F29-4813-01CE-2A1C-6D490928FB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892" y="4296360"/>
            <a:ext cx="2050814" cy="1079376"/>
          </a:xfrm>
          <a:prstGeom prst="rect">
            <a:avLst/>
          </a:prstGeom>
        </p:spPr>
      </p:pic>
      <p:sp>
        <p:nvSpPr>
          <p:cNvPr id="6" name="Textfeld 5">
            <a:extLst>
              <a:ext uri="{FF2B5EF4-FFF2-40B4-BE49-F238E27FC236}">
                <a16:creationId xmlns:a16="http://schemas.microsoft.com/office/drawing/2014/main" id="{0E8E5EC2-9778-50D9-F2BC-1DB8E8658AE9}"/>
              </a:ext>
            </a:extLst>
          </p:cNvPr>
          <p:cNvSpPr txBox="1"/>
          <p:nvPr/>
        </p:nvSpPr>
        <p:spPr>
          <a:xfrm>
            <a:off x="2318328" y="3534214"/>
            <a:ext cx="1302327" cy="646331"/>
          </a:xfrm>
          <a:prstGeom prst="rect">
            <a:avLst/>
          </a:prstGeom>
          <a:noFill/>
        </p:spPr>
        <p:txBody>
          <a:bodyPr wrap="square" rtlCol="0">
            <a:spAutoFit/>
          </a:bodyPr>
          <a:lstStyle/>
          <a:p>
            <a:pPr algn="ctr"/>
            <a:r>
              <a:rPr lang="de-DE" dirty="0"/>
              <a:t>Klasse E</a:t>
            </a:r>
          </a:p>
          <a:p>
            <a:pPr algn="ctr"/>
            <a:r>
              <a:rPr lang="de-DE" dirty="0"/>
              <a:t>auf 70cm</a:t>
            </a:r>
            <a:endParaRPr lang="en-GB" dirty="0"/>
          </a:p>
        </p:txBody>
      </p:sp>
      <p:sp>
        <p:nvSpPr>
          <p:cNvPr id="7" name="Textfeld 6">
            <a:extLst>
              <a:ext uri="{FF2B5EF4-FFF2-40B4-BE49-F238E27FC236}">
                <a16:creationId xmlns:a16="http://schemas.microsoft.com/office/drawing/2014/main" id="{AFBC18E1-9AA9-FEFC-1285-4B0BA92B6981}"/>
              </a:ext>
            </a:extLst>
          </p:cNvPr>
          <p:cNvSpPr txBox="1"/>
          <p:nvPr/>
        </p:nvSpPr>
        <p:spPr>
          <a:xfrm>
            <a:off x="3768094" y="3534213"/>
            <a:ext cx="1672126" cy="646331"/>
          </a:xfrm>
          <a:prstGeom prst="rect">
            <a:avLst/>
          </a:prstGeom>
          <a:noFill/>
        </p:spPr>
        <p:txBody>
          <a:bodyPr wrap="square" rtlCol="0">
            <a:spAutoFit/>
          </a:bodyPr>
          <a:lstStyle/>
          <a:p>
            <a:pPr algn="ctr"/>
            <a:r>
              <a:rPr lang="de-DE" dirty="0"/>
              <a:t>Klasse A</a:t>
            </a:r>
          </a:p>
          <a:p>
            <a:pPr algn="ctr"/>
            <a:r>
              <a:rPr lang="de-DE" dirty="0"/>
              <a:t>auf 70cm</a:t>
            </a:r>
            <a:endParaRPr lang="en-GB" dirty="0"/>
          </a:p>
        </p:txBody>
      </p:sp>
      <p:sp>
        <p:nvSpPr>
          <p:cNvPr id="12" name="Textfeld 11">
            <a:extLst>
              <a:ext uri="{FF2B5EF4-FFF2-40B4-BE49-F238E27FC236}">
                <a16:creationId xmlns:a16="http://schemas.microsoft.com/office/drawing/2014/main" id="{F2C47D96-5C19-00F0-CDE9-4EFA92853492}"/>
              </a:ext>
            </a:extLst>
          </p:cNvPr>
          <p:cNvSpPr txBox="1"/>
          <p:nvPr/>
        </p:nvSpPr>
        <p:spPr>
          <a:xfrm>
            <a:off x="193964" y="3534213"/>
            <a:ext cx="1930400" cy="400110"/>
          </a:xfrm>
          <a:prstGeom prst="rect">
            <a:avLst/>
          </a:prstGeom>
          <a:noFill/>
        </p:spPr>
        <p:txBody>
          <a:bodyPr wrap="square" rtlCol="0">
            <a:spAutoFit/>
          </a:bodyPr>
          <a:lstStyle/>
          <a:p>
            <a:r>
              <a:rPr lang="de-DE" sz="2000" dirty="0"/>
              <a:t>Beispiele:</a:t>
            </a:r>
            <a:endParaRPr lang="en-GB" sz="2000" dirty="0"/>
          </a:p>
        </p:txBody>
      </p:sp>
      <p:sp>
        <p:nvSpPr>
          <p:cNvPr id="13" name="Textfeld 12">
            <a:extLst>
              <a:ext uri="{FF2B5EF4-FFF2-40B4-BE49-F238E27FC236}">
                <a16:creationId xmlns:a16="http://schemas.microsoft.com/office/drawing/2014/main" id="{2E92293D-601A-A63A-68C0-EAA65559E08D}"/>
              </a:ext>
            </a:extLst>
          </p:cNvPr>
          <p:cNvSpPr txBox="1"/>
          <p:nvPr/>
        </p:nvSpPr>
        <p:spPr>
          <a:xfrm>
            <a:off x="2133428" y="4512882"/>
            <a:ext cx="1672126" cy="646331"/>
          </a:xfrm>
          <a:prstGeom prst="rect">
            <a:avLst/>
          </a:prstGeom>
          <a:noFill/>
        </p:spPr>
        <p:txBody>
          <a:bodyPr wrap="square" rtlCol="0">
            <a:spAutoFit/>
          </a:bodyPr>
          <a:lstStyle/>
          <a:p>
            <a:pPr algn="ctr"/>
            <a:r>
              <a:rPr lang="de-DE" dirty="0"/>
              <a:t>1500W</a:t>
            </a:r>
          </a:p>
          <a:p>
            <a:pPr algn="ctr"/>
            <a:r>
              <a:rPr lang="de-DE" dirty="0"/>
              <a:t>alle Modi</a:t>
            </a:r>
            <a:endParaRPr lang="en-GB" dirty="0"/>
          </a:p>
        </p:txBody>
      </p:sp>
      <p:sp>
        <p:nvSpPr>
          <p:cNvPr id="14" name="Textfeld 13">
            <a:extLst>
              <a:ext uri="{FF2B5EF4-FFF2-40B4-BE49-F238E27FC236}">
                <a16:creationId xmlns:a16="http://schemas.microsoft.com/office/drawing/2014/main" id="{497F58EA-8F0B-C3DC-3E91-6D2DEDDB1E40}"/>
              </a:ext>
            </a:extLst>
          </p:cNvPr>
          <p:cNvSpPr txBox="1"/>
          <p:nvPr/>
        </p:nvSpPr>
        <p:spPr>
          <a:xfrm>
            <a:off x="3768094" y="4512882"/>
            <a:ext cx="1672126" cy="646331"/>
          </a:xfrm>
          <a:prstGeom prst="rect">
            <a:avLst/>
          </a:prstGeom>
          <a:noFill/>
        </p:spPr>
        <p:txBody>
          <a:bodyPr wrap="square" rtlCol="0">
            <a:spAutoFit/>
          </a:bodyPr>
          <a:lstStyle/>
          <a:p>
            <a:pPr algn="ctr"/>
            <a:r>
              <a:rPr lang="de-DE" dirty="0"/>
              <a:t>1500W</a:t>
            </a:r>
          </a:p>
          <a:p>
            <a:pPr algn="ctr"/>
            <a:r>
              <a:rPr lang="de-DE" dirty="0"/>
              <a:t>alle Modi</a:t>
            </a:r>
            <a:endParaRPr lang="en-GB" dirty="0"/>
          </a:p>
        </p:txBody>
      </p:sp>
      <p:pic>
        <p:nvPicPr>
          <p:cNvPr id="16" name="Grafik 15">
            <a:extLst>
              <a:ext uri="{FF2B5EF4-FFF2-40B4-BE49-F238E27FC236}">
                <a16:creationId xmlns:a16="http://schemas.microsoft.com/office/drawing/2014/main" id="{C816E70C-71B7-51AD-DC7D-1EA3A238EF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892" y="5484594"/>
            <a:ext cx="2050472" cy="1230283"/>
          </a:xfrm>
          <a:prstGeom prst="rect">
            <a:avLst/>
          </a:prstGeom>
        </p:spPr>
      </p:pic>
      <p:sp>
        <p:nvSpPr>
          <p:cNvPr id="17" name="Textfeld 16">
            <a:extLst>
              <a:ext uri="{FF2B5EF4-FFF2-40B4-BE49-F238E27FC236}">
                <a16:creationId xmlns:a16="http://schemas.microsoft.com/office/drawing/2014/main" id="{97015C90-245A-91DF-E243-51B26B9B3BC5}"/>
              </a:ext>
            </a:extLst>
          </p:cNvPr>
          <p:cNvSpPr txBox="1"/>
          <p:nvPr/>
        </p:nvSpPr>
        <p:spPr>
          <a:xfrm>
            <a:off x="2124364" y="5736700"/>
            <a:ext cx="1672126" cy="646331"/>
          </a:xfrm>
          <a:prstGeom prst="rect">
            <a:avLst/>
          </a:prstGeom>
          <a:noFill/>
        </p:spPr>
        <p:txBody>
          <a:bodyPr wrap="square" rtlCol="0">
            <a:spAutoFit/>
          </a:bodyPr>
          <a:lstStyle/>
          <a:p>
            <a:pPr algn="ctr"/>
            <a:r>
              <a:rPr lang="de-DE" dirty="0"/>
              <a:t>75W</a:t>
            </a:r>
          </a:p>
          <a:p>
            <a:pPr algn="ctr"/>
            <a:r>
              <a:rPr lang="de-DE" dirty="0"/>
              <a:t>alle Modi</a:t>
            </a:r>
            <a:endParaRPr lang="en-GB" dirty="0"/>
          </a:p>
        </p:txBody>
      </p:sp>
      <p:sp>
        <p:nvSpPr>
          <p:cNvPr id="18" name="Textfeld 17">
            <a:extLst>
              <a:ext uri="{FF2B5EF4-FFF2-40B4-BE49-F238E27FC236}">
                <a16:creationId xmlns:a16="http://schemas.microsoft.com/office/drawing/2014/main" id="{B859BA16-F155-FCC1-94B9-69A27462FB50}"/>
              </a:ext>
            </a:extLst>
          </p:cNvPr>
          <p:cNvSpPr txBox="1"/>
          <p:nvPr/>
        </p:nvSpPr>
        <p:spPr>
          <a:xfrm>
            <a:off x="3759030" y="5736700"/>
            <a:ext cx="1672126" cy="646331"/>
          </a:xfrm>
          <a:prstGeom prst="rect">
            <a:avLst/>
          </a:prstGeom>
          <a:noFill/>
        </p:spPr>
        <p:txBody>
          <a:bodyPr wrap="square" rtlCol="0">
            <a:spAutoFit/>
          </a:bodyPr>
          <a:lstStyle/>
          <a:p>
            <a:pPr algn="ctr"/>
            <a:r>
              <a:rPr lang="de-DE" dirty="0"/>
              <a:t>750W</a:t>
            </a:r>
          </a:p>
          <a:p>
            <a:pPr algn="ctr"/>
            <a:r>
              <a:rPr lang="de-DE" dirty="0"/>
              <a:t>alle Modi</a:t>
            </a:r>
            <a:endParaRPr lang="en-GB" dirty="0"/>
          </a:p>
        </p:txBody>
      </p:sp>
      <p:sp>
        <p:nvSpPr>
          <p:cNvPr id="19" name="Textfeld 18">
            <a:extLst>
              <a:ext uri="{FF2B5EF4-FFF2-40B4-BE49-F238E27FC236}">
                <a16:creationId xmlns:a16="http://schemas.microsoft.com/office/drawing/2014/main" id="{B6F571B4-42EF-C994-452F-4E7C5462D3CA}"/>
              </a:ext>
            </a:extLst>
          </p:cNvPr>
          <p:cNvSpPr txBox="1"/>
          <p:nvPr/>
        </p:nvSpPr>
        <p:spPr>
          <a:xfrm>
            <a:off x="5578595" y="2826326"/>
            <a:ext cx="6613404"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Bestimmungen des Gastlandes, aber nur, wenn der Funkamateur sich dauerhaft dort aufhält […] </a:t>
            </a:r>
            <a:r>
              <a:rPr lang="de-DE" sz="2000" b="1" dirty="0">
                <a:solidFill>
                  <a:srgbClr val="FF0000"/>
                </a:solidFill>
              </a:rPr>
              <a:t>X</a:t>
            </a:r>
          </a:p>
          <a:p>
            <a:r>
              <a:rPr lang="de-DE" sz="2000" b="1" dirty="0">
                <a:solidFill>
                  <a:srgbClr val="FF0000"/>
                </a:solidFill>
              </a:rPr>
              <a:t>X</a:t>
            </a:r>
            <a:r>
              <a:rPr lang="de-DE" sz="2000" dirty="0"/>
              <a:t> Man muss sich z. B. mit der Sendeleistung nicht den Bestimmungen des Gastlandes anpassen. </a:t>
            </a:r>
            <a:r>
              <a:rPr lang="de-DE" sz="2000" b="1" dirty="0">
                <a:solidFill>
                  <a:srgbClr val="FF0000"/>
                </a:solidFill>
              </a:rPr>
              <a:t>X </a:t>
            </a:r>
            <a:endParaRPr lang="de-DE" sz="2000" b="1" dirty="0"/>
          </a:p>
          <a:p>
            <a:r>
              <a:rPr lang="de-DE" sz="2000" dirty="0"/>
              <a:t>Gesetze eines anderen Landes gelten generell immer wenn wir dort sind, egal wie kurz. </a:t>
            </a:r>
          </a:p>
          <a:p>
            <a:endParaRPr lang="de-DE" sz="2000" noProof="0" dirty="0"/>
          </a:p>
          <a:p>
            <a:r>
              <a:rPr lang="de-DE" sz="2000" b="1" dirty="0">
                <a:solidFill>
                  <a:srgbClr val="FF0000"/>
                </a:solidFill>
              </a:rPr>
              <a:t>X  </a:t>
            </a:r>
            <a:r>
              <a:rPr lang="de-DE" sz="2000" dirty="0"/>
              <a:t>In Ländern der Europäischen Union (EU) gelten</a:t>
            </a:r>
          </a:p>
          <a:p>
            <a:r>
              <a:rPr lang="de-DE" sz="2000" dirty="0"/>
              <a:t>die gleichen Gesetze wie in Deutschland. </a:t>
            </a:r>
            <a:r>
              <a:rPr lang="de-DE" sz="2000" b="1" dirty="0">
                <a:solidFill>
                  <a:srgbClr val="FF0000"/>
                </a:solidFill>
              </a:rPr>
              <a:t>X</a:t>
            </a:r>
            <a:endParaRPr lang="de-DE" sz="2000" noProof="0" dirty="0"/>
          </a:p>
          <a:p>
            <a:r>
              <a:rPr lang="de-DE" sz="2000" dirty="0"/>
              <a:t>Das ist ganz generell schon falsch, egal was danach kommt.</a:t>
            </a:r>
            <a:endParaRPr lang="en-GB" sz="2000" dirty="0"/>
          </a:p>
        </p:txBody>
      </p:sp>
    </p:spTree>
    <p:extLst>
      <p:ext uri="{BB962C8B-B14F-4D97-AF65-F5344CB8AC3E}">
        <p14:creationId xmlns:p14="http://schemas.microsoft.com/office/powerpoint/2010/main" val="4227549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BC1793C-A9CC-E031-FE70-2D58835618B2}"/>
              </a:ext>
            </a:extLst>
          </p:cNvPr>
          <p:cNvSpPr>
            <a:spLocks noGrp="1"/>
          </p:cNvSpPr>
          <p:nvPr>
            <p:ph type="body" sz="quarter" idx="10"/>
          </p:nvPr>
        </p:nvSpPr>
        <p:spPr/>
        <p:txBody>
          <a:bodyPr/>
          <a:lstStyle/>
          <a:p>
            <a:r>
              <a:rPr lang="de-DE" b="1" dirty="0"/>
              <a:t>VB112 Darf ein Funkamateur mit einer deutschen Amateurfunkzulassung auch im Ausland Amateurfunkverkehr auf dem 6 m-Band durchführen?</a:t>
            </a:r>
          </a:p>
          <a:p>
            <a:endParaRPr lang="de-DE" dirty="0"/>
          </a:p>
          <a:p>
            <a:r>
              <a:rPr lang="en-GB" u="sng" dirty="0"/>
              <a:t>A </a:t>
            </a:r>
            <a:r>
              <a:rPr lang="de-DE" u="sng" dirty="0"/>
              <a:t>Der Funkamateur hat sich an die Bestimmungen des Gastlandes im Rahmen seiner CEPT-Amateurfunkgenehmigung zu halten.</a:t>
            </a:r>
            <a:endParaRPr lang="en-GB" u="sng" dirty="0"/>
          </a:p>
        </p:txBody>
      </p:sp>
      <p:sp>
        <p:nvSpPr>
          <p:cNvPr id="3" name="Textfeld 2">
            <a:extLst>
              <a:ext uri="{FF2B5EF4-FFF2-40B4-BE49-F238E27FC236}">
                <a16:creationId xmlns:a16="http://schemas.microsoft.com/office/drawing/2014/main" id="{870C9DD5-657F-6D92-588A-7AE2A40F5DE2}"/>
              </a:ext>
            </a:extLst>
          </p:cNvPr>
          <p:cNvSpPr txBox="1"/>
          <p:nvPr/>
        </p:nvSpPr>
        <p:spPr>
          <a:xfrm>
            <a:off x="0" y="2186057"/>
            <a:ext cx="6096000" cy="1323439"/>
          </a:xfrm>
          <a:prstGeom prst="rect">
            <a:avLst/>
          </a:prstGeom>
          <a:noFill/>
        </p:spPr>
        <p:txBody>
          <a:bodyPr wrap="square" rtlCol="0">
            <a:spAutoFit/>
          </a:bodyPr>
          <a:lstStyle/>
          <a:p>
            <a:r>
              <a:rPr lang="de-DE" sz="2000" dirty="0"/>
              <a:t>Am Ende gelten die Gesetze des Landes und die können z.B. andere Frequenzzuweisung definieren.</a:t>
            </a:r>
          </a:p>
          <a:p>
            <a:r>
              <a:rPr lang="de-DE" sz="2000" dirty="0"/>
              <a:t>Jedes Land entscheidet selbst, wer wo wann senden darf.</a:t>
            </a:r>
          </a:p>
        </p:txBody>
      </p:sp>
      <p:sp>
        <p:nvSpPr>
          <p:cNvPr id="4" name="Textfeld 3">
            <a:extLst>
              <a:ext uri="{FF2B5EF4-FFF2-40B4-BE49-F238E27FC236}">
                <a16:creationId xmlns:a16="http://schemas.microsoft.com/office/drawing/2014/main" id="{38091239-0B52-E449-2D63-F28C3352B68A}"/>
              </a:ext>
            </a:extLst>
          </p:cNvPr>
          <p:cNvSpPr txBox="1"/>
          <p:nvPr/>
        </p:nvSpPr>
        <p:spPr>
          <a:xfrm>
            <a:off x="6096000" y="2186057"/>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Genehmigung für den Betrieb im 6 m-Band muss aus der Amateurfunkzulassung ersichtlich </a:t>
            </a:r>
            <a:r>
              <a:rPr lang="de-DE" sz="2000" dirty="0" err="1"/>
              <a:t>sein.</a:t>
            </a:r>
            <a:r>
              <a:rPr lang="de-DE" sz="2000" b="1" dirty="0" err="1">
                <a:solidFill>
                  <a:srgbClr val="FF0000"/>
                </a:solidFill>
              </a:rPr>
              <a:t>X</a:t>
            </a:r>
            <a:endParaRPr lang="de-DE" sz="2000" b="1" dirty="0">
              <a:solidFill>
                <a:srgbClr val="FF0000"/>
              </a:solidFill>
            </a:endParaRPr>
          </a:p>
          <a:p>
            <a:r>
              <a:rPr lang="de-DE" sz="2000" dirty="0"/>
              <a:t>Die deutsche Amateurfunkzulassung berechtigt nicht per se, sondern nur die Gesetze des Landes in dem man sich aufhält.</a:t>
            </a:r>
          </a:p>
          <a:p>
            <a:endParaRPr lang="de-DE" sz="2000" dirty="0"/>
          </a:p>
          <a:p>
            <a:r>
              <a:rPr lang="de-DE" sz="2000" b="1" dirty="0">
                <a:solidFill>
                  <a:srgbClr val="FF0000"/>
                </a:solidFill>
              </a:rPr>
              <a:t>X</a:t>
            </a:r>
            <a:r>
              <a:rPr lang="de-DE" sz="2000" dirty="0"/>
              <a:t> Der Funkamateur muss dazu eine CEPT-Amateurfunkgenehmigung im Gastland beantragen. </a:t>
            </a:r>
            <a:r>
              <a:rPr lang="de-DE" sz="2000" b="1" dirty="0">
                <a:solidFill>
                  <a:srgbClr val="FF0000"/>
                </a:solidFill>
              </a:rPr>
              <a:t>X </a:t>
            </a:r>
            <a:endParaRPr lang="de-DE" sz="2000" b="1" dirty="0"/>
          </a:p>
          <a:p>
            <a:r>
              <a:rPr lang="de-DE" sz="2000" dirty="0"/>
              <a:t>Das hilft nicht, wenn z.B. 6m in dem Zielland generell verboten sind.</a:t>
            </a:r>
          </a:p>
          <a:p>
            <a:endParaRPr lang="de-DE" sz="2000" noProof="0" dirty="0"/>
          </a:p>
          <a:p>
            <a:r>
              <a:rPr lang="de-DE" sz="2000" b="1" dirty="0">
                <a:solidFill>
                  <a:srgbClr val="FF0000"/>
                </a:solidFill>
              </a:rPr>
              <a:t>X  </a:t>
            </a:r>
            <a:r>
              <a:rPr lang="de-DE" sz="2000" dirty="0"/>
              <a:t>Der Betrieb im 6 m-Band ist im Ausland nicht</a:t>
            </a:r>
          </a:p>
          <a:p>
            <a:r>
              <a:rPr lang="de-DE" sz="2000" dirty="0" err="1"/>
              <a:t>zulässig.</a:t>
            </a:r>
            <a:r>
              <a:rPr lang="de-DE" sz="2000" b="1" dirty="0" err="1">
                <a:solidFill>
                  <a:srgbClr val="FF0000"/>
                </a:solidFill>
              </a:rPr>
              <a:t>X</a:t>
            </a:r>
            <a:endParaRPr lang="en-GB" sz="2000" dirty="0"/>
          </a:p>
        </p:txBody>
      </p:sp>
      <p:pic>
        <p:nvPicPr>
          <p:cNvPr id="5" name="Grafik 4">
            <a:extLst>
              <a:ext uri="{FF2B5EF4-FFF2-40B4-BE49-F238E27FC236}">
                <a16:creationId xmlns:a16="http://schemas.microsoft.com/office/drawing/2014/main" id="{0F050139-162F-5A76-8B0A-005A10AEE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2656" y="4122891"/>
            <a:ext cx="2050814" cy="1079376"/>
          </a:xfrm>
          <a:prstGeom prst="rect">
            <a:avLst/>
          </a:prstGeom>
        </p:spPr>
      </p:pic>
      <p:sp>
        <p:nvSpPr>
          <p:cNvPr id="6" name="Textfeld 5">
            <a:extLst>
              <a:ext uri="{FF2B5EF4-FFF2-40B4-BE49-F238E27FC236}">
                <a16:creationId xmlns:a16="http://schemas.microsoft.com/office/drawing/2014/main" id="{11CAB265-6D12-3C46-0349-C33C446AE97F}"/>
              </a:ext>
            </a:extLst>
          </p:cNvPr>
          <p:cNvSpPr txBox="1"/>
          <p:nvPr/>
        </p:nvSpPr>
        <p:spPr>
          <a:xfrm>
            <a:off x="3214255" y="3509174"/>
            <a:ext cx="785091" cy="523220"/>
          </a:xfrm>
          <a:prstGeom prst="rect">
            <a:avLst/>
          </a:prstGeom>
          <a:noFill/>
        </p:spPr>
        <p:txBody>
          <a:bodyPr wrap="square" rtlCol="0">
            <a:spAutoFit/>
          </a:bodyPr>
          <a:lstStyle/>
          <a:p>
            <a:pPr algn="ctr"/>
            <a:r>
              <a:rPr lang="de-DE" sz="2800" dirty="0"/>
              <a:t>6m</a:t>
            </a:r>
            <a:endParaRPr lang="en-GB" sz="2800" dirty="0"/>
          </a:p>
        </p:txBody>
      </p:sp>
      <p:pic>
        <p:nvPicPr>
          <p:cNvPr id="7" name="Grafik 6" descr="Häkchen mit einfarbiger Füllung">
            <a:extLst>
              <a:ext uri="{FF2B5EF4-FFF2-40B4-BE49-F238E27FC236}">
                <a16:creationId xmlns:a16="http://schemas.microsoft.com/office/drawing/2014/main" id="{7399CB88-1162-D93C-C750-63E1466AEF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77309" y="4205379"/>
            <a:ext cx="914400" cy="914400"/>
          </a:xfrm>
          <a:prstGeom prst="rect">
            <a:avLst/>
          </a:prstGeom>
        </p:spPr>
      </p:pic>
      <p:pic>
        <p:nvPicPr>
          <p:cNvPr id="8" name="Grafik 7" descr="Schließen mit einfarbiger Füllung">
            <a:extLst>
              <a:ext uri="{FF2B5EF4-FFF2-40B4-BE49-F238E27FC236}">
                <a16:creationId xmlns:a16="http://schemas.microsoft.com/office/drawing/2014/main" id="{B0B943D9-F428-B3D8-BF80-9A35A21775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49601" y="5537317"/>
            <a:ext cx="914400" cy="914400"/>
          </a:xfrm>
          <a:prstGeom prst="rect">
            <a:avLst/>
          </a:prstGeom>
        </p:spPr>
      </p:pic>
      <p:pic>
        <p:nvPicPr>
          <p:cNvPr id="10" name="Grafik 9">
            <a:extLst>
              <a:ext uri="{FF2B5EF4-FFF2-40B4-BE49-F238E27FC236}">
                <a16:creationId xmlns:a16="http://schemas.microsoft.com/office/drawing/2014/main" id="{30A0B777-806E-2E15-72CC-A8589C0245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2656" y="5310912"/>
            <a:ext cx="2050814" cy="1367210"/>
          </a:xfrm>
          <a:prstGeom prst="rect">
            <a:avLst/>
          </a:prstGeom>
        </p:spPr>
      </p:pic>
      <p:sp>
        <p:nvSpPr>
          <p:cNvPr id="11" name="Rechteck 10">
            <a:extLst>
              <a:ext uri="{FF2B5EF4-FFF2-40B4-BE49-F238E27FC236}">
                <a16:creationId xmlns:a16="http://schemas.microsoft.com/office/drawing/2014/main" id="{590521ED-6996-D30E-988C-D5574637D5A3}"/>
              </a:ext>
            </a:extLst>
          </p:cNvPr>
          <p:cNvSpPr/>
          <p:nvPr/>
        </p:nvSpPr>
        <p:spPr>
          <a:xfrm>
            <a:off x="572656" y="5310912"/>
            <a:ext cx="2050814" cy="1367210"/>
          </a:xfrm>
          <a:prstGeom prst="rect">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3569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CD60A05-14D8-9B73-73A2-1BECC6548196}"/>
              </a:ext>
            </a:extLst>
          </p:cNvPr>
          <p:cNvSpPr>
            <a:spLocks noGrp="1"/>
          </p:cNvSpPr>
          <p:nvPr>
            <p:ph type="body" sz="quarter" idx="10"/>
          </p:nvPr>
        </p:nvSpPr>
        <p:spPr/>
        <p:txBody>
          <a:bodyPr/>
          <a:lstStyle/>
          <a:p>
            <a:r>
              <a:rPr lang="de-DE" b="1" dirty="0"/>
              <a:t>VB113 Was hat ein Funkamateur zu veranlassen, wenn er eine Amateurfunkstelle in einem Land betreiben will, das die CEPT-Empfehlung nicht anwendet?</a:t>
            </a:r>
          </a:p>
          <a:p>
            <a:endParaRPr lang="de-DE" u="sng" dirty="0"/>
          </a:p>
          <a:p>
            <a:r>
              <a:rPr lang="de-DE" u="sng" dirty="0"/>
              <a:t>A Er muss bei der zuständigen Behörde des Landes eine Gastzulassung beantragen.</a:t>
            </a:r>
            <a:endParaRPr lang="en-GB" u="sng" dirty="0"/>
          </a:p>
        </p:txBody>
      </p:sp>
      <p:sp>
        <p:nvSpPr>
          <p:cNvPr id="3" name="Textfeld 2">
            <a:extLst>
              <a:ext uri="{FF2B5EF4-FFF2-40B4-BE49-F238E27FC236}">
                <a16:creationId xmlns:a16="http://schemas.microsoft.com/office/drawing/2014/main" id="{62A7150C-AB26-7CA8-6804-7F57175DE0F3}"/>
              </a:ext>
            </a:extLst>
          </p:cNvPr>
          <p:cNvSpPr txBox="1"/>
          <p:nvPr/>
        </p:nvSpPr>
        <p:spPr>
          <a:xfrm>
            <a:off x="6096000" y="2186057"/>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Er muss eine besondere Genehmigung der</a:t>
            </a:r>
          </a:p>
          <a:p>
            <a:r>
              <a:rPr lang="de-DE" sz="2000" dirty="0"/>
              <a:t>Bundesnetzagentur einholen. </a:t>
            </a:r>
            <a:r>
              <a:rPr lang="de-DE" sz="2000" b="1" dirty="0">
                <a:solidFill>
                  <a:srgbClr val="FF0000"/>
                </a:solidFill>
              </a:rPr>
              <a:t>X</a:t>
            </a:r>
          </a:p>
          <a:p>
            <a:r>
              <a:rPr lang="de-DE" sz="2000" dirty="0"/>
              <a:t>Die deutsche BNetzA kann keine Genehmigungen für andere Länder erteilen.</a:t>
            </a:r>
          </a:p>
          <a:p>
            <a:endParaRPr lang="de-DE" sz="2000" dirty="0"/>
          </a:p>
          <a:p>
            <a:r>
              <a:rPr lang="de-DE" sz="2000" b="1" dirty="0">
                <a:solidFill>
                  <a:srgbClr val="FF0000"/>
                </a:solidFill>
              </a:rPr>
              <a:t>X</a:t>
            </a:r>
            <a:r>
              <a:rPr lang="de-DE" sz="2000" dirty="0"/>
              <a:t> Nichts, wenn das Gastland die IARU-Empfehlungen anwendet.. </a:t>
            </a:r>
            <a:r>
              <a:rPr lang="de-DE" sz="2000" b="1" dirty="0">
                <a:solidFill>
                  <a:srgbClr val="FF0000"/>
                </a:solidFill>
              </a:rPr>
              <a:t>X </a:t>
            </a:r>
            <a:endParaRPr lang="de-DE" sz="2000" b="1" dirty="0"/>
          </a:p>
          <a:p>
            <a:r>
              <a:rPr lang="de-DE" sz="2000" dirty="0"/>
              <a:t>Antwort wäre so nicht vollständig, denn was ist wenn nicht? Und die relevanten Empfehlungen waren immer von der CEPT </a:t>
            </a:r>
          </a:p>
          <a:p>
            <a:endParaRPr lang="de-DE" sz="2000" noProof="0" dirty="0"/>
          </a:p>
          <a:p>
            <a:r>
              <a:rPr lang="de-DE" sz="2000" b="1" dirty="0">
                <a:solidFill>
                  <a:srgbClr val="FF0000"/>
                </a:solidFill>
              </a:rPr>
              <a:t>X  </a:t>
            </a:r>
            <a:r>
              <a:rPr lang="de-DE" sz="2000" dirty="0"/>
              <a:t>Nichts, da aufgrund von </a:t>
            </a:r>
            <a:r>
              <a:rPr lang="de-DE" sz="2000" dirty="0" err="1"/>
              <a:t>Gegenseitigkeitsabkom-men</a:t>
            </a:r>
            <a:r>
              <a:rPr lang="de-DE" sz="2000" dirty="0"/>
              <a:t> der vorübergehende Betrieb genehmigt ist. </a:t>
            </a:r>
            <a:r>
              <a:rPr lang="de-DE" sz="2000" b="1" dirty="0">
                <a:solidFill>
                  <a:srgbClr val="FF0000"/>
                </a:solidFill>
              </a:rPr>
              <a:t>X</a:t>
            </a:r>
          </a:p>
          <a:p>
            <a:r>
              <a:rPr lang="de-DE" sz="2000" dirty="0"/>
              <a:t>Gegenseitigkeitsabkommen gibt es nicht per se.</a:t>
            </a:r>
            <a:endParaRPr lang="en-GB" sz="2000" dirty="0"/>
          </a:p>
        </p:txBody>
      </p:sp>
      <p:grpSp>
        <p:nvGrpSpPr>
          <p:cNvPr id="30" name="Gruppieren 29">
            <a:extLst>
              <a:ext uri="{FF2B5EF4-FFF2-40B4-BE49-F238E27FC236}">
                <a16:creationId xmlns:a16="http://schemas.microsoft.com/office/drawing/2014/main" id="{378289CF-86E1-D124-E542-8A93532C0819}"/>
              </a:ext>
            </a:extLst>
          </p:cNvPr>
          <p:cNvGrpSpPr/>
          <p:nvPr/>
        </p:nvGrpSpPr>
        <p:grpSpPr>
          <a:xfrm>
            <a:off x="332668" y="2877095"/>
            <a:ext cx="4861600" cy="3326904"/>
            <a:chOff x="351140" y="2186057"/>
            <a:chExt cx="4861600" cy="3326904"/>
          </a:xfrm>
        </p:grpSpPr>
        <p:pic>
          <p:nvPicPr>
            <p:cNvPr id="5" name="Grafik 4">
              <a:extLst>
                <a:ext uri="{FF2B5EF4-FFF2-40B4-BE49-F238E27FC236}">
                  <a16:creationId xmlns:a16="http://schemas.microsoft.com/office/drawing/2014/main" id="{047CE17E-F954-AAA5-8CFA-1CC6ABCDF6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54" y="2186057"/>
              <a:ext cx="1938771" cy="1292514"/>
            </a:xfrm>
            <a:prstGeom prst="rect">
              <a:avLst/>
            </a:prstGeom>
          </p:spPr>
        </p:pic>
        <p:sp>
          <p:nvSpPr>
            <p:cNvPr id="6" name="Rechteck 5">
              <a:extLst>
                <a:ext uri="{FF2B5EF4-FFF2-40B4-BE49-F238E27FC236}">
                  <a16:creationId xmlns:a16="http://schemas.microsoft.com/office/drawing/2014/main" id="{BB4228C1-D053-868C-7386-29A0D39804FB}"/>
                </a:ext>
              </a:extLst>
            </p:cNvPr>
            <p:cNvSpPr/>
            <p:nvPr/>
          </p:nvSpPr>
          <p:spPr>
            <a:xfrm>
              <a:off x="499453" y="2186057"/>
              <a:ext cx="1938772" cy="1292514"/>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uppieren 12">
              <a:extLst>
                <a:ext uri="{FF2B5EF4-FFF2-40B4-BE49-F238E27FC236}">
                  <a16:creationId xmlns:a16="http://schemas.microsoft.com/office/drawing/2014/main" id="{11C7E670-9523-A331-EBE3-8828A8E507E0}"/>
                </a:ext>
              </a:extLst>
            </p:cNvPr>
            <p:cNvGrpSpPr/>
            <p:nvPr/>
          </p:nvGrpSpPr>
          <p:grpSpPr>
            <a:xfrm>
              <a:off x="3037349" y="2382314"/>
              <a:ext cx="900000" cy="900000"/>
              <a:chOff x="3744800" y="3537527"/>
              <a:chExt cx="900000" cy="900000"/>
            </a:xfrm>
          </p:grpSpPr>
          <p:cxnSp>
            <p:nvCxnSpPr>
              <p:cNvPr id="12" name="Gerader Verbinder 11">
                <a:extLst>
                  <a:ext uri="{FF2B5EF4-FFF2-40B4-BE49-F238E27FC236}">
                    <a16:creationId xmlns:a16="http://schemas.microsoft.com/office/drawing/2014/main" id="{A08C6B00-7661-03A6-92C4-B14B1951DF51}"/>
                  </a:ext>
                </a:extLst>
              </p:cNvPr>
              <p:cNvCxnSpPr>
                <a:stCxn id="8" idx="7"/>
                <a:endCxn id="8" idx="3"/>
              </p:cNvCxnSpPr>
              <p:nvPr/>
            </p:nvCxnSpPr>
            <p:spPr>
              <a:xfrm flipH="1">
                <a:off x="3876602" y="3669329"/>
                <a:ext cx="636396" cy="63639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sp>
            <p:nvSpPr>
              <p:cNvPr id="7" name="Textfeld 6">
                <a:extLst>
                  <a:ext uri="{FF2B5EF4-FFF2-40B4-BE49-F238E27FC236}">
                    <a16:creationId xmlns:a16="http://schemas.microsoft.com/office/drawing/2014/main" id="{93FDBF58-242B-FE3C-3668-93CE0C04DDE1}"/>
                  </a:ext>
                </a:extLst>
              </p:cNvPr>
              <p:cNvSpPr txBox="1"/>
              <p:nvPr/>
            </p:nvSpPr>
            <p:spPr>
              <a:xfrm>
                <a:off x="3834581" y="3802861"/>
                <a:ext cx="720437" cy="369332"/>
              </a:xfrm>
              <a:prstGeom prst="rect">
                <a:avLst/>
              </a:prstGeom>
              <a:noFill/>
            </p:spPr>
            <p:txBody>
              <a:bodyPr wrap="square" rtlCol="0">
                <a:spAutoFit/>
              </a:bodyPr>
              <a:lstStyle/>
              <a:p>
                <a:pPr algn="ctr"/>
                <a:r>
                  <a:rPr lang="de-DE" dirty="0"/>
                  <a:t>CEPT</a:t>
                </a:r>
                <a:endParaRPr lang="en-GB" dirty="0"/>
              </a:p>
            </p:txBody>
          </p:sp>
          <p:sp>
            <p:nvSpPr>
              <p:cNvPr id="8" name="Ellipse 7">
                <a:extLst>
                  <a:ext uri="{FF2B5EF4-FFF2-40B4-BE49-F238E27FC236}">
                    <a16:creationId xmlns:a16="http://schemas.microsoft.com/office/drawing/2014/main" id="{CFDAE3C5-EE0E-FB4F-AA9F-5C1F88BB1CAE}"/>
                  </a:ext>
                </a:extLst>
              </p:cNvPr>
              <p:cNvSpPr/>
              <p:nvPr/>
            </p:nvSpPr>
            <p:spPr>
              <a:xfrm>
                <a:off x="3744800" y="3537527"/>
                <a:ext cx="900000" cy="900000"/>
              </a:xfrm>
              <a:prstGeom prst="ellipse">
                <a:avLst/>
              </a:prstGeom>
              <a:noFill/>
              <a:ln w="1016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5" name="Grafik 14" descr="Traurige Gesichtskontur Silhouette">
              <a:extLst>
                <a:ext uri="{FF2B5EF4-FFF2-40B4-BE49-F238E27FC236}">
                  <a16:creationId xmlns:a16="http://schemas.microsoft.com/office/drawing/2014/main" id="{88D86D06-263F-7486-E5C9-06BA9268E7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98340" y="2367914"/>
              <a:ext cx="914400" cy="914400"/>
            </a:xfrm>
            <a:prstGeom prst="rect">
              <a:avLst/>
            </a:prstGeom>
          </p:spPr>
        </p:pic>
        <p:pic>
          <p:nvPicPr>
            <p:cNvPr id="17" name="Grafik 16" descr="Umschlag öffnen Silhouette">
              <a:extLst>
                <a:ext uri="{FF2B5EF4-FFF2-40B4-BE49-F238E27FC236}">
                  <a16:creationId xmlns:a16="http://schemas.microsoft.com/office/drawing/2014/main" id="{2A113B51-35E8-B8A4-9236-039A7FB4E4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140" y="4598561"/>
              <a:ext cx="914400" cy="914400"/>
            </a:xfrm>
            <a:prstGeom prst="rect">
              <a:avLst/>
            </a:prstGeom>
          </p:spPr>
        </p:pic>
        <p:pic>
          <p:nvPicPr>
            <p:cNvPr id="19" name="Grafik 18" descr="Vertrag Silhouette">
              <a:extLst>
                <a:ext uri="{FF2B5EF4-FFF2-40B4-BE49-F238E27FC236}">
                  <a16:creationId xmlns:a16="http://schemas.microsoft.com/office/drawing/2014/main" id="{B1094897-2D44-6347-4860-CBF9BC98F5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38999" y="4598561"/>
              <a:ext cx="914400" cy="914400"/>
            </a:xfrm>
            <a:prstGeom prst="rect">
              <a:avLst/>
            </a:prstGeom>
          </p:spPr>
        </p:pic>
        <p:pic>
          <p:nvPicPr>
            <p:cNvPr id="21" name="Grafik 20" descr="Pfeil nach oben mit einfarbiger Füllung">
              <a:extLst>
                <a:ext uri="{FF2B5EF4-FFF2-40B4-BE49-F238E27FC236}">
                  <a16:creationId xmlns:a16="http://schemas.microsoft.com/office/drawing/2014/main" id="{95D615CE-4F24-C504-0A88-AD02495409A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6015" y="3610373"/>
              <a:ext cx="914400" cy="914400"/>
            </a:xfrm>
            <a:prstGeom prst="rect">
              <a:avLst/>
            </a:prstGeom>
          </p:spPr>
        </p:pic>
        <p:pic>
          <p:nvPicPr>
            <p:cNvPr id="22" name="Grafik 21" descr="Pfeil nach oben mit einfarbiger Füllung">
              <a:extLst>
                <a:ext uri="{FF2B5EF4-FFF2-40B4-BE49-F238E27FC236}">
                  <a16:creationId xmlns:a16="http://schemas.microsoft.com/office/drawing/2014/main" id="{42CDD8D6-8D87-7487-F7B0-9B4C808A730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0800000">
              <a:off x="1338999" y="3610373"/>
              <a:ext cx="914400" cy="914400"/>
            </a:xfrm>
            <a:prstGeom prst="rect">
              <a:avLst/>
            </a:prstGeom>
          </p:spPr>
        </p:pic>
        <p:pic>
          <p:nvPicPr>
            <p:cNvPr id="23" name="Grafik 22" descr="Pfeil nach oben mit einfarbiger Füllung">
              <a:extLst>
                <a:ext uri="{FF2B5EF4-FFF2-40B4-BE49-F238E27FC236}">
                  <a16:creationId xmlns:a16="http://schemas.microsoft.com/office/drawing/2014/main" id="{0260467F-8F35-A21A-A19D-4B8E8D99986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400000">
              <a:off x="2108549" y="4598561"/>
              <a:ext cx="914400" cy="914400"/>
            </a:xfrm>
            <a:prstGeom prst="rect">
              <a:avLst/>
            </a:prstGeom>
          </p:spPr>
        </p:pic>
        <p:pic>
          <p:nvPicPr>
            <p:cNvPr id="25" name="Grafik 24" descr="Funkmast mit einfarbiger Füllung">
              <a:extLst>
                <a:ext uri="{FF2B5EF4-FFF2-40B4-BE49-F238E27FC236}">
                  <a16:creationId xmlns:a16="http://schemas.microsoft.com/office/drawing/2014/main" id="{482EFAF8-46B9-687F-B546-31DD0A9D900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22949" y="4524773"/>
              <a:ext cx="914400" cy="914400"/>
            </a:xfrm>
            <a:prstGeom prst="rect">
              <a:avLst/>
            </a:prstGeom>
          </p:spPr>
        </p:pic>
        <p:pic>
          <p:nvPicPr>
            <p:cNvPr id="29" name="Grafik 28" descr="Lächelnde Gesichtskontur Silhouette">
              <a:extLst>
                <a:ext uri="{FF2B5EF4-FFF2-40B4-BE49-F238E27FC236}">
                  <a16:creationId xmlns:a16="http://schemas.microsoft.com/office/drawing/2014/main" id="{71BA8923-250C-0EE6-D8F1-4BBBF650627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98340" y="4524773"/>
              <a:ext cx="914400" cy="914400"/>
            </a:xfrm>
            <a:prstGeom prst="rect">
              <a:avLst/>
            </a:prstGeom>
          </p:spPr>
        </p:pic>
      </p:grpSp>
    </p:spTree>
    <p:extLst>
      <p:ext uri="{BB962C8B-B14F-4D97-AF65-F5344CB8AC3E}">
        <p14:creationId xmlns:p14="http://schemas.microsoft.com/office/powerpoint/2010/main" val="3195081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9FB60DA-1C18-AF75-1DD5-67D6EDEF42DD}"/>
              </a:ext>
            </a:extLst>
          </p:cNvPr>
          <p:cNvSpPr>
            <a:spLocks noGrp="1"/>
          </p:cNvSpPr>
          <p:nvPr>
            <p:ph type="body" sz="quarter" idx="10"/>
          </p:nvPr>
        </p:nvSpPr>
        <p:spPr/>
        <p:txBody>
          <a:bodyPr/>
          <a:lstStyle/>
          <a:p>
            <a:r>
              <a:rPr lang="de-DE" b="1" dirty="0"/>
              <a:t>VB114 Ist der vorübergehende Betrieb einer deutschen Klubstation nach CEPT-Empfehlung T/R 61-01 in einem Land erlaubt, welches diese Empfehlung anwendet?</a:t>
            </a:r>
          </a:p>
          <a:p>
            <a:endParaRPr lang="de-DE" dirty="0"/>
          </a:p>
          <a:p>
            <a:r>
              <a:rPr lang="de-DE" u="sng" dirty="0"/>
              <a:t>A Nein, der Betrieb einer Klubstation bedarf der Beantragung einer Gastgenehmigung.</a:t>
            </a:r>
            <a:endParaRPr lang="en-GB" u="sng" dirty="0"/>
          </a:p>
        </p:txBody>
      </p:sp>
      <p:sp>
        <p:nvSpPr>
          <p:cNvPr id="3" name="Textfeld 2">
            <a:extLst>
              <a:ext uri="{FF2B5EF4-FFF2-40B4-BE49-F238E27FC236}">
                <a16:creationId xmlns:a16="http://schemas.microsoft.com/office/drawing/2014/main" id="{F472D557-BB5F-A22C-FBEE-E922D2894326}"/>
              </a:ext>
            </a:extLst>
          </p:cNvPr>
          <p:cNvSpPr txBox="1"/>
          <p:nvPr/>
        </p:nvSpPr>
        <p:spPr>
          <a:xfrm>
            <a:off x="0" y="2983345"/>
            <a:ext cx="12192000" cy="1200329"/>
          </a:xfrm>
          <a:prstGeom prst="rect">
            <a:avLst/>
          </a:prstGeom>
          <a:noFill/>
        </p:spPr>
        <p:txBody>
          <a:bodyPr wrap="square" rtlCol="0">
            <a:spAutoFit/>
          </a:bodyPr>
          <a:lstStyle/>
          <a:p>
            <a:pPr algn="ctr"/>
            <a:r>
              <a:rPr lang="de-DE" sz="2400" dirty="0"/>
              <a:t>Hier gilt:</a:t>
            </a:r>
          </a:p>
          <a:p>
            <a:pPr algn="ctr"/>
            <a:r>
              <a:rPr lang="de-DE" sz="2400" dirty="0"/>
              <a:t>Kann man nicht verstehen, muss man wissen.</a:t>
            </a:r>
          </a:p>
          <a:p>
            <a:pPr algn="ctr"/>
            <a:r>
              <a:rPr lang="de-DE" sz="2400" dirty="0"/>
              <a:t>Ergo: Auswendiglernen.</a:t>
            </a:r>
            <a:endParaRPr lang="en-GB" sz="2400" dirty="0"/>
          </a:p>
        </p:txBody>
      </p:sp>
      <p:grpSp>
        <p:nvGrpSpPr>
          <p:cNvPr id="4" name="Gruppieren 3">
            <a:extLst>
              <a:ext uri="{FF2B5EF4-FFF2-40B4-BE49-F238E27FC236}">
                <a16:creationId xmlns:a16="http://schemas.microsoft.com/office/drawing/2014/main" id="{18AFFBE9-EB06-3522-95FA-24631441FC1C}"/>
              </a:ext>
            </a:extLst>
          </p:cNvPr>
          <p:cNvGrpSpPr/>
          <p:nvPr/>
        </p:nvGrpSpPr>
        <p:grpSpPr>
          <a:xfrm>
            <a:off x="2209890" y="4537356"/>
            <a:ext cx="8106769" cy="1855511"/>
            <a:chOff x="2209890" y="4537356"/>
            <a:chExt cx="8106769" cy="1855511"/>
          </a:xfrm>
        </p:grpSpPr>
        <p:pic>
          <p:nvPicPr>
            <p:cNvPr id="5" name="Grafik 4" descr="Abschlusshut Silhouette">
              <a:extLst>
                <a:ext uri="{FF2B5EF4-FFF2-40B4-BE49-F238E27FC236}">
                  <a16:creationId xmlns:a16="http://schemas.microsoft.com/office/drawing/2014/main" id="{D1DCE4AE-78DE-0784-8606-DED48EE08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87859" y="4593877"/>
              <a:ext cx="914400" cy="914400"/>
            </a:xfrm>
            <a:prstGeom prst="rect">
              <a:avLst/>
            </a:prstGeom>
          </p:spPr>
        </p:pic>
        <p:pic>
          <p:nvPicPr>
            <p:cNvPr id="6" name="Grafik 5" descr="Gedanken Silhouette">
              <a:extLst>
                <a:ext uri="{FF2B5EF4-FFF2-40B4-BE49-F238E27FC236}">
                  <a16:creationId xmlns:a16="http://schemas.microsoft.com/office/drawing/2014/main" id="{EA31D041-16B7-858E-AF54-8B38456F42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9890" y="4734940"/>
              <a:ext cx="1657927" cy="1657927"/>
            </a:xfrm>
            <a:prstGeom prst="rect">
              <a:avLst/>
            </a:prstGeom>
          </p:spPr>
        </p:pic>
        <p:pic>
          <p:nvPicPr>
            <p:cNvPr id="7" name="Grafik 6" descr="Fragezeichen Silhouette">
              <a:extLst>
                <a:ext uri="{FF2B5EF4-FFF2-40B4-BE49-F238E27FC236}">
                  <a16:creationId xmlns:a16="http://schemas.microsoft.com/office/drawing/2014/main" id="{1F95095F-C746-A9BA-9B0B-97E3AF8433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7163" y="4845169"/>
              <a:ext cx="780473" cy="780473"/>
            </a:xfrm>
            <a:prstGeom prst="rect">
              <a:avLst/>
            </a:prstGeom>
          </p:spPr>
        </p:pic>
        <p:pic>
          <p:nvPicPr>
            <p:cNvPr id="8" name="Grafik 7" descr="Hinzufügen mit einfarbiger Füllung">
              <a:extLst>
                <a:ext uri="{FF2B5EF4-FFF2-40B4-BE49-F238E27FC236}">
                  <a16:creationId xmlns:a16="http://schemas.microsoft.com/office/drawing/2014/main" id="{0EFD298C-3FF9-EB50-2F47-09DD341477E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30071" y="5042231"/>
              <a:ext cx="914400" cy="914400"/>
            </a:xfrm>
            <a:prstGeom prst="rect">
              <a:avLst/>
            </a:prstGeom>
          </p:spPr>
        </p:pic>
        <p:pic>
          <p:nvPicPr>
            <p:cNvPr id="9" name="Grafik 8" descr="Klassenzimmer mit einfarbiger Füllung">
              <a:extLst>
                <a:ext uri="{FF2B5EF4-FFF2-40B4-BE49-F238E27FC236}">
                  <a16:creationId xmlns:a16="http://schemas.microsoft.com/office/drawing/2014/main" id="{CF56E9D4-32A7-C6B3-1E6D-3E32F52B3E9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6725" y="4585031"/>
              <a:ext cx="914400" cy="914400"/>
            </a:xfrm>
            <a:prstGeom prst="rect">
              <a:avLst/>
            </a:prstGeom>
          </p:spPr>
        </p:pic>
        <p:pic>
          <p:nvPicPr>
            <p:cNvPr id="10" name="Grafik 9" descr="Idee Silhouette">
              <a:extLst>
                <a:ext uri="{FF2B5EF4-FFF2-40B4-BE49-F238E27FC236}">
                  <a16:creationId xmlns:a16="http://schemas.microsoft.com/office/drawing/2014/main" id="{5AB747E1-ED74-51AA-55AF-0AC43F95DAD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06725" y="5478467"/>
              <a:ext cx="914400" cy="914400"/>
            </a:xfrm>
            <a:prstGeom prst="rect">
              <a:avLst/>
            </a:prstGeom>
          </p:spPr>
        </p:pic>
        <p:pic>
          <p:nvPicPr>
            <p:cNvPr id="11" name="Grafik 10" descr="Geöffnetes Buch Silhouette">
              <a:extLst>
                <a:ext uri="{FF2B5EF4-FFF2-40B4-BE49-F238E27FC236}">
                  <a16:creationId xmlns:a16="http://schemas.microsoft.com/office/drawing/2014/main" id="{A9416E15-E105-D7CF-0C69-933A2E5E9A0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21125" y="4585031"/>
              <a:ext cx="914400" cy="914400"/>
            </a:xfrm>
            <a:prstGeom prst="rect">
              <a:avLst/>
            </a:prstGeom>
          </p:spPr>
        </p:pic>
        <p:pic>
          <p:nvPicPr>
            <p:cNvPr id="12" name="Grafik 11" descr="Fernstudium Sprache Silhouette">
              <a:extLst>
                <a:ext uri="{FF2B5EF4-FFF2-40B4-BE49-F238E27FC236}">
                  <a16:creationId xmlns:a16="http://schemas.microsoft.com/office/drawing/2014/main" id="{23C805CB-7B01-40CC-7E6F-DB9E241330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21125" y="5478467"/>
              <a:ext cx="914400" cy="914400"/>
            </a:xfrm>
            <a:prstGeom prst="rect">
              <a:avLst/>
            </a:prstGeom>
          </p:spPr>
        </p:pic>
        <p:sp>
          <p:nvSpPr>
            <p:cNvPr id="13" name="Textfeld 12">
              <a:extLst>
                <a:ext uri="{FF2B5EF4-FFF2-40B4-BE49-F238E27FC236}">
                  <a16:creationId xmlns:a16="http://schemas.microsoft.com/office/drawing/2014/main" id="{CE9A7780-0198-47AC-7FC7-D11BC3159F7F}"/>
                </a:ext>
              </a:extLst>
            </p:cNvPr>
            <p:cNvSpPr txBox="1"/>
            <p:nvPr/>
          </p:nvSpPr>
          <p:spPr>
            <a:xfrm>
              <a:off x="7383092" y="4734940"/>
              <a:ext cx="914400" cy="1631216"/>
            </a:xfrm>
            <a:prstGeom prst="rect">
              <a:avLst/>
            </a:prstGeom>
            <a:noFill/>
          </p:spPr>
          <p:txBody>
            <a:bodyPr wrap="square" rtlCol="0">
              <a:spAutoFit/>
            </a:bodyPr>
            <a:lstStyle/>
            <a:p>
              <a:r>
                <a:rPr lang="de-DE" sz="10000" dirty="0"/>
                <a:t>=</a:t>
              </a:r>
              <a:endParaRPr lang="en-GB" sz="10000" dirty="0"/>
            </a:p>
          </p:txBody>
        </p:sp>
        <p:pic>
          <p:nvPicPr>
            <p:cNvPr id="14" name="Grafik 13" descr="Vertrag Silhouette">
              <a:extLst>
                <a:ext uri="{FF2B5EF4-FFF2-40B4-BE49-F238E27FC236}">
                  <a16:creationId xmlns:a16="http://schemas.microsoft.com/office/drawing/2014/main" id="{7A88E6B3-A6D4-0018-9852-8C6A2CBA2D0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87859" y="5451756"/>
              <a:ext cx="914400" cy="914400"/>
            </a:xfrm>
            <a:prstGeom prst="rect">
              <a:avLst/>
            </a:prstGeom>
          </p:spPr>
        </p:pic>
        <p:pic>
          <p:nvPicPr>
            <p:cNvPr id="15" name="Grafik 14" descr="Schriftrolle Silhouette">
              <a:extLst>
                <a:ext uri="{FF2B5EF4-FFF2-40B4-BE49-F238E27FC236}">
                  <a16:creationId xmlns:a16="http://schemas.microsoft.com/office/drawing/2014/main" id="{9CFC9E6E-F64D-F020-DA59-010720B72BC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402259" y="5451756"/>
              <a:ext cx="914400" cy="914400"/>
            </a:xfrm>
            <a:prstGeom prst="rect">
              <a:avLst/>
            </a:prstGeom>
          </p:spPr>
        </p:pic>
        <p:pic>
          <p:nvPicPr>
            <p:cNvPr id="16" name="Grafik 15" descr="Feuerwerk Silhouette">
              <a:extLst>
                <a:ext uri="{FF2B5EF4-FFF2-40B4-BE49-F238E27FC236}">
                  <a16:creationId xmlns:a16="http://schemas.microsoft.com/office/drawing/2014/main" id="{43C6497B-1164-C167-4B85-277E047EC08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02259" y="4537356"/>
              <a:ext cx="914400" cy="914400"/>
            </a:xfrm>
            <a:prstGeom prst="rect">
              <a:avLst/>
            </a:prstGeom>
          </p:spPr>
        </p:pic>
      </p:grpSp>
    </p:spTree>
    <p:extLst>
      <p:ext uri="{BB962C8B-B14F-4D97-AF65-F5344CB8AC3E}">
        <p14:creationId xmlns:p14="http://schemas.microsoft.com/office/powerpoint/2010/main" val="579698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9727971-C28B-44B5-0946-5C21B5621C64}"/>
              </a:ext>
            </a:extLst>
          </p:cNvPr>
          <p:cNvSpPr>
            <a:spLocks noGrp="1"/>
          </p:cNvSpPr>
          <p:nvPr>
            <p:ph type="body" sz="quarter" idx="10"/>
          </p:nvPr>
        </p:nvSpPr>
        <p:spPr/>
        <p:txBody>
          <a:bodyPr/>
          <a:lstStyle/>
          <a:p>
            <a:r>
              <a:rPr lang="de-DE" b="1" dirty="0"/>
              <a:t>VC101 Welches Gesetz bildet die Rechtsgrundlage und regelt die Voraussetzungen und die Bedingungen für die Teilnahme am Amateurfunkdienst in Deutschland?</a:t>
            </a:r>
          </a:p>
          <a:p>
            <a:endParaRPr lang="de-DE" dirty="0"/>
          </a:p>
          <a:p>
            <a:r>
              <a:rPr lang="de-DE" u="sng" dirty="0"/>
              <a:t>A Das Gesetz über den Amateurfunk</a:t>
            </a:r>
            <a:endParaRPr lang="en-GB" u="sng" dirty="0"/>
          </a:p>
        </p:txBody>
      </p:sp>
      <p:sp>
        <p:nvSpPr>
          <p:cNvPr id="3" name="Textfeld 2">
            <a:extLst>
              <a:ext uri="{FF2B5EF4-FFF2-40B4-BE49-F238E27FC236}">
                <a16:creationId xmlns:a16="http://schemas.microsoft.com/office/drawing/2014/main" id="{7BE0D05A-F1E0-1662-1CDA-E0E416CCB9A0}"/>
              </a:ext>
            </a:extLst>
          </p:cNvPr>
          <p:cNvSpPr txBox="1"/>
          <p:nvPr/>
        </p:nvSpPr>
        <p:spPr>
          <a:xfrm>
            <a:off x="0" y="2983345"/>
            <a:ext cx="12192000" cy="1200329"/>
          </a:xfrm>
          <a:prstGeom prst="rect">
            <a:avLst/>
          </a:prstGeom>
          <a:noFill/>
        </p:spPr>
        <p:txBody>
          <a:bodyPr wrap="square" rtlCol="0">
            <a:spAutoFit/>
          </a:bodyPr>
          <a:lstStyle/>
          <a:p>
            <a:pPr algn="ctr"/>
            <a:r>
              <a:rPr lang="de-DE" sz="2400" dirty="0"/>
              <a:t>Hier gilt:</a:t>
            </a:r>
          </a:p>
          <a:p>
            <a:pPr algn="ctr"/>
            <a:r>
              <a:rPr lang="de-DE" sz="2400" dirty="0"/>
              <a:t>Kann man nicht verstehen, muss man wissen.</a:t>
            </a:r>
          </a:p>
          <a:p>
            <a:pPr algn="ctr"/>
            <a:r>
              <a:rPr lang="de-DE" sz="2400" dirty="0"/>
              <a:t>Ergo: Auswendiglernen.</a:t>
            </a:r>
            <a:endParaRPr lang="en-GB" sz="2400" dirty="0"/>
          </a:p>
        </p:txBody>
      </p:sp>
      <p:grpSp>
        <p:nvGrpSpPr>
          <p:cNvPr id="4" name="Gruppieren 3">
            <a:extLst>
              <a:ext uri="{FF2B5EF4-FFF2-40B4-BE49-F238E27FC236}">
                <a16:creationId xmlns:a16="http://schemas.microsoft.com/office/drawing/2014/main" id="{2683A276-D3FF-A626-4314-54B7FDCA8305}"/>
              </a:ext>
            </a:extLst>
          </p:cNvPr>
          <p:cNvGrpSpPr/>
          <p:nvPr/>
        </p:nvGrpSpPr>
        <p:grpSpPr>
          <a:xfrm>
            <a:off x="2209890" y="4537356"/>
            <a:ext cx="8106769" cy="1855511"/>
            <a:chOff x="2209890" y="4537356"/>
            <a:chExt cx="8106769" cy="1855511"/>
          </a:xfrm>
        </p:grpSpPr>
        <p:pic>
          <p:nvPicPr>
            <p:cNvPr id="5" name="Grafik 4" descr="Abschlusshut Silhouette">
              <a:extLst>
                <a:ext uri="{FF2B5EF4-FFF2-40B4-BE49-F238E27FC236}">
                  <a16:creationId xmlns:a16="http://schemas.microsoft.com/office/drawing/2014/main" id="{C03A174F-39DE-66A1-1C95-4ED06A6D09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87859" y="4593877"/>
              <a:ext cx="914400" cy="914400"/>
            </a:xfrm>
            <a:prstGeom prst="rect">
              <a:avLst/>
            </a:prstGeom>
          </p:spPr>
        </p:pic>
        <p:pic>
          <p:nvPicPr>
            <p:cNvPr id="6" name="Grafik 5" descr="Gedanken Silhouette">
              <a:extLst>
                <a:ext uri="{FF2B5EF4-FFF2-40B4-BE49-F238E27FC236}">
                  <a16:creationId xmlns:a16="http://schemas.microsoft.com/office/drawing/2014/main" id="{AE999A35-AEB4-8A66-973E-36741905F2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9890" y="4734940"/>
              <a:ext cx="1657927" cy="1657927"/>
            </a:xfrm>
            <a:prstGeom prst="rect">
              <a:avLst/>
            </a:prstGeom>
          </p:spPr>
        </p:pic>
        <p:pic>
          <p:nvPicPr>
            <p:cNvPr id="7" name="Grafik 6" descr="Fragezeichen Silhouette">
              <a:extLst>
                <a:ext uri="{FF2B5EF4-FFF2-40B4-BE49-F238E27FC236}">
                  <a16:creationId xmlns:a16="http://schemas.microsoft.com/office/drawing/2014/main" id="{66F2E504-0A01-B178-F196-E1D5601906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7163" y="4845169"/>
              <a:ext cx="780473" cy="780473"/>
            </a:xfrm>
            <a:prstGeom prst="rect">
              <a:avLst/>
            </a:prstGeom>
          </p:spPr>
        </p:pic>
        <p:pic>
          <p:nvPicPr>
            <p:cNvPr id="8" name="Grafik 7" descr="Hinzufügen mit einfarbiger Füllung">
              <a:extLst>
                <a:ext uri="{FF2B5EF4-FFF2-40B4-BE49-F238E27FC236}">
                  <a16:creationId xmlns:a16="http://schemas.microsoft.com/office/drawing/2014/main" id="{D35130E9-C4D5-2A19-4CE6-1CE291E6BD0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30071" y="5042231"/>
              <a:ext cx="914400" cy="914400"/>
            </a:xfrm>
            <a:prstGeom prst="rect">
              <a:avLst/>
            </a:prstGeom>
          </p:spPr>
        </p:pic>
        <p:pic>
          <p:nvPicPr>
            <p:cNvPr id="9" name="Grafik 8" descr="Klassenzimmer mit einfarbiger Füllung">
              <a:extLst>
                <a:ext uri="{FF2B5EF4-FFF2-40B4-BE49-F238E27FC236}">
                  <a16:creationId xmlns:a16="http://schemas.microsoft.com/office/drawing/2014/main" id="{7E7ED015-8B12-DBCA-ECB4-357298CD893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6725" y="4585031"/>
              <a:ext cx="914400" cy="914400"/>
            </a:xfrm>
            <a:prstGeom prst="rect">
              <a:avLst/>
            </a:prstGeom>
          </p:spPr>
        </p:pic>
        <p:pic>
          <p:nvPicPr>
            <p:cNvPr id="10" name="Grafik 9" descr="Idee Silhouette">
              <a:extLst>
                <a:ext uri="{FF2B5EF4-FFF2-40B4-BE49-F238E27FC236}">
                  <a16:creationId xmlns:a16="http://schemas.microsoft.com/office/drawing/2014/main" id="{987B0989-A51F-F4A7-3E6D-4B6F8B6FBA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06725" y="5478467"/>
              <a:ext cx="914400" cy="914400"/>
            </a:xfrm>
            <a:prstGeom prst="rect">
              <a:avLst/>
            </a:prstGeom>
          </p:spPr>
        </p:pic>
        <p:pic>
          <p:nvPicPr>
            <p:cNvPr id="11" name="Grafik 10" descr="Geöffnetes Buch Silhouette">
              <a:extLst>
                <a:ext uri="{FF2B5EF4-FFF2-40B4-BE49-F238E27FC236}">
                  <a16:creationId xmlns:a16="http://schemas.microsoft.com/office/drawing/2014/main" id="{416B0B76-8B62-63BB-84EA-CC4CC72A0CA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21125" y="4585031"/>
              <a:ext cx="914400" cy="914400"/>
            </a:xfrm>
            <a:prstGeom prst="rect">
              <a:avLst/>
            </a:prstGeom>
          </p:spPr>
        </p:pic>
        <p:pic>
          <p:nvPicPr>
            <p:cNvPr id="12" name="Grafik 11" descr="Fernstudium Sprache Silhouette">
              <a:extLst>
                <a:ext uri="{FF2B5EF4-FFF2-40B4-BE49-F238E27FC236}">
                  <a16:creationId xmlns:a16="http://schemas.microsoft.com/office/drawing/2014/main" id="{45AF8CAE-5D42-775A-724B-ACEEF073047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21125" y="5478467"/>
              <a:ext cx="914400" cy="914400"/>
            </a:xfrm>
            <a:prstGeom prst="rect">
              <a:avLst/>
            </a:prstGeom>
          </p:spPr>
        </p:pic>
        <p:sp>
          <p:nvSpPr>
            <p:cNvPr id="13" name="Textfeld 12">
              <a:extLst>
                <a:ext uri="{FF2B5EF4-FFF2-40B4-BE49-F238E27FC236}">
                  <a16:creationId xmlns:a16="http://schemas.microsoft.com/office/drawing/2014/main" id="{0EEFF875-5F5A-BB2A-C35D-305C8650E9D9}"/>
                </a:ext>
              </a:extLst>
            </p:cNvPr>
            <p:cNvSpPr txBox="1"/>
            <p:nvPr/>
          </p:nvSpPr>
          <p:spPr>
            <a:xfrm>
              <a:off x="7383092" y="4734940"/>
              <a:ext cx="914400" cy="1631216"/>
            </a:xfrm>
            <a:prstGeom prst="rect">
              <a:avLst/>
            </a:prstGeom>
            <a:noFill/>
          </p:spPr>
          <p:txBody>
            <a:bodyPr wrap="square" rtlCol="0">
              <a:spAutoFit/>
            </a:bodyPr>
            <a:lstStyle/>
            <a:p>
              <a:r>
                <a:rPr lang="de-DE" sz="10000" dirty="0"/>
                <a:t>=</a:t>
              </a:r>
              <a:endParaRPr lang="en-GB" sz="10000" dirty="0"/>
            </a:p>
          </p:txBody>
        </p:sp>
        <p:pic>
          <p:nvPicPr>
            <p:cNvPr id="14" name="Grafik 13" descr="Vertrag Silhouette">
              <a:extLst>
                <a:ext uri="{FF2B5EF4-FFF2-40B4-BE49-F238E27FC236}">
                  <a16:creationId xmlns:a16="http://schemas.microsoft.com/office/drawing/2014/main" id="{96B1AA9A-E50E-BD80-AB0B-2DC2A4906D1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87859" y="5451756"/>
              <a:ext cx="914400" cy="914400"/>
            </a:xfrm>
            <a:prstGeom prst="rect">
              <a:avLst/>
            </a:prstGeom>
          </p:spPr>
        </p:pic>
        <p:pic>
          <p:nvPicPr>
            <p:cNvPr id="15" name="Grafik 14" descr="Schriftrolle Silhouette">
              <a:extLst>
                <a:ext uri="{FF2B5EF4-FFF2-40B4-BE49-F238E27FC236}">
                  <a16:creationId xmlns:a16="http://schemas.microsoft.com/office/drawing/2014/main" id="{075A7EB4-33B8-AFD5-D173-FE6B6146556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402259" y="5451756"/>
              <a:ext cx="914400" cy="914400"/>
            </a:xfrm>
            <a:prstGeom prst="rect">
              <a:avLst/>
            </a:prstGeom>
          </p:spPr>
        </p:pic>
        <p:pic>
          <p:nvPicPr>
            <p:cNvPr id="16" name="Grafik 15" descr="Feuerwerk Silhouette">
              <a:extLst>
                <a:ext uri="{FF2B5EF4-FFF2-40B4-BE49-F238E27FC236}">
                  <a16:creationId xmlns:a16="http://schemas.microsoft.com/office/drawing/2014/main" id="{31E0DBF0-EC22-FD96-DCDF-658992E8678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02259" y="4537356"/>
              <a:ext cx="914400" cy="914400"/>
            </a:xfrm>
            <a:prstGeom prst="rect">
              <a:avLst/>
            </a:prstGeom>
          </p:spPr>
        </p:pic>
      </p:grpSp>
      <p:sp>
        <p:nvSpPr>
          <p:cNvPr id="17" name="Textfeld 16">
            <a:extLst>
              <a:ext uri="{FF2B5EF4-FFF2-40B4-BE49-F238E27FC236}">
                <a16:creationId xmlns:a16="http://schemas.microsoft.com/office/drawing/2014/main" id="{7D0B67D3-1BED-6F2E-7C6D-C5E93B860D55}"/>
              </a:ext>
            </a:extLst>
          </p:cNvPr>
          <p:cNvSpPr txBox="1"/>
          <p:nvPr/>
        </p:nvSpPr>
        <p:spPr>
          <a:xfrm>
            <a:off x="0" y="1911161"/>
            <a:ext cx="12192000" cy="707886"/>
          </a:xfrm>
          <a:prstGeom prst="rect">
            <a:avLst/>
          </a:prstGeom>
          <a:noFill/>
        </p:spPr>
        <p:txBody>
          <a:bodyPr wrap="square" rtlCol="0">
            <a:spAutoFit/>
          </a:bodyPr>
          <a:lstStyle/>
          <a:p>
            <a:r>
              <a:rPr lang="de-DE" sz="2000" dirty="0"/>
              <a:t>Vorher ging es viel um die internationalen Regeln, jetzt geht es um „DAS“ Gesetz in Deutschland. Und hier ist die Antwort die einfachste. </a:t>
            </a:r>
          </a:p>
        </p:txBody>
      </p:sp>
    </p:spTree>
    <p:extLst>
      <p:ext uri="{BB962C8B-B14F-4D97-AF65-F5344CB8AC3E}">
        <p14:creationId xmlns:p14="http://schemas.microsoft.com/office/powerpoint/2010/main" val="2344417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E528017-E366-9474-A8DD-B7DC6C0F07DF}"/>
              </a:ext>
            </a:extLst>
          </p:cNvPr>
          <p:cNvSpPr>
            <a:spLocks noGrp="1"/>
          </p:cNvSpPr>
          <p:nvPr>
            <p:ph type="body" sz="quarter" idx="10"/>
          </p:nvPr>
        </p:nvSpPr>
        <p:spPr/>
        <p:txBody>
          <a:bodyPr/>
          <a:lstStyle/>
          <a:p>
            <a:r>
              <a:rPr lang="de-DE" b="1" dirty="0"/>
              <a:t>VC102 Im Sinne des Amateurfunkgesetzes ist der Amateurfunkdienst ein Funkdienst, der ...</a:t>
            </a:r>
          </a:p>
          <a:p>
            <a:endParaRPr lang="de-DE" b="1" dirty="0"/>
          </a:p>
          <a:p>
            <a:r>
              <a:rPr lang="de-DE" u="sng" dirty="0"/>
              <a:t>A von Funkamateuren untereinander, zu experimentellen und technisch-wissenschaftlichen Studien, zur eigenen Weiterbildung, zur Völkerverständigung und zur Unterstützung von Hilfsaktionen in Not- und Katastrophenfällen wahrgenommen wird.</a:t>
            </a:r>
            <a:endParaRPr lang="en-GB" u="sng" dirty="0"/>
          </a:p>
        </p:txBody>
      </p:sp>
      <p:sp>
        <p:nvSpPr>
          <p:cNvPr id="3" name="Textfeld 2">
            <a:extLst>
              <a:ext uri="{FF2B5EF4-FFF2-40B4-BE49-F238E27FC236}">
                <a16:creationId xmlns:a16="http://schemas.microsoft.com/office/drawing/2014/main" id="{76BE60A3-20CA-396C-B44C-1A1EEE885D13}"/>
              </a:ext>
            </a:extLst>
          </p:cNvPr>
          <p:cNvSpPr txBox="1"/>
          <p:nvPr/>
        </p:nvSpPr>
        <p:spPr>
          <a:xfrm>
            <a:off x="0" y="2324911"/>
            <a:ext cx="6197600" cy="1938992"/>
          </a:xfrm>
          <a:prstGeom prst="rect">
            <a:avLst/>
          </a:prstGeom>
          <a:noFill/>
        </p:spPr>
        <p:txBody>
          <a:bodyPr wrap="square" rtlCol="0">
            <a:spAutoFit/>
          </a:bodyPr>
          <a:lstStyle/>
          <a:p>
            <a:r>
              <a:rPr lang="de-DE" sz="2400" noProof="0" dirty="0"/>
              <a:t>Wie schon in den RR (vgl. VA 102) besprochen, dürfen wir:</a:t>
            </a:r>
          </a:p>
          <a:p>
            <a:pPr marL="285750" indent="-285750">
              <a:buFont typeface="Arial" panose="020B0604020202020204" pitchFamily="34" charset="0"/>
              <a:buChar char="•"/>
            </a:pPr>
            <a:r>
              <a:rPr lang="de-DE" sz="2400" noProof="0" dirty="0"/>
              <a:t>Wissen teilen</a:t>
            </a:r>
          </a:p>
          <a:p>
            <a:pPr marL="285750" indent="-285750">
              <a:buFont typeface="Arial" panose="020B0604020202020204" pitchFamily="34" charset="0"/>
              <a:buChar char="•"/>
            </a:pPr>
            <a:r>
              <a:rPr lang="de-DE" sz="2400" noProof="0" dirty="0"/>
              <a:t>miteinander reden</a:t>
            </a:r>
          </a:p>
          <a:p>
            <a:pPr marL="285750" indent="-285750">
              <a:buFont typeface="Arial" panose="020B0604020202020204" pitchFamily="34" charset="0"/>
              <a:buChar char="•"/>
            </a:pPr>
            <a:r>
              <a:rPr lang="de-DE" sz="2400" noProof="0" dirty="0"/>
              <a:t>basteln (technische Studien)</a:t>
            </a:r>
          </a:p>
        </p:txBody>
      </p:sp>
      <p:pic>
        <p:nvPicPr>
          <p:cNvPr id="5" name="Grafik 4" descr="Klassenzimmer Silhouette">
            <a:extLst>
              <a:ext uri="{FF2B5EF4-FFF2-40B4-BE49-F238E27FC236}">
                <a16:creationId xmlns:a16="http://schemas.microsoft.com/office/drawing/2014/main" id="{7B3E5819-F974-945E-F80E-517066DCB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453" y="4270899"/>
            <a:ext cx="1160077" cy="1160077"/>
          </a:xfrm>
          <a:prstGeom prst="rect">
            <a:avLst/>
          </a:prstGeom>
        </p:spPr>
      </p:pic>
      <p:pic>
        <p:nvPicPr>
          <p:cNvPr id="6" name="Grafik 5" descr="Funkmast mit einfarbiger Füllung">
            <a:extLst>
              <a:ext uri="{FF2B5EF4-FFF2-40B4-BE49-F238E27FC236}">
                <a16:creationId xmlns:a16="http://schemas.microsoft.com/office/drawing/2014/main" id="{E2812E2D-8E56-A517-59B1-BE29B8BEAF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69746" y="4393737"/>
            <a:ext cx="914400" cy="914400"/>
          </a:xfrm>
          <a:prstGeom prst="rect">
            <a:avLst/>
          </a:prstGeom>
        </p:spPr>
      </p:pic>
      <p:pic>
        <p:nvPicPr>
          <p:cNvPr id="7" name="Grafik 6" descr="Übertragen mit einfarbiger Füllung">
            <a:extLst>
              <a:ext uri="{FF2B5EF4-FFF2-40B4-BE49-F238E27FC236}">
                <a16:creationId xmlns:a16="http://schemas.microsoft.com/office/drawing/2014/main" id="{1834C931-99E3-FAB5-5EB2-7BB0D4045B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31757" y="4451925"/>
            <a:ext cx="740123" cy="740123"/>
          </a:xfrm>
          <a:prstGeom prst="rect">
            <a:avLst/>
          </a:prstGeom>
        </p:spPr>
      </p:pic>
      <p:pic>
        <p:nvPicPr>
          <p:cNvPr id="8" name="Grafik 7" descr="Glühbirne und Zahnrad Silhouette">
            <a:extLst>
              <a:ext uri="{FF2B5EF4-FFF2-40B4-BE49-F238E27FC236}">
                <a16:creationId xmlns:a16="http://schemas.microsoft.com/office/drawing/2014/main" id="{C10594B8-44AA-EFD7-6952-A1B456D8EF1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83530" y="5567162"/>
            <a:ext cx="1212182" cy="1212182"/>
          </a:xfrm>
          <a:prstGeom prst="rect">
            <a:avLst/>
          </a:prstGeom>
        </p:spPr>
      </p:pic>
      <p:grpSp>
        <p:nvGrpSpPr>
          <p:cNvPr id="9" name="Gruppieren 8">
            <a:extLst>
              <a:ext uri="{FF2B5EF4-FFF2-40B4-BE49-F238E27FC236}">
                <a16:creationId xmlns:a16="http://schemas.microsoft.com/office/drawing/2014/main" id="{5621A9FE-4EFA-FF1C-12CB-EAEA756B1D4B}"/>
              </a:ext>
            </a:extLst>
          </p:cNvPr>
          <p:cNvGrpSpPr/>
          <p:nvPr/>
        </p:nvGrpSpPr>
        <p:grpSpPr>
          <a:xfrm>
            <a:off x="3401818" y="5768253"/>
            <a:ext cx="811142" cy="810000"/>
            <a:chOff x="3269668" y="5149655"/>
            <a:chExt cx="1152000" cy="1152000"/>
          </a:xfrm>
        </p:grpSpPr>
        <p:grpSp>
          <p:nvGrpSpPr>
            <p:cNvPr id="10" name="Gruppieren 9">
              <a:extLst>
                <a:ext uri="{FF2B5EF4-FFF2-40B4-BE49-F238E27FC236}">
                  <a16:creationId xmlns:a16="http://schemas.microsoft.com/office/drawing/2014/main" id="{E671B6E3-3B2B-81A1-3A21-37E60308E47D}"/>
                </a:ext>
              </a:extLst>
            </p:cNvPr>
            <p:cNvGrpSpPr/>
            <p:nvPr/>
          </p:nvGrpSpPr>
          <p:grpSpPr>
            <a:xfrm>
              <a:off x="3269668" y="5149655"/>
              <a:ext cx="1152000" cy="1152000"/>
              <a:chOff x="1690249" y="5577878"/>
              <a:chExt cx="1152000" cy="1152000"/>
            </a:xfrm>
          </p:grpSpPr>
          <p:pic>
            <p:nvPicPr>
              <p:cNvPr id="12" name="Grafik 11" descr="Münzen Silhouette">
                <a:extLst>
                  <a:ext uri="{FF2B5EF4-FFF2-40B4-BE49-F238E27FC236}">
                    <a16:creationId xmlns:a16="http://schemas.microsoft.com/office/drawing/2014/main" id="{8F3CC2DD-9565-7BC3-EA83-D02C3C1F5F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09049" y="5688265"/>
                <a:ext cx="914400" cy="914400"/>
              </a:xfrm>
              <a:prstGeom prst="rect">
                <a:avLst/>
              </a:prstGeom>
            </p:spPr>
          </p:pic>
          <p:sp>
            <p:nvSpPr>
              <p:cNvPr id="13" name="Ellipse 12">
                <a:extLst>
                  <a:ext uri="{FF2B5EF4-FFF2-40B4-BE49-F238E27FC236}">
                    <a16:creationId xmlns:a16="http://schemas.microsoft.com/office/drawing/2014/main" id="{D21B42A0-E48D-C280-1E69-D3D13AB182ED}"/>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cxnSp>
          <p:nvCxnSpPr>
            <p:cNvPr id="11" name="Gerader Verbinder 10">
              <a:extLst>
                <a:ext uri="{FF2B5EF4-FFF2-40B4-BE49-F238E27FC236}">
                  <a16:creationId xmlns:a16="http://schemas.microsoft.com/office/drawing/2014/main" id="{234DB297-298D-7D70-A088-D723DB2D6C28}"/>
                </a:ext>
              </a:extLst>
            </p:cNvPr>
            <p:cNvCxnSpPr>
              <a:cxnSpLocks/>
              <a:stCxn id="13" idx="7"/>
              <a:endCxn id="13"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14" name="Grafik 13" descr="Funkmast mit einfarbiger Füllung">
            <a:extLst>
              <a:ext uri="{FF2B5EF4-FFF2-40B4-BE49-F238E27FC236}">
                <a16:creationId xmlns:a16="http://schemas.microsoft.com/office/drawing/2014/main" id="{67016B60-B694-E140-3394-1D41E760A7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0992" y="4393737"/>
            <a:ext cx="914400" cy="914400"/>
          </a:xfrm>
          <a:prstGeom prst="rect">
            <a:avLst/>
          </a:prstGeom>
        </p:spPr>
      </p:pic>
      <p:sp>
        <p:nvSpPr>
          <p:cNvPr id="16" name="Textfeld 15">
            <a:extLst>
              <a:ext uri="{FF2B5EF4-FFF2-40B4-BE49-F238E27FC236}">
                <a16:creationId xmlns:a16="http://schemas.microsoft.com/office/drawing/2014/main" id="{201952DA-0A1E-17C6-C0A8-C3146BBE3125}"/>
              </a:ext>
            </a:extLst>
          </p:cNvPr>
          <p:cNvSpPr txBox="1"/>
          <p:nvPr/>
        </p:nvSpPr>
        <p:spPr>
          <a:xfrm>
            <a:off x="6096000" y="2500911"/>
            <a:ext cx="6096000" cy="4093428"/>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auf allen im Frequenzplan ausgewiesenen Frequenzen Vorrang gegenüber anderen Funkdiensten genießt […]. </a:t>
            </a:r>
            <a:r>
              <a:rPr lang="de-DE" sz="2000" b="1" dirty="0">
                <a:solidFill>
                  <a:srgbClr val="FF0000"/>
                </a:solidFill>
              </a:rPr>
              <a:t>X</a:t>
            </a:r>
          </a:p>
          <a:p>
            <a:r>
              <a:rPr lang="de-DE" sz="2000" dirty="0"/>
              <a:t>Auf manchen Bändern (z.B. 6m) sind wir nur Sekundärnutzer und dürfen andere nicht stören. </a:t>
            </a:r>
          </a:p>
          <a:p>
            <a:endParaRPr lang="de-DE" sz="2000" dirty="0"/>
          </a:p>
          <a:p>
            <a:r>
              <a:rPr lang="de-DE" sz="2000" b="1" dirty="0">
                <a:solidFill>
                  <a:srgbClr val="FF0000"/>
                </a:solidFill>
              </a:rPr>
              <a:t>X</a:t>
            </a:r>
            <a:r>
              <a:rPr lang="de-DE" sz="2000" dirty="0"/>
              <a:t> […] speziell dafür zugelassenen Funkgeräten […] </a:t>
            </a:r>
            <a:r>
              <a:rPr lang="de-DE" sz="2000" b="1" dirty="0">
                <a:solidFill>
                  <a:srgbClr val="FF0000"/>
                </a:solidFill>
              </a:rPr>
              <a:t>X </a:t>
            </a:r>
            <a:endParaRPr lang="de-DE" sz="2000" b="1" dirty="0"/>
          </a:p>
          <a:p>
            <a:r>
              <a:rPr lang="de-DE" sz="2000" dirty="0"/>
              <a:t>Im Amateurfunk haben die Menschen die Lizenz und nicht die Geräte.</a:t>
            </a:r>
          </a:p>
          <a:p>
            <a:endParaRPr lang="de-DE" sz="2000" noProof="0" dirty="0"/>
          </a:p>
          <a:p>
            <a:r>
              <a:rPr lang="de-DE" sz="2000" b="1" dirty="0">
                <a:solidFill>
                  <a:srgbClr val="FF0000"/>
                </a:solidFill>
              </a:rPr>
              <a:t>X</a:t>
            </a:r>
            <a:r>
              <a:rPr lang="de-DE" sz="2000" dirty="0"/>
              <a:t>[…] aus gewerblich-wirtschaftlichen Interessen […]</a:t>
            </a:r>
            <a:r>
              <a:rPr lang="de-DE" sz="2000" b="1" dirty="0">
                <a:solidFill>
                  <a:srgbClr val="FF0000"/>
                </a:solidFill>
              </a:rPr>
              <a:t>X</a:t>
            </a:r>
          </a:p>
          <a:p>
            <a:r>
              <a:rPr lang="de-DE" sz="2000" dirty="0"/>
              <a:t>Geld verdienen ist im Amateurfunk nicht erlaubt.</a:t>
            </a:r>
            <a:endParaRPr lang="en-GB" sz="2000" dirty="0"/>
          </a:p>
        </p:txBody>
      </p:sp>
    </p:spTree>
    <p:extLst>
      <p:ext uri="{BB962C8B-B14F-4D97-AF65-F5344CB8AC3E}">
        <p14:creationId xmlns:p14="http://schemas.microsoft.com/office/powerpoint/2010/main" val="3870793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2E301AA-985D-AA8B-4ECC-8DF97FD31F61}"/>
              </a:ext>
            </a:extLst>
          </p:cNvPr>
          <p:cNvSpPr>
            <a:spLocks noGrp="1"/>
          </p:cNvSpPr>
          <p:nvPr>
            <p:ph type="body" sz="quarter" idx="10"/>
          </p:nvPr>
        </p:nvSpPr>
        <p:spPr/>
        <p:txBody>
          <a:bodyPr/>
          <a:lstStyle/>
          <a:p>
            <a:r>
              <a:rPr lang="de-DE" b="1" dirty="0"/>
              <a:t>VC103 Nach dem Amateurfunkgesetz (AFuG) ist eine Amateurfunkstelle eine Funkstelle, die aus ...</a:t>
            </a:r>
          </a:p>
          <a:p>
            <a:endParaRPr lang="de-DE" b="1" dirty="0"/>
          </a:p>
          <a:p>
            <a:r>
              <a:rPr lang="de-DE" u="sng" dirty="0"/>
              <a:t>A einer oder mehreren Sendefunkanlagen und Empfangsfunkanlagen einschließlich der Antennenanlagen und der zu ihrem Betrieb erforderlichen Zusatzeinrichtungen besteht und die auf mindestens einer der im Frequenzplan für den Amateurfunkdienst ausgewiesenen Frequenzen betrieben werden kann.</a:t>
            </a:r>
            <a:endParaRPr lang="en-GB" u="sng" dirty="0"/>
          </a:p>
        </p:txBody>
      </p:sp>
      <p:sp>
        <p:nvSpPr>
          <p:cNvPr id="3" name="Textfeld 2">
            <a:extLst>
              <a:ext uri="{FF2B5EF4-FFF2-40B4-BE49-F238E27FC236}">
                <a16:creationId xmlns:a16="http://schemas.microsoft.com/office/drawing/2014/main" id="{9550FA95-2663-E15B-E16D-A632610C5564}"/>
              </a:ext>
            </a:extLst>
          </p:cNvPr>
          <p:cNvSpPr txBox="1"/>
          <p:nvPr/>
        </p:nvSpPr>
        <p:spPr>
          <a:xfrm>
            <a:off x="0" y="2992582"/>
            <a:ext cx="4344672" cy="3477875"/>
          </a:xfrm>
          <a:prstGeom prst="rect">
            <a:avLst/>
          </a:prstGeom>
          <a:noFill/>
        </p:spPr>
        <p:txBody>
          <a:bodyPr wrap="square" rtlCol="0">
            <a:spAutoFit/>
          </a:bodyPr>
          <a:lstStyle/>
          <a:p>
            <a:r>
              <a:rPr lang="de-DE" sz="2000" dirty="0"/>
              <a:t>Ähnliche Frage gab es schon zu den RR (Vgl. VA201). In Deutschland reicht neben Sendern und Empfängern, die Fähigkeit auf einer Amateurfunkfrequenz betrieben werden zu können. Funkgeräte die nicht für den AFU zugelassen sind, sind auch technisch so gebaut, dass sie dort nicht senden können. Macht man  also ein Funkgerät illegal „auf“, wird es eventuell eine AFU-Stelle</a:t>
            </a:r>
            <a:endParaRPr lang="en-GB" sz="2000" dirty="0"/>
          </a:p>
        </p:txBody>
      </p:sp>
      <p:grpSp>
        <p:nvGrpSpPr>
          <p:cNvPr id="4" name="Gruppieren 3">
            <a:extLst>
              <a:ext uri="{FF2B5EF4-FFF2-40B4-BE49-F238E27FC236}">
                <a16:creationId xmlns:a16="http://schemas.microsoft.com/office/drawing/2014/main" id="{7A636D44-79B3-BD4F-8C0F-836B490F80DD}"/>
              </a:ext>
            </a:extLst>
          </p:cNvPr>
          <p:cNvGrpSpPr>
            <a:grpSpLocks noChangeAspect="1"/>
          </p:cNvGrpSpPr>
          <p:nvPr/>
        </p:nvGrpSpPr>
        <p:grpSpPr>
          <a:xfrm>
            <a:off x="4601073" y="2992582"/>
            <a:ext cx="1494927" cy="3744211"/>
            <a:chOff x="1461101" y="1625600"/>
            <a:chExt cx="2040713" cy="5111193"/>
          </a:xfrm>
        </p:grpSpPr>
        <p:pic>
          <p:nvPicPr>
            <p:cNvPr id="5" name="Grafik 4" descr="Funkmast mit einfarbiger Füllung">
              <a:extLst>
                <a:ext uri="{FF2B5EF4-FFF2-40B4-BE49-F238E27FC236}">
                  <a16:creationId xmlns:a16="http://schemas.microsoft.com/office/drawing/2014/main" id="{B5057673-102E-7978-0DC8-3D6B222C3F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1101" y="1625600"/>
              <a:ext cx="914400" cy="914400"/>
            </a:xfrm>
            <a:prstGeom prst="rect">
              <a:avLst/>
            </a:prstGeom>
          </p:spPr>
        </p:pic>
        <p:pic>
          <p:nvPicPr>
            <p:cNvPr id="6" name="Grafik 5" descr="Podcast mit einfarbiger Füllung">
              <a:extLst>
                <a:ext uri="{FF2B5EF4-FFF2-40B4-BE49-F238E27FC236}">
                  <a16:creationId xmlns:a16="http://schemas.microsoft.com/office/drawing/2014/main" id="{24215607-0696-C4F6-E437-25B5FAFAF9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61101" y="2674019"/>
              <a:ext cx="914400" cy="914400"/>
            </a:xfrm>
            <a:prstGeom prst="rect">
              <a:avLst/>
            </a:prstGeom>
          </p:spPr>
        </p:pic>
        <p:pic>
          <p:nvPicPr>
            <p:cNvPr id="7" name="Grafik 6" descr="Radio Silhouette">
              <a:extLst>
                <a:ext uri="{FF2B5EF4-FFF2-40B4-BE49-F238E27FC236}">
                  <a16:creationId xmlns:a16="http://schemas.microsoft.com/office/drawing/2014/main" id="{01FC9F76-8D34-5674-6615-A16F27FF2C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61101" y="3722438"/>
              <a:ext cx="914400" cy="914400"/>
            </a:xfrm>
            <a:prstGeom prst="rect">
              <a:avLst/>
            </a:prstGeom>
          </p:spPr>
        </p:pic>
        <p:pic>
          <p:nvPicPr>
            <p:cNvPr id="8" name="Grafik 7" descr="Callcenter Silhouette">
              <a:extLst>
                <a:ext uri="{FF2B5EF4-FFF2-40B4-BE49-F238E27FC236}">
                  <a16:creationId xmlns:a16="http://schemas.microsoft.com/office/drawing/2014/main" id="{C0104677-7C81-D949-0193-F475B08CD70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1101" y="5819276"/>
              <a:ext cx="914400" cy="914400"/>
            </a:xfrm>
            <a:prstGeom prst="rect">
              <a:avLst/>
            </a:prstGeom>
          </p:spPr>
        </p:pic>
        <p:pic>
          <p:nvPicPr>
            <p:cNvPr id="9" name="Grafik 8" descr="Häkchen mit einfarbiger Füllung">
              <a:extLst>
                <a:ext uri="{FF2B5EF4-FFF2-40B4-BE49-F238E27FC236}">
                  <a16:creationId xmlns:a16="http://schemas.microsoft.com/office/drawing/2014/main" id="{5179131C-8B55-3F19-454A-64D51E66231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1898679"/>
              <a:ext cx="638204" cy="638204"/>
            </a:xfrm>
            <a:prstGeom prst="rect">
              <a:avLst/>
            </a:prstGeom>
          </p:spPr>
        </p:pic>
        <p:pic>
          <p:nvPicPr>
            <p:cNvPr id="10" name="Grafik 9" descr="Häkchen mit einfarbiger Füllung">
              <a:extLst>
                <a:ext uri="{FF2B5EF4-FFF2-40B4-BE49-F238E27FC236}">
                  <a16:creationId xmlns:a16="http://schemas.microsoft.com/office/drawing/2014/main" id="{142935E3-EBE4-A43E-87BA-3A106BB5B79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2812117"/>
              <a:ext cx="638204" cy="638204"/>
            </a:xfrm>
            <a:prstGeom prst="rect">
              <a:avLst/>
            </a:prstGeom>
          </p:spPr>
        </p:pic>
        <p:pic>
          <p:nvPicPr>
            <p:cNvPr id="11" name="Grafik 10" descr="Häkchen mit einfarbiger Füllung">
              <a:extLst>
                <a:ext uri="{FF2B5EF4-FFF2-40B4-BE49-F238E27FC236}">
                  <a16:creationId xmlns:a16="http://schemas.microsoft.com/office/drawing/2014/main" id="{0E04C9DF-1872-6615-77E9-3306F048D0C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3860536"/>
              <a:ext cx="638204" cy="638204"/>
            </a:xfrm>
            <a:prstGeom prst="rect">
              <a:avLst/>
            </a:prstGeom>
          </p:spPr>
        </p:pic>
        <p:pic>
          <p:nvPicPr>
            <p:cNvPr id="12" name="Grafik 11" descr="Schließen mit einfarbiger Füllung">
              <a:extLst>
                <a:ext uri="{FF2B5EF4-FFF2-40B4-BE49-F238E27FC236}">
                  <a16:creationId xmlns:a16="http://schemas.microsoft.com/office/drawing/2014/main" id="{C0241159-6A54-073B-A7CE-B057E56DD3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87414" y="5822393"/>
              <a:ext cx="914400" cy="914400"/>
            </a:xfrm>
            <a:prstGeom prst="rect">
              <a:avLst/>
            </a:prstGeom>
          </p:spPr>
        </p:pic>
        <p:pic>
          <p:nvPicPr>
            <p:cNvPr id="13" name="Grafik 12" descr="Ladender Akku Silhouette">
              <a:extLst>
                <a:ext uri="{FF2B5EF4-FFF2-40B4-BE49-F238E27FC236}">
                  <a16:creationId xmlns:a16="http://schemas.microsoft.com/office/drawing/2014/main" id="{21B707BB-E202-16E8-AE25-A2A6E1B9AB1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461101" y="4770857"/>
              <a:ext cx="914400" cy="914400"/>
            </a:xfrm>
            <a:prstGeom prst="rect">
              <a:avLst/>
            </a:prstGeom>
          </p:spPr>
        </p:pic>
        <p:pic>
          <p:nvPicPr>
            <p:cNvPr id="14" name="Grafik 13" descr="Häkchen mit einfarbiger Füllung">
              <a:extLst>
                <a:ext uri="{FF2B5EF4-FFF2-40B4-BE49-F238E27FC236}">
                  <a16:creationId xmlns:a16="http://schemas.microsoft.com/office/drawing/2014/main" id="{C9EC403D-F9FC-D4F4-8ADE-21ECF1F47E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4908955"/>
              <a:ext cx="638204" cy="638204"/>
            </a:xfrm>
            <a:prstGeom prst="rect">
              <a:avLst/>
            </a:prstGeom>
          </p:spPr>
        </p:pic>
      </p:grpSp>
      <p:sp>
        <p:nvSpPr>
          <p:cNvPr id="15" name="Textfeld 14">
            <a:extLst>
              <a:ext uri="{FF2B5EF4-FFF2-40B4-BE49-F238E27FC236}">
                <a16:creationId xmlns:a16="http://schemas.microsoft.com/office/drawing/2014/main" id="{73DE3716-9271-0622-F414-EAE2755156BB}"/>
              </a:ext>
            </a:extLst>
          </p:cNvPr>
          <p:cNvSpPr txBox="1"/>
          <p:nvPr/>
        </p:nvSpPr>
        <p:spPr>
          <a:xfrm>
            <a:off x="6096000" y="2764572"/>
            <a:ext cx="6096000" cy="4093428"/>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mehreren […] die auf mindestens drei […] Frequenzen […] </a:t>
            </a:r>
          </a:p>
          <a:p>
            <a:r>
              <a:rPr lang="de-DE" sz="2000" dirty="0"/>
              <a:t>oberhalb / unterhalb von 30 MH […] </a:t>
            </a:r>
            <a:r>
              <a:rPr lang="de-DE" sz="2000" b="1" dirty="0">
                <a:solidFill>
                  <a:srgbClr val="FF0000"/>
                </a:solidFill>
              </a:rPr>
              <a:t>X</a:t>
            </a:r>
          </a:p>
          <a:p>
            <a:r>
              <a:rPr lang="de-DE" sz="2000" dirty="0"/>
              <a:t>Eine Anlage bzw. Frequenz reicht schon aus und welche ist egal.</a:t>
            </a:r>
          </a:p>
          <a:p>
            <a:endParaRPr lang="de-DE" sz="2000" dirty="0"/>
          </a:p>
          <a:p>
            <a:r>
              <a:rPr lang="de-DE" sz="2000" b="1" dirty="0">
                <a:solidFill>
                  <a:srgbClr val="FF0000"/>
                </a:solidFill>
              </a:rPr>
              <a:t>X</a:t>
            </a:r>
            <a:r>
              <a:rPr lang="de-DE" sz="2000" dirty="0"/>
              <a:t> […] speziell dafür zugelassenen Funkgeräten […] </a:t>
            </a:r>
            <a:r>
              <a:rPr lang="de-DE" sz="2000" b="1" dirty="0">
                <a:solidFill>
                  <a:srgbClr val="FF0000"/>
                </a:solidFill>
              </a:rPr>
              <a:t>X </a:t>
            </a:r>
            <a:endParaRPr lang="de-DE" sz="2000" b="1" dirty="0"/>
          </a:p>
          <a:p>
            <a:r>
              <a:rPr lang="de-DE" sz="2000" dirty="0"/>
              <a:t>Im Amateurfunk haben die Menschen die Lizenz und nicht die Geräte.</a:t>
            </a:r>
          </a:p>
          <a:p>
            <a:endParaRPr lang="de-DE" sz="2000" noProof="0" dirty="0"/>
          </a:p>
          <a:p>
            <a:r>
              <a:rPr lang="de-DE" sz="2000" b="1" dirty="0">
                <a:solidFill>
                  <a:srgbClr val="FF0000"/>
                </a:solidFill>
              </a:rPr>
              <a:t>X </a:t>
            </a:r>
            <a:r>
              <a:rPr lang="de-DE" sz="2000" dirty="0"/>
              <a:t>einer Empfangsfunkanlage […] </a:t>
            </a:r>
            <a:r>
              <a:rPr lang="de-DE" sz="2000" b="1" dirty="0">
                <a:solidFill>
                  <a:srgbClr val="FF0000"/>
                </a:solidFill>
              </a:rPr>
              <a:t>X</a:t>
            </a:r>
          </a:p>
          <a:p>
            <a:r>
              <a:rPr lang="de-DE" sz="2000" dirty="0"/>
              <a:t>Gerade Sender müssen natürlich auch gelten.</a:t>
            </a:r>
            <a:endParaRPr lang="en-GB" sz="2000" dirty="0"/>
          </a:p>
        </p:txBody>
      </p:sp>
    </p:spTree>
    <p:extLst>
      <p:ext uri="{BB962C8B-B14F-4D97-AF65-F5344CB8AC3E}">
        <p14:creationId xmlns:p14="http://schemas.microsoft.com/office/powerpoint/2010/main" val="4276383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29CD106-9A7B-73F8-69C9-4E4B1F8B8192}"/>
              </a:ext>
            </a:extLst>
          </p:cNvPr>
          <p:cNvSpPr>
            <a:spLocks noGrp="1"/>
          </p:cNvSpPr>
          <p:nvPr>
            <p:ph type="body" sz="quarter" idx="10"/>
          </p:nvPr>
        </p:nvSpPr>
        <p:spPr/>
        <p:txBody>
          <a:bodyPr/>
          <a:lstStyle/>
          <a:p>
            <a:r>
              <a:rPr lang="de-DE" dirty="0"/>
              <a:t>VC104 Welche deutsche Behörde nimmt die Aufgaben und Befugnisse wahr, die sich aus dem Amateurfunkgesetz (AFuG) und der Amateurfunkverordnung (AFuV) ergeben?</a:t>
            </a:r>
          </a:p>
          <a:p>
            <a:endParaRPr lang="de-DE" dirty="0"/>
          </a:p>
          <a:p>
            <a:r>
              <a:rPr lang="de-DE" u="sng" dirty="0"/>
              <a:t>A Die Bundesnetzagentur</a:t>
            </a:r>
            <a:endParaRPr lang="en-GB" u="sng" dirty="0"/>
          </a:p>
        </p:txBody>
      </p:sp>
      <p:sp>
        <p:nvSpPr>
          <p:cNvPr id="3" name="Textfeld 2">
            <a:extLst>
              <a:ext uri="{FF2B5EF4-FFF2-40B4-BE49-F238E27FC236}">
                <a16:creationId xmlns:a16="http://schemas.microsoft.com/office/drawing/2014/main" id="{2B1185BD-40B2-1799-55AE-ADDEE208C61D}"/>
              </a:ext>
            </a:extLst>
          </p:cNvPr>
          <p:cNvSpPr txBox="1"/>
          <p:nvPr/>
        </p:nvSpPr>
        <p:spPr>
          <a:xfrm>
            <a:off x="6096000" y="2764572"/>
            <a:ext cx="6096000"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Physikalisch-Technische Bundesanstalt </a:t>
            </a:r>
            <a:r>
              <a:rPr lang="de-DE" sz="2000" b="1" dirty="0">
                <a:solidFill>
                  <a:srgbClr val="FF0000"/>
                </a:solidFill>
              </a:rPr>
              <a:t>X</a:t>
            </a:r>
          </a:p>
          <a:p>
            <a:r>
              <a:rPr lang="de-DE" sz="2000" dirty="0"/>
              <a:t>Die PTB hat andere Aufgaben.</a:t>
            </a:r>
          </a:p>
          <a:p>
            <a:endParaRPr lang="de-DE" sz="2000" b="1" dirty="0">
              <a:solidFill>
                <a:srgbClr val="FF0000"/>
              </a:solidFill>
            </a:endParaRPr>
          </a:p>
          <a:p>
            <a:r>
              <a:rPr lang="de-DE" sz="2000" b="1" dirty="0">
                <a:solidFill>
                  <a:srgbClr val="FF0000"/>
                </a:solidFill>
              </a:rPr>
              <a:t>X</a:t>
            </a:r>
            <a:r>
              <a:rPr lang="de-DE" sz="2000" dirty="0"/>
              <a:t> Die Bundesanstalt für Post und </a:t>
            </a:r>
            <a:r>
              <a:rPr lang="de-DE" sz="2000" dirty="0" err="1"/>
              <a:t>Telekommunika</a:t>
            </a:r>
            <a:r>
              <a:rPr lang="de-DE" sz="2000" dirty="0"/>
              <a:t>-</a:t>
            </a:r>
          </a:p>
          <a:p>
            <a:r>
              <a:rPr lang="de-DE" sz="2000" dirty="0" err="1"/>
              <a:t>tion</a:t>
            </a:r>
            <a:r>
              <a:rPr lang="de-DE" sz="2000" dirty="0"/>
              <a:t> </a:t>
            </a:r>
            <a:r>
              <a:rPr lang="de-DE" sz="2000" b="1" dirty="0">
                <a:solidFill>
                  <a:srgbClr val="FF0000"/>
                </a:solidFill>
              </a:rPr>
              <a:t>X</a:t>
            </a:r>
          </a:p>
          <a:p>
            <a:r>
              <a:rPr lang="de-DE" sz="2000" dirty="0"/>
              <a:t>Früher war die Post noch für einiges im Funk zuständig, heute nicht mehr.</a:t>
            </a:r>
          </a:p>
          <a:p>
            <a:endParaRPr lang="de-DE" sz="2000" dirty="0"/>
          </a:p>
          <a:p>
            <a:r>
              <a:rPr lang="de-DE" sz="2000" b="1" dirty="0">
                <a:solidFill>
                  <a:srgbClr val="FF0000"/>
                </a:solidFill>
              </a:rPr>
              <a:t>X</a:t>
            </a:r>
            <a:r>
              <a:rPr lang="de-DE" sz="2000" dirty="0"/>
              <a:t> Die Bundesanstalt für den Digitalfunk der Behörden und Organisationen mit Sicherheitsaufgaben </a:t>
            </a:r>
            <a:r>
              <a:rPr lang="de-DE" sz="2000" b="1" dirty="0">
                <a:solidFill>
                  <a:srgbClr val="FF0000"/>
                </a:solidFill>
              </a:rPr>
              <a:t>X </a:t>
            </a:r>
            <a:endParaRPr lang="de-DE" sz="2000" b="1" dirty="0"/>
          </a:p>
          <a:p>
            <a:r>
              <a:rPr lang="de-DE" sz="2000" dirty="0"/>
              <a:t>Amateurfunk ≠ BOS-Funk</a:t>
            </a:r>
            <a:endParaRPr lang="en-GB" sz="2000" dirty="0"/>
          </a:p>
        </p:txBody>
      </p:sp>
      <p:sp>
        <p:nvSpPr>
          <p:cNvPr id="4" name="Textfeld 3">
            <a:extLst>
              <a:ext uri="{FF2B5EF4-FFF2-40B4-BE49-F238E27FC236}">
                <a16:creationId xmlns:a16="http://schemas.microsoft.com/office/drawing/2014/main" id="{D1120B88-9A3F-EB2C-D5B2-527DA075EE22}"/>
              </a:ext>
            </a:extLst>
          </p:cNvPr>
          <p:cNvSpPr txBox="1"/>
          <p:nvPr/>
        </p:nvSpPr>
        <p:spPr>
          <a:xfrm>
            <a:off x="0" y="1911161"/>
            <a:ext cx="6096000" cy="707886"/>
          </a:xfrm>
          <a:prstGeom prst="rect">
            <a:avLst/>
          </a:prstGeom>
          <a:noFill/>
        </p:spPr>
        <p:txBody>
          <a:bodyPr wrap="square" rtlCol="0">
            <a:spAutoFit/>
          </a:bodyPr>
          <a:lstStyle/>
          <a:p>
            <a:r>
              <a:rPr lang="de-DE" sz="2000" dirty="0"/>
              <a:t>Die BNetzA ist ein wichtiger Partner bei der Amateurfunkprüfung.</a:t>
            </a:r>
          </a:p>
        </p:txBody>
      </p:sp>
      <p:pic>
        <p:nvPicPr>
          <p:cNvPr id="6" name="Grafik 5">
            <a:extLst>
              <a:ext uri="{FF2B5EF4-FFF2-40B4-BE49-F238E27FC236}">
                <a16:creationId xmlns:a16="http://schemas.microsoft.com/office/drawing/2014/main" id="{BCA61E25-8385-5E5F-5B0A-117C68CB3E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0480" y="3022312"/>
            <a:ext cx="5205848" cy="3222668"/>
          </a:xfrm>
          <a:prstGeom prst="rect">
            <a:avLst/>
          </a:prstGeom>
        </p:spPr>
      </p:pic>
    </p:spTree>
    <p:extLst>
      <p:ext uri="{BB962C8B-B14F-4D97-AF65-F5344CB8AC3E}">
        <p14:creationId xmlns:p14="http://schemas.microsoft.com/office/powerpoint/2010/main" val="1066882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949E949-96F3-9082-F790-FDBB38775745}"/>
              </a:ext>
            </a:extLst>
          </p:cNvPr>
          <p:cNvSpPr>
            <a:spLocks noGrp="1"/>
          </p:cNvSpPr>
          <p:nvPr>
            <p:ph type="body" sz="quarter" idx="10"/>
          </p:nvPr>
        </p:nvSpPr>
        <p:spPr/>
        <p:txBody>
          <a:bodyPr/>
          <a:lstStyle/>
          <a:p>
            <a:r>
              <a:rPr lang="de-DE" b="1" dirty="0"/>
              <a:t>VC105 Welches der nachfolgend genannten Dokumente benötigt man, um Funkamateur im Sinne des Amateurfunkgesetzes (AFuG) zu sein?</a:t>
            </a:r>
          </a:p>
          <a:p>
            <a:endParaRPr lang="de-DE" dirty="0"/>
          </a:p>
          <a:p>
            <a:r>
              <a:rPr lang="de-DE" u="sng" dirty="0"/>
              <a:t>A Ein Amateurfunkzeugnis oder eine harmonisierte Amateurfunk-Prüfungsbescheinigung</a:t>
            </a:r>
            <a:endParaRPr lang="en-GB" u="sng" dirty="0"/>
          </a:p>
        </p:txBody>
      </p:sp>
      <p:sp>
        <p:nvSpPr>
          <p:cNvPr id="3" name="Textfeld 2">
            <a:extLst>
              <a:ext uri="{FF2B5EF4-FFF2-40B4-BE49-F238E27FC236}">
                <a16:creationId xmlns:a16="http://schemas.microsoft.com/office/drawing/2014/main" id="{39F39D14-3128-0E15-9F96-F534219C0567}"/>
              </a:ext>
            </a:extLst>
          </p:cNvPr>
          <p:cNvSpPr txBox="1"/>
          <p:nvPr/>
        </p:nvSpPr>
        <p:spPr>
          <a:xfrm>
            <a:off x="6096000" y="2059200"/>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Ein Führungszeugnis aus dem hervorgeht, dass man nicht vorbestraft ist. </a:t>
            </a:r>
            <a:r>
              <a:rPr lang="de-DE" sz="2000" b="1" dirty="0">
                <a:solidFill>
                  <a:srgbClr val="FF0000"/>
                </a:solidFill>
              </a:rPr>
              <a:t>X</a:t>
            </a:r>
          </a:p>
          <a:p>
            <a:r>
              <a:rPr lang="de-DE" sz="2000" dirty="0"/>
              <a:t>Vorstrafen sind nicht relevant.</a:t>
            </a:r>
          </a:p>
          <a:p>
            <a:endParaRPr lang="de-DE" sz="2000" b="1" dirty="0">
              <a:solidFill>
                <a:srgbClr val="FF0000"/>
              </a:solidFill>
            </a:endParaRPr>
          </a:p>
          <a:p>
            <a:r>
              <a:rPr lang="de-DE" sz="2000" b="1" dirty="0">
                <a:solidFill>
                  <a:srgbClr val="FF0000"/>
                </a:solidFill>
              </a:rPr>
              <a:t>X</a:t>
            </a:r>
            <a:r>
              <a:rPr lang="de-DE" sz="2000" dirty="0"/>
              <a:t> Einen gültigen Personalausweis oder Reisepass, aus dem hervorgeht, dass man seinen Wohnsitz in der Bundesrepublik hat. </a:t>
            </a:r>
            <a:r>
              <a:rPr lang="de-DE" sz="2000" b="1" dirty="0">
                <a:solidFill>
                  <a:srgbClr val="FF0000"/>
                </a:solidFill>
              </a:rPr>
              <a:t>X</a:t>
            </a:r>
          </a:p>
          <a:p>
            <a:r>
              <a:rPr lang="de-DE" sz="2000" dirty="0"/>
              <a:t>Dann bräuchten wir ja keine Prüfung. </a:t>
            </a:r>
          </a:p>
          <a:p>
            <a:endParaRPr lang="de-DE" sz="2000" dirty="0"/>
          </a:p>
          <a:p>
            <a:r>
              <a:rPr lang="de-DE" sz="2000" b="1" dirty="0">
                <a:solidFill>
                  <a:srgbClr val="FF0000"/>
                </a:solidFill>
              </a:rPr>
              <a:t>X</a:t>
            </a:r>
            <a:r>
              <a:rPr lang="de-DE" sz="2000" dirty="0"/>
              <a:t> Eine Bescheinigung darüber, dass man erfolgreich am Ausbildungsfunkverkehr in der Bundesrepublik Deutschland teilgenommen hat. </a:t>
            </a:r>
            <a:r>
              <a:rPr lang="de-DE" sz="2000" b="1" dirty="0">
                <a:solidFill>
                  <a:srgbClr val="FF0000"/>
                </a:solidFill>
              </a:rPr>
              <a:t>X </a:t>
            </a:r>
            <a:endParaRPr lang="de-DE" sz="2000" b="1" dirty="0"/>
          </a:p>
          <a:p>
            <a:r>
              <a:rPr lang="de-DE" sz="2000" dirty="0"/>
              <a:t>Ausbildungsverkehr ist wünschenswert, aber nicht relevant. </a:t>
            </a:r>
            <a:endParaRPr lang="en-GB" sz="2000" dirty="0"/>
          </a:p>
        </p:txBody>
      </p:sp>
      <p:sp>
        <p:nvSpPr>
          <p:cNvPr id="4" name="Textfeld 3">
            <a:extLst>
              <a:ext uri="{FF2B5EF4-FFF2-40B4-BE49-F238E27FC236}">
                <a16:creationId xmlns:a16="http://schemas.microsoft.com/office/drawing/2014/main" id="{625CF468-C135-E6C7-0C30-3B87C0F15DB4}"/>
              </a:ext>
            </a:extLst>
          </p:cNvPr>
          <p:cNvSpPr txBox="1"/>
          <p:nvPr/>
        </p:nvSpPr>
        <p:spPr>
          <a:xfrm>
            <a:off x="0" y="2059200"/>
            <a:ext cx="6096000" cy="2246769"/>
          </a:xfrm>
          <a:prstGeom prst="rect">
            <a:avLst/>
          </a:prstGeom>
          <a:noFill/>
        </p:spPr>
        <p:txBody>
          <a:bodyPr wrap="square" rtlCol="0">
            <a:spAutoFit/>
          </a:bodyPr>
          <a:lstStyle/>
          <a:p>
            <a:r>
              <a:rPr lang="de-DE" sz="2000" dirty="0"/>
              <a:t>Das Amateurfunkzeugnis bzw. die Amateurfunk-Prüfungsbescheinigung bedeutet nur, dass man die Prüfung bestanden hat. Ein Rufzeichen und damit eine Zulassung zur Teilnahme am Amateurfunkdienst, hat man so noch nicht. Es braucht also zwei Dokumente um zu Senden, aber nur eines um Funkamateur im Sinne des Gesetzes zu sein.</a:t>
            </a:r>
            <a:endParaRPr lang="en-GB" sz="2000" dirty="0"/>
          </a:p>
        </p:txBody>
      </p:sp>
      <p:grpSp>
        <p:nvGrpSpPr>
          <p:cNvPr id="23" name="Gruppieren 22">
            <a:extLst>
              <a:ext uri="{FF2B5EF4-FFF2-40B4-BE49-F238E27FC236}">
                <a16:creationId xmlns:a16="http://schemas.microsoft.com/office/drawing/2014/main" id="{0D9A1749-AE72-08C6-C0B0-DDE3CB4C92FC}"/>
              </a:ext>
            </a:extLst>
          </p:cNvPr>
          <p:cNvGrpSpPr/>
          <p:nvPr/>
        </p:nvGrpSpPr>
        <p:grpSpPr>
          <a:xfrm>
            <a:off x="561108" y="4167253"/>
            <a:ext cx="5131956" cy="2952448"/>
            <a:chOff x="561108" y="4047185"/>
            <a:chExt cx="5131956" cy="2952448"/>
          </a:xfrm>
        </p:grpSpPr>
        <p:grpSp>
          <p:nvGrpSpPr>
            <p:cNvPr id="14" name="Gruppieren 13">
              <a:extLst>
                <a:ext uri="{FF2B5EF4-FFF2-40B4-BE49-F238E27FC236}">
                  <a16:creationId xmlns:a16="http://schemas.microsoft.com/office/drawing/2014/main" id="{9F85A7DE-DDC4-C976-A9B1-9163F0CA8401}"/>
                </a:ext>
              </a:extLst>
            </p:cNvPr>
            <p:cNvGrpSpPr/>
            <p:nvPr/>
          </p:nvGrpSpPr>
          <p:grpSpPr>
            <a:xfrm>
              <a:off x="604982" y="5368417"/>
              <a:ext cx="3348181" cy="1631216"/>
              <a:chOff x="604982" y="5093355"/>
              <a:chExt cx="3348181" cy="1631216"/>
            </a:xfrm>
          </p:grpSpPr>
          <p:pic>
            <p:nvPicPr>
              <p:cNvPr id="6" name="Grafik 5" descr="Vertrag Silhouette">
                <a:extLst>
                  <a:ext uri="{FF2B5EF4-FFF2-40B4-BE49-F238E27FC236}">
                    <a16:creationId xmlns:a16="http://schemas.microsoft.com/office/drawing/2014/main" id="{C0EFD75D-3537-0F2A-58BE-FCDF7BBA92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982" y="5451763"/>
                <a:ext cx="914400" cy="914400"/>
              </a:xfrm>
              <a:prstGeom prst="rect">
                <a:avLst/>
              </a:prstGeom>
            </p:spPr>
          </p:pic>
          <p:pic>
            <p:nvPicPr>
              <p:cNvPr id="7" name="Grafik 6" descr="Vertrag Silhouette">
                <a:extLst>
                  <a:ext uri="{FF2B5EF4-FFF2-40B4-BE49-F238E27FC236}">
                    <a16:creationId xmlns:a16="http://schemas.microsoft.com/office/drawing/2014/main" id="{B52E4FE8-9037-234D-527A-D29E634C95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24363" y="5451763"/>
                <a:ext cx="914400" cy="914400"/>
              </a:xfrm>
              <a:prstGeom prst="rect">
                <a:avLst/>
              </a:prstGeom>
            </p:spPr>
          </p:pic>
          <p:pic>
            <p:nvPicPr>
              <p:cNvPr id="8" name="Grafik 7" descr="Hinzufügen mit einfarbiger Füllung">
                <a:extLst>
                  <a:ext uri="{FF2B5EF4-FFF2-40B4-BE49-F238E27FC236}">
                    <a16:creationId xmlns:a16="http://schemas.microsoft.com/office/drawing/2014/main" id="{2BC856B5-A3FA-CDF9-9EC3-5C8AEC3000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4673" y="5451763"/>
                <a:ext cx="914400" cy="914400"/>
              </a:xfrm>
              <a:prstGeom prst="rect">
                <a:avLst/>
              </a:prstGeom>
            </p:spPr>
          </p:pic>
          <p:sp>
            <p:nvSpPr>
              <p:cNvPr id="9" name="Textfeld 8">
                <a:extLst>
                  <a:ext uri="{FF2B5EF4-FFF2-40B4-BE49-F238E27FC236}">
                    <a16:creationId xmlns:a16="http://schemas.microsoft.com/office/drawing/2014/main" id="{FF6BA8E3-B0FA-A1E7-70FE-F73FD38D4E06}"/>
                  </a:ext>
                </a:extLst>
              </p:cNvPr>
              <p:cNvSpPr txBox="1"/>
              <p:nvPr/>
            </p:nvSpPr>
            <p:spPr>
              <a:xfrm>
                <a:off x="3038763" y="5093355"/>
                <a:ext cx="914400" cy="1631216"/>
              </a:xfrm>
              <a:prstGeom prst="rect">
                <a:avLst/>
              </a:prstGeom>
              <a:noFill/>
            </p:spPr>
            <p:txBody>
              <a:bodyPr wrap="square" rtlCol="0">
                <a:spAutoFit/>
              </a:bodyPr>
              <a:lstStyle/>
              <a:p>
                <a:r>
                  <a:rPr lang="de-DE" sz="10000" dirty="0"/>
                  <a:t>=</a:t>
                </a:r>
                <a:endParaRPr lang="en-GB" sz="10000" dirty="0"/>
              </a:p>
            </p:txBody>
          </p:sp>
        </p:grpSp>
        <p:grpSp>
          <p:nvGrpSpPr>
            <p:cNvPr id="15" name="Gruppieren 14">
              <a:extLst>
                <a:ext uri="{FF2B5EF4-FFF2-40B4-BE49-F238E27FC236}">
                  <a16:creationId xmlns:a16="http://schemas.microsoft.com/office/drawing/2014/main" id="{029C1433-DD25-215B-E1C8-70A1F6FAB168}"/>
                </a:ext>
              </a:extLst>
            </p:cNvPr>
            <p:cNvGrpSpPr/>
            <p:nvPr/>
          </p:nvGrpSpPr>
          <p:grpSpPr>
            <a:xfrm>
              <a:off x="604982" y="4047185"/>
              <a:ext cx="3348181" cy="1631216"/>
              <a:chOff x="604982" y="3909655"/>
              <a:chExt cx="3348181" cy="1631216"/>
            </a:xfrm>
          </p:grpSpPr>
          <p:pic>
            <p:nvPicPr>
              <p:cNvPr id="10" name="Grafik 9" descr="Vertrag Silhouette">
                <a:extLst>
                  <a:ext uri="{FF2B5EF4-FFF2-40B4-BE49-F238E27FC236}">
                    <a16:creationId xmlns:a16="http://schemas.microsoft.com/office/drawing/2014/main" id="{F1069217-9D26-0D2F-8964-CC25AF6A00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982" y="4268063"/>
                <a:ext cx="914400" cy="914400"/>
              </a:xfrm>
              <a:prstGeom prst="rect">
                <a:avLst/>
              </a:prstGeom>
            </p:spPr>
          </p:pic>
          <p:pic>
            <p:nvPicPr>
              <p:cNvPr id="12" name="Grafik 11" descr="Hinzufügen mit einfarbiger Füllung">
                <a:extLst>
                  <a:ext uri="{FF2B5EF4-FFF2-40B4-BE49-F238E27FC236}">
                    <a16:creationId xmlns:a16="http://schemas.microsoft.com/office/drawing/2014/main" id="{0D996536-A2BB-B366-088E-D10CDD09E9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4673" y="4268063"/>
                <a:ext cx="914400" cy="914400"/>
              </a:xfrm>
              <a:prstGeom prst="rect">
                <a:avLst/>
              </a:prstGeom>
            </p:spPr>
          </p:pic>
          <p:sp>
            <p:nvSpPr>
              <p:cNvPr id="13" name="Textfeld 12">
                <a:extLst>
                  <a:ext uri="{FF2B5EF4-FFF2-40B4-BE49-F238E27FC236}">
                    <a16:creationId xmlns:a16="http://schemas.microsoft.com/office/drawing/2014/main" id="{2A0C1279-AD45-D682-DA99-E91F1D63ABC1}"/>
                  </a:ext>
                </a:extLst>
              </p:cNvPr>
              <p:cNvSpPr txBox="1"/>
              <p:nvPr/>
            </p:nvSpPr>
            <p:spPr>
              <a:xfrm>
                <a:off x="3038763" y="3909655"/>
                <a:ext cx="914400" cy="1631216"/>
              </a:xfrm>
              <a:prstGeom prst="rect">
                <a:avLst/>
              </a:prstGeom>
              <a:noFill/>
            </p:spPr>
            <p:txBody>
              <a:bodyPr wrap="square" rtlCol="0">
                <a:spAutoFit/>
              </a:bodyPr>
              <a:lstStyle/>
              <a:p>
                <a:r>
                  <a:rPr lang="de-DE" sz="10000" dirty="0"/>
                  <a:t>=</a:t>
                </a:r>
                <a:endParaRPr lang="en-GB" sz="10000" dirty="0"/>
              </a:p>
            </p:txBody>
          </p:sp>
        </p:grpSp>
        <p:pic>
          <p:nvPicPr>
            <p:cNvPr id="17" name="Grafik 16" descr="Benutzer Silhouette">
              <a:extLst>
                <a:ext uri="{FF2B5EF4-FFF2-40B4-BE49-F238E27FC236}">
                  <a16:creationId xmlns:a16="http://schemas.microsoft.com/office/drawing/2014/main" id="{5BB71B81-1BCA-946D-01E8-FF5C58F82B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33600" y="4357169"/>
              <a:ext cx="914400" cy="914400"/>
            </a:xfrm>
            <a:prstGeom prst="rect">
              <a:avLst/>
            </a:prstGeom>
          </p:spPr>
        </p:pic>
        <p:sp>
          <p:nvSpPr>
            <p:cNvPr id="18" name="Textfeld 17">
              <a:extLst>
                <a:ext uri="{FF2B5EF4-FFF2-40B4-BE49-F238E27FC236}">
                  <a16:creationId xmlns:a16="http://schemas.microsoft.com/office/drawing/2014/main" id="{61AC63CE-E2E5-33FD-ABB1-FE344EF3302B}"/>
                </a:ext>
              </a:extLst>
            </p:cNvPr>
            <p:cNvSpPr txBox="1"/>
            <p:nvPr/>
          </p:nvSpPr>
          <p:spPr>
            <a:xfrm>
              <a:off x="561109" y="5493735"/>
              <a:ext cx="1002145" cy="369332"/>
            </a:xfrm>
            <a:prstGeom prst="rect">
              <a:avLst/>
            </a:prstGeom>
            <a:noFill/>
          </p:spPr>
          <p:txBody>
            <a:bodyPr wrap="square" rtlCol="0">
              <a:spAutoFit/>
            </a:bodyPr>
            <a:lstStyle/>
            <a:p>
              <a:pPr algn="ctr"/>
              <a:r>
                <a:rPr lang="de-DE" dirty="0"/>
                <a:t>Zeugnis</a:t>
              </a:r>
              <a:endParaRPr lang="en-GB" dirty="0"/>
            </a:p>
          </p:txBody>
        </p:sp>
        <p:sp>
          <p:nvSpPr>
            <p:cNvPr id="19" name="Textfeld 18">
              <a:extLst>
                <a:ext uri="{FF2B5EF4-FFF2-40B4-BE49-F238E27FC236}">
                  <a16:creationId xmlns:a16="http://schemas.microsoft.com/office/drawing/2014/main" id="{D508725F-6134-DB8F-7C0F-32CEADDBA478}"/>
                </a:ext>
              </a:extLst>
            </p:cNvPr>
            <p:cNvSpPr txBox="1"/>
            <p:nvPr/>
          </p:nvSpPr>
          <p:spPr>
            <a:xfrm>
              <a:off x="561108" y="4172503"/>
              <a:ext cx="1002145" cy="369332"/>
            </a:xfrm>
            <a:prstGeom prst="rect">
              <a:avLst/>
            </a:prstGeom>
            <a:noFill/>
          </p:spPr>
          <p:txBody>
            <a:bodyPr wrap="square" rtlCol="0">
              <a:spAutoFit/>
            </a:bodyPr>
            <a:lstStyle/>
            <a:p>
              <a:pPr algn="ctr"/>
              <a:r>
                <a:rPr lang="de-DE" dirty="0"/>
                <a:t>Zeugnis</a:t>
              </a:r>
              <a:endParaRPr lang="en-GB" dirty="0"/>
            </a:p>
          </p:txBody>
        </p:sp>
        <p:sp>
          <p:nvSpPr>
            <p:cNvPr id="20" name="Textfeld 19">
              <a:extLst>
                <a:ext uri="{FF2B5EF4-FFF2-40B4-BE49-F238E27FC236}">
                  <a16:creationId xmlns:a16="http://schemas.microsoft.com/office/drawing/2014/main" id="{B5278A20-7085-3165-F0B3-2E1D443A0304}"/>
                </a:ext>
              </a:extLst>
            </p:cNvPr>
            <p:cNvSpPr txBox="1"/>
            <p:nvPr/>
          </p:nvSpPr>
          <p:spPr>
            <a:xfrm>
              <a:off x="1953485" y="5493735"/>
              <a:ext cx="1253837" cy="369332"/>
            </a:xfrm>
            <a:prstGeom prst="rect">
              <a:avLst/>
            </a:prstGeom>
            <a:noFill/>
          </p:spPr>
          <p:txBody>
            <a:bodyPr wrap="square" rtlCol="0">
              <a:spAutoFit/>
            </a:bodyPr>
            <a:lstStyle/>
            <a:p>
              <a:pPr algn="ctr"/>
              <a:r>
                <a:rPr lang="de-DE" dirty="0"/>
                <a:t>Zulassung</a:t>
              </a:r>
              <a:endParaRPr lang="en-GB" dirty="0"/>
            </a:p>
          </p:txBody>
        </p:sp>
        <p:pic>
          <p:nvPicPr>
            <p:cNvPr id="21" name="Grafik 20" descr="Funkmast mit einfarbiger Füllung">
              <a:extLst>
                <a:ext uri="{FF2B5EF4-FFF2-40B4-BE49-F238E27FC236}">
                  <a16:creationId xmlns:a16="http://schemas.microsoft.com/office/drawing/2014/main" id="{1CE4A98E-82F9-2F1D-2A6C-8071C227C75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98453" y="5678401"/>
              <a:ext cx="914400" cy="914400"/>
            </a:xfrm>
            <a:prstGeom prst="rect">
              <a:avLst/>
            </a:prstGeom>
          </p:spPr>
        </p:pic>
        <p:sp>
          <p:nvSpPr>
            <p:cNvPr id="22" name="Textfeld 21">
              <a:extLst>
                <a:ext uri="{FF2B5EF4-FFF2-40B4-BE49-F238E27FC236}">
                  <a16:creationId xmlns:a16="http://schemas.microsoft.com/office/drawing/2014/main" id="{7C729186-F40F-BDAF-AB09-D914D5A7BAFF}"/>
                </a:ext>
              </a:extLst>
            </p:cNvPr>
            <p:cNvSpPr txBox="1"/>
            <p:nvPr/>
          </p:nvSpPr>
          <p:spPr>
            <a:xfrm>
              <a:off x="3875808" y="4629703"/>
              <a:ext cx="1817256" cy="369332"/>
            </a:xfrm>
            <a:prstGeom prst="rect">
              <a:avLst/>
            </a:prstGeom>
            <a:noFill/>
          </p:spPr>
          <p:txBody>
            <a:bodyPr wrap="square" rtlCol="0">
              <a:spAutoFit/>
            </a:bodyPr>
            <a:lstStyle/>
            <a:p>
              <a:r>
                <a:rPr lang="de-DE" dirty="0"/>
                <a:t>Funkamateur</a:t>
              </a:r>
              <a:endParaRPr lang="en-GB" dirty="0"/>
            </a:p>
          </p:txBody>
        </p:sp>
      </p:grpSp>
    </p:spTree>
    <p:extLst>
      <p:ext uri="{BB962C8B-B14F-4D97-AF65-F5344CB8AC3E}">
        <p14:creationId xmlns:p14="http://schemas.microsoft.com/office/powerpoint/2010/main" val="239023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C0C5742-C5F6-B915-B6DB-3FA1D2F3CC42}"/>
              </a:ext>
            </a:extLst>
          </p:cNvPr>
          <p:cNvSpPr>
            <a:spLocks noGrp="1"/>
          </p:cNvSpPr>
          <p:nvPr>
            <p:ph type="body" sz="quarter" idx="10"/>
          </p:nvPr>
        </p:nvSpPr>
        <p:spPr/>
        <p:txBody>
          <a:bodyPr/>
          <a:lstStyle/>
          <a:p>
            <a:r>
              <a:rPr lang="de-DE" b="1" noProof="0" dirty="0"/>
              <a:t>VA101 In welchem internationalen Regelwerk ist der Begriff „Amateurfunkdienst“ definiert?</a:t>
            </a:r>
          </a:p>
          <a:p>
            <a:endParaRPr lang="de-DE" noProof="0" dirty="0"/>
          </a:p>
          <a:p>
            <a:r>
              <a:rPr lang="de-DE" u="sng" noProof="0" dirty="0"/>
              <a:t>A In den Radio </a:t>
            </a:r>
            <a:r>
              <a:rPr lang="de-DE" u="sng" noProof="0" dirty="0" err="1"/>
              <a:t>Regulations</a:t>
            </a:r>
            <a:r>
              <a:rPr lang="de-DE" u="sng" noProof="0" dirty="0"/>
              <a:t> (RR) der ITU</a:t>
            </a:r>
          </a:p>
        </p:txBody>
      </p:sp>
      <p:pic>
        <p:nvPicPr>
          <p:cNvPr id="3" name="Grafik 2" descr="Ein Bild, das Grafiken, Logo, Schrift, Grafikdesign enthält.&#10;&#10;KI-generierte Inhalte können fehlerhaft sein.">
            <a:extLst>
              <a:ext uri="{FF2B5EF4-FFF2-40B4-BE49-F238E27FC236}">
                <a16:creationId xmlns:a16="http://schemas.microsoft.com/office/drawing/2014/main" id="{F561CF31-3023-E85C-2AEC-0A408965C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185" y="360218"/>
            <a:ext cx="2040374" cy="2402540"/>
          </a:xfrm>
          <a:prstGeom prst="rect">
            <a:avLst/>
          </a:prstGeom>
        </p:spPr>
      </p:pic>
      <p:sp>
        <p:nvSpPr>
          <p:cNvPr id="4" name="Textfeld 3">
            <a:extLst>
              <a:ext uri="{FF2B5EF4-FFF2-40B4-BE49-F238E27FC236}">
                <a16:creationId xmlns:a16="http://schemas.microsoft.com/office/drawing/2014/main" id="{AF16D85B-122E-EB13-CD12-558984EFBC69}"/>
              </a:ext>
            </a:extLst>
          </p:cNvPr>
          <p:cNvSpPr txBox="1"/>
          <p:nvPr/>
        </p:nvSpPr>
        <p:spPr>
          <a:xfrm>
            <a:off x="237742" y="3593592"/>
            <a:ext cx="5660138" cy="1938992"/>
          </a:xfrm>
          <a:prstGeom prst="rect">
            <a:avLst/>
          </a:prstGeom>
          <a:noFill/>
        </p:spPr>
        <p:txBody>
          <a:bodyPr wrap="square" rtlCol="0">
            <a:spAutoFit/>
          </a:bodyPr>
          <a:lstStyle/>
          <a:p>
            <a:r>
              <a:rPr lang="de-DE" sz="2000" b="1" noProof="0" dirty="0">
                <a:solidFill>
                  <a:srgbClr val="FF0000"/>
                </a:solidFill>
              </a:rPr>
              <a:t>X  </a:t>
            </a:r>
            <a:r>
              <a:rPr lang="de-DE" sz="2000" noProof="0" dirty="0"/>
              <a:t>In den Normen und Empfehlungen des ETSI </a:t>
            </a:r>
            <a:r>
              <a:rPr lang="de-DE" sz="2000" b="1" noProof="0" dirty="0">
                <a:solidFill>
                  <a:srgbClr val="FF0000"/>
                </a:solidFill>
              </a:rPr>
              <a:t>X</a:t>
            </a:r>
            <a:r>
              <a:rPr lang="de-DE" sz="2000" noProof="0" dirty="0"/>
              <a:t> </a:t>
            </a:r>
          </a:p>
          <a:p>
            <a:r>
              <a:rPr lang="de-DE" sz="2000" b="1" noProof="0" dirty="0">
                <a:solidFill>
                  <a:srgbClr val="FF0000"/>
                </a:solidFill>
              </a:rPr>
              <a:t>X </a:t>
            </a:r>
            <a:r>
              <a:rPr lang="de-DE" sz="2000" noProof="0" dirty="0"/>
              <a:t> In den Regelungen der CEPT </a:t>
            </a:r>
            <a:r>
              <a:rPr lang="de-DE" sz="2000" b="1" noProof="0" dirty="0">
                <a:solidFill>
                  <a:srgbClr val="FF0000"/>
                </a:solidFill>
              </a:rPr>
              <a:t>X</a:t>
            </a:r>
            <a:r>
              <a:rPr lang="de-DE" sz="2000" noProof="0" dirty="0"/>
              <a:t> </a:t>
            </a:r>
          </a:p>
          <a:p>
            <a:r>
              <a:rPr lang="de-DE" sz="2000" noProof="0" dirty="0"/>
              <a:t>Das E in ETSI und CEPT steht für im Prinzip Europa. Die Koordination muss aber weltweit erfolgen, insbesondere weil Funkwellen den ganzen Planeten erreichen können. </a:t>
            </a:r>
          </a:p>
        </p:txBody>
      </p:sp>
      <p:sp>
        <p:nvSpPr>
          <p:cNvPr id="5" name="Textfeld 4">
            <a:extLst>
              <a:ext uri="{FF2B5EF4-FFF2-40B4-BE49-F238E27FC236}">
                <a16:creationId xmlns:a16="http://schemas.microsoft.com/office/drawing/2014/main" id="{DC1AFAEF-6A99-E958-CB39-5C58AEBDA12E}"/>
              </a:ext>
            </a:extLst>
          </p:cNvPr>
          <p:cNvSpPr txBox="1"/>
          <p:nvPr/>
        </p:nvSpPr>
        <p:spPr>
          <a:xfrm>
            <a:off x="6294122" y="3593592"/>
            <a:ext cx="5660136" cy="1938992"/>
          </a:xfrm>
          <a:prstGeom prst="rect">
            <a:avLst/>
          </a:prstGeom>
          <a:noFill/>
        </p:spPr>
        <p:txBody>
          <a:bodyPr wrap="square" rtlCol="0">
            <a:spAutoFit/>
          </a:bodyPr>
          <a:lstStyle/>
          <a:p>
            <a:r>
              <a:rPr lang="de-DE" sz="2000" b="1" noProof="0" dirty="0">
                <a:solidFill>
                  <a:srgbClr val="FF0000"/>
                </a:solidFill>
              </a:rPr>
              <a:t>X  </a:t>
            </a:r>
            <a:r>
              <a:rPr lang="de-DE" sz="2000" noProof="0" dirty="0"/>
              <a:t>In den Empfehlungen der IARU </a:t>
            </a:r>
            <a:r>
              <a:rPr lang="de-DE" sz="2000" b="1" noProof="0" dirty="0">
                <a:solidFill>
                  <a:srgbClr val="FF0000"/>
                </a:solidFill>
              </a:rPr>
              <a:t>X</a:t>
            </a:r>
            <a:r>
              <a:rPr lang="de-DE" sz="2000" noProof="0" dirty="0"/>
              <a:t> </a:t>
            </a:r>
          </a:p>
          <a:p>
            <a:r>
              <a:rPr lang="de-DE" sz="2000" noProof="0" dirty="0"/>
              <a:t>Die IARU ist ein Zusammenschluss von Amateurfunkverbänden aus den verschiedenen Staaten. Dürfte die IARU definieren was Amateurfunk eigentlich ist, würde man hier den Bock zum Gärtner machen.</a:t>
            </a:r>
          </a:p>
        </p:txBody>
      </p:sp>
      <p:pic>
        <p:nvPicPr>
          <p:cNvPr id="6" name="Grafik 5" descr="Ziege Silhouette">
            <a:extLst>
              <a:ext uri="{FF2B5EF4-FFF2-40B4-BE49-F238E27FC236}">
                <a16:creationId xmlns:a16="http://schemas.microsoft.com/office/drawing/2014/main" id="{D980AA49-47FE-6CDB-D518-61CBBE9F06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3794" y="5014151"/>
            <a:ext cx="1876042" cy="1876042"/>
          </a:xfrm>
          <a:prstGeom prst="rect">
            <a:avLst/>
          </a:prstGeom>
        </p:spPr>
      </p:pic>
      <p:sp>
        <p:nvSpPr>
          <p:cNvPr id="7" name="Inhaltsplatzhalter 2">
            <a:extLst>
              <a:ext uri="{FF2B5EF4-FFF2-40B4-BE49-F238E27FC236}">
                <a16:creationId xmlns:a16="http://schemas.microsoft.com/office/drawing/2014/main" id="{17366D3D-22DA-886D-C18D-C1464FA4B5D2}"/>
              </a:ext>
            </a:extLst>
          </p:cNvPr>
          <p:cNvSpPr txBox="1">
            <a:spLocks/>
          </p:cNvSpPr>
          <p:nvPr/>
        </p:nvSpPr>
        <p:spPr>
          <a:xfrm>
            <a:off x="0" y="1825625"/>
            <a:ext cx="105156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noProof="0" dirty="0"/>
              <a:t>die ITU ist eine Sonderorganisation der UN</a:t>
            </a:r>
          </a:p>
          <a:p>
            <a:r>
              <a:rPr lang="de-DE" sz="2400" noProof="0" dirty="0"/>
              <a:t>hier koordinieren 194 Staaten der Welt, wie sie mit Telekommunikation (also auch Funk) umgehen</a:t>
            </a:r>
          </a:p>
        </p:txBody>
      </p:sp>
    </p:spTree>
    <p:extLst>
      <p:ext uri="{BB962C8B-B14F-4D97-AF65-F5344CB8AC3E}">
        <p14:creationId xmlns:p14="http://schemas.microsoft.com/office/powerpoint/2010/main" val="2480410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DE461-13BC-63D8-7E95-40F707F79CFE}"/>
            </a:ext>
          </a:extLst>
        </p:cNvPr>
        <p:cNvGrpSpPr/>
        <p:nvPr/>
      </p:nvGrpSpPr>
      <p:grpSpPr>
        <a:xfrm>
          <a:off x="0" y="0"/>
          <a:ext cx="0" cy="0"/>
          <a:chOff x="0" y="0"/>
          <a:chExt cx="0" cy="0"/>
        </a:xfrm>
      </p:grpSpPr>
      <p:sp>
        <p:nvSpPr>
          <p:cNvPr id="2" name="Textplatzhalter 1">
            <a:extLst>
              <a:ext uri="{FF2B5EF4-FFF2-40B4-BE49-F238E27FC236}">
                <a16:creationId xmlns:a16="http://schemas.microsoft.com/office/drawing/2014/main" id="{E250DCD1-EC8B-D70B-E9BB-B3CE82D92869}"/>
              </a:ext>
            </a:extLst>
          </p:cNvPr>
          <p:cNvSpPr>
            <a:spLocks noGrp="1"/>
          </p:cNvSpPr>
          <p:nvPr>
            <p:ph type="body" sz="quarter" idx="10"/>
          </p:nvPr>
        </p:nvSpPr>
        <p:spPr/>
        <p:txBody>
          <a:bodyPr/>
          <a:lstStyle/>
          <a:p>
            <a:r>
              <a:rPr lang="de-DE" b="1" dirty="0"/>
              <a:t>VC106 Was ist neben einer erfolgreich abgelegten Amateurfunkprüfung unbedingt erforderlich, damit Sie eine Amateurfunkstelle betreiben dürfen?</a:t>
            </a:r>
          </a:p>
          <a:p>
            <a:endParaRPr lang="de-DE" dirty="0"/>
          </a:p>
          <a:p>
            <a:r>
              <a:rPr lang="de-DE" u="sng" dirty="0"/>
              <a:t>A Eine Zulassung zur Teilnahme am Amateurfunkdienst</a:t>
            </a:r>
            <a:endParaRPr lang="en-GB" u="sng" dirty="0"/>
          </a:p>
        </p:txBody>
      </p:sp>
      <p:sp>
        <p:nvSpPr>
          <p:cNvPr id="3" name="Textfeld 2">
            <a:extLst>
              <a:ext uri="{FF2B5EF4-FFF2-40B4-BE49-F238E27FC236}">
                <a16:creationId xmlns:a16="http://schemas.microsoft.com/office/drawing/2014/main" id="{352847CB-0817-A159-9063-B973713C69C9}"/>
              </a:ext>
            </a:extLst>
          </p:cNvPr>
          <p:cNvSpPr txBox="1"/>
          <p:nvPr/>
        </p:nvSpPr>
        <p:spPr>
          <a:xfrm>
            <a:off x="6096000" y="2059716"/>
            <a:ext cx="6096000" cy="4401205"/>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Vorlage eines Nachweises über die fachgerechte Installation der Antennenanlage. </a:t>
            </a:r>
            <a:r>
              <a:rPr lang="de-DE" sz="2000" b="1" dirty="0">
                <a:solidFill>
                  <a:srgbClr val="FF0000"/>
                </a:solidFill>
              </a:rPr>
              <a:t>X</a:t>
            </a:r>
          </a:p>
          <a:p>
            <a:r>
              <a:rPr lang="de-DE" sz="2000" b="1" dirty="0">
                <a:solidFill>
                  <a:srgbClr val="FF0000"/>
                </a:solidFill>
              </a:rPr>
              <a:t>X</a:t>
            </a:r>
            <a:r>
              <a:rPr lang="de-DE" sz="2000" dirty="0"/>
              <a:t> Die Vorlage von Berechnungsunterlagen und ergänzenden Messprotokollen der ungünstigsten Konfiguration der Antennenanlage. </a:t>
            </a:r>
            <a:r>
              <a:rPr lang="de-DE" sz="2000" b="1" dirty="0">
                <a:solidFill>
                  <a:srgbClr val="FF0000"/>
                </a:solidFill>
              </a:rPr>
              <a:t>X </a:t>
            </a:r>
          </a:p>
          <a:p>
            <a:r>
              <a:rPr lang="de-DE" sz="2000" dirty="0"/>
              <a:t>So könnte man sich die Lizenz ja quasi kaufen, über Dienstleister, die Antennen installieren und Berechnungen anstellen.</a:t>
            </a:r>
          </a:p>
          <a:p>
            <a:endParaRPr lang="de-DE" sz="2000" b="1" dirty="0">
              <a:solidFill>
                <a:srgbClr val="FF0000"/>
              </a:solidFill>
            </a:endParaRPr>
          </a:p>
          <a:p>
            <a:r>
              <a:rPr lang="de-DE" sz="2000" b="1" dirty="0">
                <a:solidFill>
                  <a:srgbClr val="FF0000"/>
                </a:solidFill>
              </a:rPr>
              <a:t>X</a:t>
            </a:r>
            <a:r>
              <a:rPr lang="de-DE" sz="2000" dirty="0"/>
              <a:t> Die Einholung einer EMVU-Bescheinigung von der zuständigen Behörde. </a:t>
            </a:r>
            <a:r>
              <a:rPr lang="de-DE" sz="2000" b="1" dirty="0">
                <a:solidFill>
                  <a:srgbClr val="FF0000"/>
                </a:solidFill>
              </a:rPr>
              <a:t>X</a:t>
            </a:r>
          </a:p>
          <a:p>
            <a:r>
              <a:rPr lang="de-DE" sz="2000" dirty="0"/>
              <a:t>EMVU hat eine Relevanz für Geräte, nicht (direkt) für Personen.</a:t>
            </a:r>
          </a:p>
        </p:txBody>
      </p:sp>
      <p:sp>
        <p:nvSpPr>
          <p:cNvPr id="4" name="Textfeld 3">
            <a:extLst>
              <a:ext uri="{FF2B5EF4-FFF2-40B4-BE49-F238E27FC236}">
                <a16:creationId xmlns:a16="http://schemas.microsoft.com/office/drawing/2014/main" id="{0A5B49BA-FB5C-2534-3F6D-FB9C0454FC60}"/>
              </a:ext>
            </a:extLst>
          </p:cNvPr>
          <p:cNvSpPr txBox="1"/>
          <p:nvPr/>
        </p:nvSpPr>
        <p:spPr>
          <a:xfrm>
            <a:off x="0" y="2059716"/>
            <a:ext cx="6096000" cy="2246769"/>
          </a:xfrm>
          <a:prstGeom prst="rect">
            <a:avLst/>
          </a:prstGeom>
          <a:noFill/>
        </p:spPr>
        <p:txBody>
          <a:bodyPr wrap="square" rtlCol="0">
            <a:spAutoFit/>
          </a:bodyPr>
          <a:lstStyle/>
          <a:p>
            <a:r>
              <a:rPr lang="de-DE" sz="2000" dirty="0"/>
              <a:t>Das Amateurfunkzeugnis bzw. die Amateurfunk-Prüfungsbescheinigung bedeutet nur, dass man die Prüfung bestanden hat. Ein Rufzeichen und damit eine Zulassung zur Teilnahme am Amateurfunkdienst, hat man so noch nicht. Es braucht also zwei Dokumente um zu Senden, aber nur eines um Funkamateur im Sinne des Gesetzes zu sein.</a:t>
            </a:r>
            <a:endParaRPr lang="en-GB" sz="2000" dirty="0"/>
          </a:p>
        </p:txBody>
      </p:sp>
      <p:grpSp>
        <p:nvGrpSpPr>
          <p:cNvPr id="34" name="Gruppieren 33">
            <a:extLst>
              <a:ext uri="{FF2B5EF4-FFF2-40B4-BE49-F238E27FC236}">
                <a16:creationId xmlns:a16="http://schemas.microsoft.com/office/drawing/2014/main" id="{DA8AF8BA-6922-5C16-33C5-D7506BDD4030}"/>
              </a:ext>
            </a:extLst>
          </p:cNvPr>
          <p:cNvGrpSpPr/>
          <p:nvPr/>
        </p:nvGrpSpPr>
        <p:grpSpPr>
          <a:xfrm>
            <a:off x="561108" y="4167253"/>
            <a:ext cx="5131956" cy="2952448"/>
            <a:chOff x="561108" y="4047185"/>
            <a:chExt cx="5131956" cy="2952448"/>
          </a:xfrm>
        </p:grpSpPr>
        <p:grpSp>
          <p:nvGrpSpPr>
            <p:cNvPr id="35" name="Gruppieren 34">
              <a:extLst>
                <a:ext uri="{FF2B5EF4-FFF2-40B4-BE49-F238E27FC236}">
                  <a16:creationId xmlns:a16="http://schemas.microsoft.com/office/drawing/2014/main" id="{E5BCD691-8F48-5A90-E2EC-4B5C929C35E2}"/>
                </a:ext>
              </a:extLst>
            </p:cNvPr>
            <p:cNvGrpSpPr/>
            <p:nvPr/>
          </p:nvGrpSpPr>
          <p:grpSpPr>
            <a:xfrm>
              <a:off x="604982" y="5368417"/>
              <a:ext cx="3348181" cy="1631216"/>
              <a:chOff x="604982" y="5093355"/>
              <a:chExt cx="3348181" cy="1631216"/>
            </a:xfrm>
          </p:grpSpPr>
          <p:pic>
            <p:nvPicPr>
              <p:cNvPr id="46" name="Grafik 45" descr="Vertrag Silhouette">
                <a:extLst>
                  <a:ext uri="{FF2B5EF4-FFF2-40B4-BE49-F238E27FC236}">
                    <a16:creationId xmlns:a16="http://schemas.microsoft.com/office/drawing/2014/main" id="{C7FE7FD3-13B6-F711-F60C-8FD37E2D1E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982" y="5451763"/>
                <a:ext cx="914400" cy="914400"/>
              </a:xfrm>
              <a:prstGeom prst="rect">
                <a:avLst/>
              </a:prstGeom>
            </p:spPr>
          </p:pic>
          <p:pic>
            <p:nvPicPr>
              <p:cNvPr id="47" name="Grafik 46" descr="Vertrag Silhouette">
                <a:extLst>
                  <a:ext uri="{FF2B5EF4-FFF2-40B4-BE49-F238E27FC236}">
                    <a16:creationId xmlns:a16="http://schemas.microsoft.com/office/drawing/2014/main" id="{BDA37BD4-E7DC-CD52-A9B3-7A8CC5B41C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24363" y="5451763"/>
                <a:ext cx="914400" cy="914400"/>
              </a:xfrm>
              <a:prstGeom prst="rect">
                <a:avLst/>
              </a:prstGeom>
            </p:spPr>
          </p:pic>
          <p:pic>
            <p:nvPicPr>
              <p:cNvPr id="48" name="Grafik 47" descr="Hinzufügen mit einfarbiger Füllung">
                <a:extLst>
                  <a:ext uri="{FF2B5EF4-FFF2-40B4-BE49-F238E27FC236}">
                    <a16:creationId xmlns:a16="http://schemas.microsoft.com/office/drawing/2014/main" id="{830DB786-1146-9785-CD3B-7946304712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4673" y="5451763"/>
                <a:ext cx="914400" cy="914400"/>
              </a:xfrm>
              <a:prstGeom prst="rect">
                <a:avLst/>
              </a:prstGeom>
            </p:spPr>
          </p:pic>
          <p:sp>
            <p:nvSpPr>
              <p:cNvPr id="49" name="Textfeld 48">
                <a:extLst>
                  <a:ext uri="{FF2B5EF4-FFF2-40B4-BE49-F238E27FC236}">
                    <a16:creationId xmlns:a16="http://schemas.microsoft.com/office/drawing/2014/main" id="{9E09AFBE-772A-793B-4824-79260AD57EBC}"/>
                  </a:ext>
                </a:extLst>
              </p:cNvPr>
              <p:cNvSpPr txBox="1"/>
              <p:nvPr/>
            </p:nvSpPr>
            <p:spPr>
              <a:xfrm>
                <a:off x="3038763" y="5093355"/>
                <a:ext cx="914400" cy="1631216"/>
              </a:xfrm>
              <a:prstGeom prst="rect">
                <a:avLst/>
              </a:prstGeom>
              <a:noFill/>
            </p:spPr>
            <p:txBody>
              <a:bodyPr wrap="square" rtlCol="0">
                <a:spAutoFit/>
              </a:bodyPr>
              <a:lstStyle/>
              <a:p>
                <a:r>
                  <a:rPr lang="de-DE" sz="10000" dirty="0"/>
                  <a:t>=</a:t>
                </a:r>
                <a:endParaRPr lang="en-GB" sz="10000" dirty="0"/>
              </a:p>
            </p:txBody>
          </p:sp>
        </p:grpSp>
        <p:grpSp>
          <p:nvGrpSpPr>
            <p:cNvPr id="36" name="Gruppieren 35">
              <a:extLst>
                <a:ext uri="{FF2B5EF4-FFF2-40B4-BE49-F238E27FC236}">
                  <a16:creationId xmlns:a16="http://schemas.microsoft.com/office/drawing/2014/main" id="{44D1C4D5-BA50-6ACB-889E-CE2C0A0A86A3}"/>
                </a:ext>
              </a:extLst>
            </p:cNvPr>
            <p:cNvGrpSpPr/>
            <p:nvPr/>
          </p:nvGrpSpPr>
          <p:grpSpPr>
            <a:xfrm>
              <a:off x="604982" y="4047185"/>
              <a:ext cx="3348181" cy="1631216"/>
              <a:chOff x="604982" y="3909655"/>
              <a:chExt cx="3348181" cy="1631216"/>
            </a:xfrm>
          </p:grpSpPr>
          <p:pic>
            <p:nvPicPr>
              <p:cNvPr id="43" name="Grafik 42" descr="Vertrag Silhouette">
                <a:extLst>
                  <a:ext uri="{FF2B5EF4-FFF2-40B4-BE49-F238E27FC236}">
                    <a16:creationId xmlns:a16="http://schemas.microsoft.com/office/drawing/2014/main" id="{F1A195F4-613C-87BB-6B3D-7F1324AB81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982" y="4268063"/>
                <a:ext cx="914400" cy="914400"/>
              </a:xfrm>
              <a:prstGeom prst="rect">
                <a:avLst/>
              </a:prstGeom>
            </p:spPr>
          </p:pic>
          <p:pic>
            <p:nvPicPr>
              <p:cNvPr id="44" name="Grafik 43" descr="Hinzufügen mit einfarbiger Füllung">
                <a:extLst>
                  <a:ext uri="{FF2B5EF4-FFF2-40B4-BE49-F238E27FC236}">
                    <a16:creationId xmlns:a16="http://schemas.microsoft.com/office/drawing/2014/main" id="{ABCB7CA2-49C9-0D84-4380-E1EFF9FA16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4673" y="4268063"/>
                <a:ext cx="914400" cy="914400"/>
              </a:xfrm>
              <a:prstGeom prst="rect">
                <a:avLst/>
              </a:prstGeom>
            </p:spPr>
          </p:pic>
          <p:sp>
            <p:nvSpPr>
              <p:cNvPr id="45" name="Textfeld 44">
                <a:extLst>
                  <a:ext uri="{FF2B5EF4-FFF2-40B4-BE49-F238E27FC236}">
                    <a16:creationId xmlns:a16="http://schemas.microsoft.com/office/drawing/2014/main" id="{60BD5D48-21DA-94E4-D5F4-1D11B34D9BF1}"/>
                  </a:ext>
                </a:extLst>
              </p:cNvPr>
              <p:cNvSpPr txBox="1"/>
              <p:nvPr/>
            </p:nvSpPr>
            <p:spPr>
              <a:xfrm>
                <a:off x="3038763" y="3909655"/>
                <a:ext cx="914400" cy="1631216"/>
              </a:xfrm>
              <a:prstGeom prst="rect">
                <a:avLst/>
              </a:prstGeom>
              <a:noFill/>
            </p:spPr>
            <p:txBody>
              <a:bodyPr wrap="square" rtlCol="0">
                <a:spAutoFit/>
              </a:bodyPr>
              <a:lstStyle/>
              <a:p>
                <a:r>
                  <a:rPr lang="de-DE" sz="10000" dirty="0"/>
                  <a:t>=</a:t>
                </a:r>
                <a:endParaRPr lang="en-GB" sz="10000" dirty="0"/>
              </a:p>
            </p:txBody>
          </p:sp>
        </p:grpSp>
        <p:pic>
          <p:nvPicPr>
            <p:cNvPr id="37" name="Grafik 36" descr="Benutzer Silhouette">
              <a:extLst>
                <a:ext uri="{FF2B5EF4-FFF2-40B4-BE49-F238E27FC236}">
                  <a16:creationId xmlns:a16="http://schemas.microsoft.com/office/drawing/2014/main" id="{F8C15D4D-F7F8-4FBF-1854-73CD5D8F24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33600" y="4357169"/>
              <a:ext cx="914400" cy="914400"/>
            </a:xfrm>
            <a:prstGeom prst="rect">
              <a:avLst/>
            </a:prstGeom>
          </p:spPr>
        </p:pic>
        <p:sp>
          <p:nvSpPr>
            <p:cNvPr id="38" name="Textfeld 37">
              <a:extLst>
                <a:ext uri="{FF2B5EF4-FFF2-40B4-BE49-F238E27FC236}">
                  <a16:creationId xmlns:a16="http://schemas.microsoft.com/office/drawing/2014/main" id="{A364621E-159E-31C2-D6FB-88CF460D2EFD}"/>
                </a:ext>
              </a:extLst>
            </p:cNvPr>
            <p:cNvSpPr txBox="1"/>
            <p:nvPr/>
          </p:nvSpPr>
          <p:spPr>
            <a:xfrm>
              <a:off x="561109" y="5493735"/>
              <a:ext cx="1002145" cy="369332"/>
            </a:xfrm>
            <a:prstGeom prst="rect">
              <a:avLst/>
            </a:prstGeom>
            <a:noFill/>
          </p:spPr>
          <p:txBody>
            <a:bodyPr wrap="square" rtlCol="0">
              <a:spAutoFit/>
            </a:bodyPr>
            <a:lstStyle/>
            <a:p>
              <a:pPr algn="ctr"/>
              <a:r>
                <a:rPr lang="de-DE" dirty="0"/>
                <a:t>Zeugnis</a:t>
              </a:r>
              <a:endParaRPr lang="en-GB" dirty="0"/>
            </a:p>
          </p:txBody>
        </p:sp>
        <p:sp>
          <p:nvSpPr>
            <p:cNvPr id="39" name="Textfeld 38">
              <a:extLst>
                <a:ext uri="{FF2B5EF4-FFF2-40B4-BE49-F238E27FC236}">
                  <a16:creationId xmlns:a16="http://schemas.microsoft.com/office/drawing/2014/main" id="{4FB0082F-71C5-CD7E-ED55-163E71A699E1}"/>
                </a:ext>
              </a:extLst>
            </p:cNvPr>
            <p:cNvSpPr txBox="1"/>
            <p:nvPr/>
          </p:nvSpPr>
          <p:spPr>
            <a:xfrm>
              <a:off x="561108" y="4172503"/>
              <a:ext cx="1002145" cy="369332"/>
            </a:xfrm>
            <a:prstGeom prst="rect">
              <a:avLst/>
            </a:prstGeom>
            <a:noFill/>
          </p:spPr>
          <p:txBody>
            <a:bodyPr wrap="square" rtlCol="0">
              <a:spAutoFit/>
            </a:bodyPr>
            <a:lstStyle/>
            <a:p>
              <a:pPr algn="ctr"/>
              <a:r>
                <a:rPr lang="de-DE" dirty="0"/>
                <a:t>Zeugnis</a:t>
              </a:r>
              <a:endParaRPr lang="en-GB" dirty="0"/>
            </a:p>
          </p:txBody>
        </p:sp>
        <p:sp>
          <p:nvSpPr>
            <p:cNvPr id="40" name="Textfeld 39">
              <a:extLst>
                <a:ext uri="{FF2B5EF4-FFF2-40B4-BE49-F238E27FC236}">
                  <a16:creationId xmlns:a16="http://schemas.microsoft.com/office/drawing/2014/main" id="{C70B6207-0131-492B-7E3D-54798CA54F07}"/>
                </a:ext>
              </a:extLst>
            </p:cNvPr>
            <p:cNvSpPr txBox="1"/>
            <p:nvPr/>
          </p:nvSpPr>
          <p:spPr>
            <a:xfrm>
              <a:off x="1953485" y="5493735"/>
              <a:ext cx="1253837" cy="369332"/>
            </a:xfrm>
            <a:prstGeom prst="rect">
              <a:avLst/>
            </a:prstGeom>
            <a:noFill/>
          </p:spPr>
          <p:txBody>
            <a:bodyPr wrap="square" rtlCol="0">
              <a:spAutoFit/>
            </a:bodyPr>
            <a:lstStyle/>
            <a:p>
              <a:pPr algn="ctr"/>
              <a:r>
                <a:rPr lang="de-DE" dirty="0"/>
                <a:t>Zulassung</a:t>
              </a:r>
              <a:endParaRPr lang="en-GB" dirty="0"/>
            </a:p>
          </p:txBody>
        </p:sp>
        <p:pic>
          <p:nvPicPr>
            <p:cNvPr id="41" name="Grafik 40" descr="Funkmast mit einfarbiger Füllung">
              <a:extLst>
                <a:ext uri="{FF2B5EF4-FFF2-40B4-BE49-F238E27FC236}">
                  <a16:creationId xmlns:a16="http://schemas.microsoft.com/office/drawing/2014/main" id="{F7D6D87B-83A2-1376-F172-72805E28F13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98453" y="5678401"/>
              <a:ext cx="914400" cy="914400"/>
            </a:xfrm>
            <a:prstGeom prst="rect">
              <a:avLst/>
            </a:prstGeom>
          </p:spPr>
        </p:pic>
        <p:sp>
          <p:nvSpPr>
            <p:cNvPr id="42" name="Textfeld 41">
              <a:extLst>
                <a:ext uri="{FF2B5EF4-FFF2-40B4-BE49-F238E27FC236}">
                  <a16:creationId xmlns:a16="http://schemas.microsoft.com/office/drawing/2014/main" id="{2BC4E069-093B-DABC-4019-D9A6A606B620}"/>
                </a:ext>
              </a:extLst>
            </p:cNvPr>
            <p:cNvSpPr txBox="1"/>
            <p:nvPr/>
          </p:nvSpPr>
          <p:spPr>
            <a:xfrm>
              <a:off x="3875808" y="4629703"/>
              <a:ext cx="1817256" cy="369332"/>
            </a:xfrm>
            <a:prstGeom prst="rect">
              <a:avLst/>
            </a:prstGeom>
            <a:noFill/>
          </p:spPr>
          <p:txBody>
            <a:bodyPr wrap="square" rtlCol="0">
              <a:spAutoFit/>
            </a:bodyPr>
            <a:lstStyle/>
            <a:p>
              <a:r>
                <a:rPr lang="de-DE" dirty="0"/>
                <a:t>Funkamateur</a:t>
              </a:r>
              <a:endParaRPr lang="en-GB" dirty="0"/>
            </a:p>
          </p:txBody>
        </p:sp>
      </p:grpSp>
    </p:spTree>
    <p:extLst>
      <p:ext uri="{BB962C8B-B14F-4D97-AF65-F5344CB8AC3E}">
        <p14:creationId xmlns:p14="http://schemas.microsoft.com/office/powerpoint/2010/main" val="4206685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5C0BC24-5F59-4743-098B-1E4BB87499EE}"/>
              </a:ext>
            </a:extLst>
          </p:cNvPr>
          <p:cNvSpPr>
            <a:spLocks noGrp="1"/>
          </p:cNvSpPr>
          <p:nvPr>
            <p:ph type="body" sz="quarter" idx="10"/>
          </p:nvPr>
        </p:nvSpPr>
        <p:spPr/>
        <p:txBody>
          <a:bodyPr/>
          <a:lstStyle/>
          <a:p>
            <a:r>
              <a:rPr lang="de-DE" b="1" dirty="0"/>
              <a:t>VC107 Darf ein Funkamateur seine Amateurfunkzulassung vorübergehend einer anderen Person übertragen? Die Amateurfunkzulassung ist ...</a:t>
            </a:r>
          </a:p>
          <a:p>
            <a:endParaRPr lang="de-DE" dirty="0"/>
          </a:p>
          <a:p>
            <a:r>
              <a:rPr lang="de-DE" u="sng" dirty="0"/>
              <a:t>A an die in der Zulassungsurkunde angegebene Person gebunden und nicht übertragbar.</a:t>
            </a:r>
            <a:endParaRPr lang="en-GB" u="sng" dirty="0"/>
          </a:p>
        </p:txBody>
      </p:sp>
      <p:sp>
        <p:nvSpPr>
          <p:cNvPr id="3" name="Textfeld 2">
            <a:extLst>
              <a:ext uri="{FF2B5EF4-FFF2-40B4-BE49-F238E27FC236}">
                <a16:creationId xmlns:a16="http://schemas.microsoft.com/office/drawing/2014/main" id="{215293AA-F073-8700-6A66-2A4147CE5E8A}"/>
              </a:ext>
            </a:extLst>
          </p:cNvPr>
          <p:cNvSpPr txBox="1"/>
          <p:nvPr/>
        </p:nvSpPr>
        <p:spPr>
          <a:xfrm>
            <a:off x="0" y="2059200"/>
            <a:ext cx="6096000" cy="2246769"/>
          </a:xfrm>
          <a:prstGeom prst="rect">
            <a:avLst/>
          </a:prstGeom>
          <a:noFill/>
        </p:spPr>
        <p:txBody>
          <a:bodyPr wrap="square" rtlCol="0">
            <a:spAutoFit/>
          </a:bodyPr>
          <a:lstStyle/>
          <a:p>
            <a:r>
              <a:rPr lang="de-DE" sz="2000" dirty="0"/>
              <a:t>Die Antwort ist im Prinzip erstmal: NEIN. Ein Mensch erlangt Zeugnis und Zulassung für den Amateurfunk und kann dies nicht auf einen anderen Übertragen. </a:t>
            </a:r>
          </a:p>
          <a:p>
            <a:r>
              <a:rPr lang="de-DE" sz="2000" dirty="0"/>
              <a:t>Wichtig: Nicht mit Ausbildungsbetrieb verwechseln! Hier nutzen die Azubis eventuell das Rufzeichen des Ausbildenden, aber dieser ist vor Ort und behält die Verantwortung und die Zulassung. </a:t>
            </a:r>
            <a:endParaRPr lang="en-GB" sz="2000" dirty="0"/>
          </a:p>
        </p:txBody>
      </p:sp>
      <p:sp>
        <p:nvSpPr>
          <p:cNvPr id="4" name="Textfeld 3">
            <a:extLst>
              <a:ext uri="{FF2B5EF4-FFF2-40B4-BE49-F238E27FC236}">
                <a16:creationId xmlns:a16="http://schemas.microsoft.com/office/drawing/2014/main" id="{7CD077B1-14F5-26C4-5AFF-CF0A360A57FB}"/>
              </a:ext>
            </a:extLst>
          </p:cNvPr>
          <p:cNvSpPr txBox="1"/>
          <p:nvPr/>
        </p:nvSpPr>
        <p:spPr>
          <a:xfrm>
            <a:off x="6096000" y="2059200"/>
            <a:ext cx="6096000" cy="4401205"/>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Vorlage eines Nachweises über die fachgerechte Installation der Antennenanlage. </a:t>
            </a:r>
            <a:r>
              <a:rPr lang="de-DE" sz="2000" b="1" dirty="0">
                <a:solidFill>
                  <a:srgbClr val="FF0000"/>
                </a:solidFill>
              </a:rPr>
              <a:t>X</a:t>
            </a:r>
          </a:p>
          <a:p>
            <a:r>
              <a:rPr lang="de-DE" sz="2000" b="1" dirty="0">
                <a:solidFill>
                  <a:srgbClr val="FF0000"/>
                </a:solidFill>
              </a:rPr>
              <a:t>X</a:t>
            </a:r>
            <a:r>
              <a:rPr lang="de-DE" sz="2000" dirty="0"/>
              <a:t> Die Vorlage von Berechnungsunterlagen und ergänzenden Messprotokollen der ungünstigsten Konfiguration der Antennenanlage. </a:t>
            </a:r>
            <a:r>
              <a:rPr lang="de-DE" sz="2000" b="1" dirty="0">
                <a:solidFill>
                  <a:srgbClr val="FF0000"/>
                </a:solidFill>
              </a:rPr>
              <a:t>X </a:t>
            </a:r>
          </a:p>
          <a:p>
            <a:r>
              <a:rPr lang="de-DE" sz="2000" dirty="0"/>
              <a:t>So könnte man sich die Lizenz ja quasi kaufen, über Dienstleister, die Antennen installieren und Berechnungen anstellen.</a:t>
            </a:r>
          </a:p>
          <a:p>
            <a:endParaRPr lang="de-DE" sz="2000" b="1" dirty="0">
              <a:solidFill>
                <a:srgbClr val="FF0000"/>
              </a:solidFill>
            </a:endParaRPr>
          </a:p>
          <a:p>
            <a:r>
              <a:rPr lang="de-DE" sz="2000" b="1" dirty="0">
                <a:solidFill>
                  <a:srgbClr val="FF0000"/>
                </a:solidFill>
              </a:rPr>
              <a:t>X</a:t>
            </a:r>
            <a:r>
              <a:rPr lang="de-DE" sz="2000" dirty="0"/>
              <a:t> Die Einholung einer EMVU-Bescheinigung von der zuständigen Behörde. </a:t>
            </a:r>
            <a:r>
              <a:rPr lang="de-DE" sz="2000" b="1" dirty="0">
                <a:solidFill>
                  <a:srgbClr val="FF0000"/>
                </a:solidFill>
              </a:rPr>
              <a:t>X</a:t>
            </a:r>
          </a:p>
          <a:p>
            <a:r>
              <a:rPr lang="de-DE" sz="2000" dirty="0"/>
              <a:t>EMVU hat eine Relevanz für Geräte, nicht (direkt) für Personen.</a:t>
            </a:r>
          </a:p>
        </p:txBody>
      </p:sp>
      <p:sp>
        <p:nvSpPr>
          <p:cNvPr id="5" name="Textfeld 4">
            <a:extLst>
              <a:ext uri="{FF2B5EF4-FFF2-40B4-BE49-F238E27FC236}">
                <a16:creationId xmlns:a16="http://schemas.microsoft.com/office/drawing/2014/main" id="{4065D371-CDA9-50EB-1041-230D4E2C5003}"/>
              </a:ext>
            </a:extLst>
          </p:cNvPr>
          <p:cNvSpPr txBox="1"/>
          <p:nvPr/>
        </p:nvSpPr>
        <p:spPr>
          <a:xfrm>
            <a:off x="692727" y="4922982"/>
            <a:ext cx="3426691" cy="1477328"/>
          </a:xfrm>
          <a:prstGeom prst="rect">
            <a:avLst/>
          </a:prstGeom>
          <a:noFill/>
        </p:spPr>
        <p:txBody>
          <a:bodyPr wrap="square" rtlCol="0">
            <a:spAutoFit/>
          </a:bodyPr>
          <a:lstStyle/>
          <a:p>
            <a:r>
              <a:rPr lang="de-DE" dirty="0"/>
              <a:t>IDEE: </a:t>
            </a:r>
            <a:r>
              <a:rPr lang="de-DE" dirty="0" err="1"/>
              <a:t>bild</a:t>
            </a:r>
            <a:r>
              <a:rPr lang="de-DE" dirty="0"/>
              <a:t> von Rufzeicheninhaber und Azubi =&gt; Azubi funkt mit Rufzeichen und Haken (grün)</a:t>
            </a:r>
          </a:p>
          <a:p>
            <a:r>
              <a:rPr lang="de-DE" dirty="0"/>
              <a:t>Azubi alleine =&gt; Azubi funkt mit Rufzeichen und Kreuz (rot)</a:t>
            </a:r>
            <a:endParaRPr lang="en-GB" dirty="0"/>
          </a:p>
        </p:txBody>
      </p:sp>
    </p:spTree>
    <p:extLst>
      <p:ext uri="{BB962C8B-B14F-4D97-AF65-F5344CB8AC3E}">
        <p14:creationId xmlns:p14="http://schemas.microsoft.com/office/powerpoint/2010/main" val="4274808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A8C4EE7-0E4C-5020-D942-158ED63CAC34}"/>
              </a:ext>
            </a:extLst>
          </p:cNvPr>
          <p:cNvSpPr>
            <a:spLocks noGrp="1"/>
          </p:cNvSpPr>
          <p:nvPr>
            <p:ph type="body" sz="quarter" idx="10"/>
          </p:nvPr>
        </p:nvSpPr>
        <p:spPr/>
        <p:txBody>
          <a:bodyPr/>
          <a:lstStyle/>
          <a:p>
            <a:r>
              <a:rPr lang="de-DE" b="1" dirty="0"/>
              <a:t>VC108 Ist nach dem Amateurfunkgesetz (AFuG) für die Erteilung einer Amateurfunkzulassung ein Mindestalter erforderlich?</a:t>
            </a:r>
          </a:p>
          <a:p>
            <a:endParaRPr lang="de-DE" dirty="0"/>
          </a:p>
          <a:p>
            <a:r>
              <a:rPr lang="de-DE" u="sng" dirty="0"/>
              <a:t>A Das Amateurfunkgesetz (AFuG) sieht kein Mindestalter vor.</a:t>
            </a:r>
            <a:endParaRPr lang="en-GB" u="sng" dirty="0"/>
          </a:p>
        </p:txBody>
      </p:sp>
      <p:sp>
        <p:nvSpPr>
          <p:cNvPr id="3" name="Textfeld 2">
            <a:extLst>
              <a:ext uri="{FF2B5EF4-FFF2-40B4-BE49-F238E27FC236}">
                <a16:creationId xmlns:a16="http://schemas.microsoft.com/office/drawing/2014/main" id="{40D2D9D7-31FF-2471-BF68-644FD7378EC7}"/>
              </a:ext>
            </a:extLst>
          </p:cNvPr>
          <p:cNvSpPr txBox="1"/>
          <p:nvPr/>
        </p:nvSpPr>
        <p:spPr>
          <a:xfrm>
            <a:off x="0" y="1874982"/>
            <a:ext cx="6096000" cy="1015663"/>
          </a:xfrm>
          <a:prstGeom prst="rect">
            <a:avLst/>
          </a:prstGeom>
          <a:noFill/>
        </p:spPr>
        <p:txBody>
          <a:bodyPr wrap="square" rtlCol="0">
            <a:spAutoFit/>
          </a:bodyPr>
          <a:lstStyle/>
          <a:p>
            <a:r>
              <a:rPr lang="de-DE" sz="2000" dirty="0"/>
              <a:t>Obwohl Männer im AFU typischerweise als „Old Man“ (alter Mann) kurz OM bezeichnet werden, dürfen auch Kinder schon eine Lizenz machen. </a:t>
            </a:r>
            <a:endParaRPr lang="en-GB" sz="2000" dirty="0"/>
          </a:p>
        </p:txBody>
      </p:sp>
      <p:sp>
        <p:nvSpPr>
          <p:cNvPr id="4" name="Textfeld 3">
            <a:extLst>
              <a:ext uri="{FF2B5EF4-FFF2-40B4-BE49-F238E27FC236}">
                <a16:creationId xmlns:a16="http://schemas.microsoft.com/office/drawing/2014/main" id="{B17FE1BC-BAB1-D070-8499-111E1D5B683C}"/>
              </a:ext>
            </a:extLst>
          </p:cNvPr>
          <p:cNvSpPr txBox="1"/>
          <p:nvPr/>
        </p:nvSpPr>
        <p:spPr>
          <a:xfrm>
            <a:off x="0" y="3026664"/>
            <a:ext cx="6096000" cy="1200329"/>
          </a:xfrm>
          <a:prstGeom prst="rect">
            <a:avLst/>
          </a:prstGeom>
          <a:noFill/>
        </p:spPr>
        <p:txBody>
          <a:bodyPr wrap="square" rtlCol="0">
            <a:spAutoFit/>
          </a:bodyPr>
          <a:lstStyle/>
          <a:p>
            <a:r>
              <a:rPr lang="en-GB" dirty="0"/>
              <a:t>2022 war DH9FD </a:t>
            </a:r>
            <a:r>
              <a:rPr lang="en-GB" dirty="0" err="1"/>
              <a:t>mit</a:t>
            </a:r>
            <a:r>
              <a:rPr lang="en-GB" dirty="0"/>
              <a:t> 13 Jahren die </a:t>
            </a:r>
            <a:r>
              <a:rPr lang="en-GB" dirty="0" err="1"/>
              <a:t>jüngste</a:t>
            </a:r>
            <a:r>
              <a:rPr lang="en-GB" dirty="0"/>
              <a:t> </a:t>
            </a:r>
            <a:r>
              <a:rPr lang="en-GB" dirty="0" err="1"/>
              <a:t>Rufzeicheninhaber:in</a:t>
            </a:r>
            <a:r>
              <a:rPr lang="en-GB" dirty="0"/>
              <a:t> </a:t>
            </a:r>
            <a:r>
              <a:rPr lang="en-GB" dirty="0" err="1"/>
              <a:t>Deutschlands</a:t>
            </a:r>
            <a:r>
              <a:rPr lang="en-GB" dirty="0"/>
              <a:t>.</a:t>
            </a:r>
          </a:p>
          <a:p>
            <a:r>
              <a:rPr lang="en-GB" dirty="0"/>
              <a:t>2023 </a:t>
            </a:r>
            <a:r>
              <a:rPr lang="en-GB" dirty="0" err="1"/>
              <a:t>kam</a:t>
            </a:r>
            <a:r>
              <a:rPr lang="en-GB" dirty="0"/>
              <a:t> DO9JF </a:t>
            </a:r>
            <a:r>
              <a:rPr lang="en-GB" dirty="0" err="1"/>
              <a:t>mit</a:t>
            </a:r>
            <a:r>
              <a:rPr lang="en-GB" dirty="0"/>
              <a:t> 12 Jahren </a:t>
            </a:r>
            <a:r>
              <a:rPr lang="en-GB" dirty="0" err="1"/>
              <a:t>hinzu</a:t>
            </a:r>
            <a:r>
              <a:rPr lang="en-GB" dirty="0"/>
              <a:t>, </a:t>
            </a:r>
            <a:r>
              <a:rPr lang="en-GB" dirty="0" err="1"/>
              <a:t>gefolgt</a:t>
            </a:r>
            <a:r>
              <a:rPr lang="en-GB" dirty="0"/>
              <a:t> von DN9MM (12 Jahre) </a:t>
            </a:r>
            <a:r>
              <a:rPr lang="en-GB" dirty="0" err="1"/>
              <a:t>im</a:t>
            </a:r>
            <a:r>
              <a:rPr lang="en-GB" dirty="0"/>
              <a:t> Jahr 2024.</a:t>
            </a:r>
          </a:p>
        </p:txBody>
      </p:sp>
      <p:sp>
        <p:nvSpPr>
          <p:cNvPr id="5" name="Textfeld 4">
            <a:extLst>
              <a:ext uri="{FF2B5EF4-FFF2-40B4-BE49-F238E27FC236}">
                <a16:creationId xmlns:a16="http://schemas.microsoft.com/office/drawing/2014/main" id="{B876D885-3696-1CDB-CF2B-A48B3247B544}"/>
              </a:ext>
            </a:extLst>
          </p:cNvPr>
          <p:cNvSpPr txBox="1"/>
          <p:nvPr/>
        </p:nvSpPr>
        <p:spPr>
          <a:xfrm>
            <a:off x="5821124" y="2983345"/>
            <a:ext cx="6370875" cy="1200329"/>
          </a:xfrm>
          <a:prstGeom prst="rect">
            <a:avLst/>
          </a:prstGeom>
          <a:noFill/>
        </p:spPr>
        <p:txBody>
          <a:bodyPr wrap="square" rtlCol="0">
            <a:spAutoFit/>
          </a:bodyPr>
          <a:lstStyle/>
          <a:p>
            <a:pPr algn="ctr"/>
            <a:r>
              <a:rPr lang="de-DE" sz="2400" dirty="0"/>
              <a:t>Hier gilt:</a:t>
            </a:r>
          </a:p>
          <a:p>
            <a:pPr algn="ctr"/>
            <a:r>
              <a:rPr lang="de-DE" sz="2400" dirty="0"/>
              <a:t>Kann man nicht verstehen, muss man wissen.</a:t>
            </a:r>
          </a:p>
          <a:p>
            <a:pPr algn="ctr"/>
            <a:r>
              <a:rPr lang="de-DE" sz="2400" dirty="0"/>
              <a:t>Ergo: Auswendiglernen.</a:t>
            </a:r>
            <a:endParaRPr lang="en-GB" sz="2400" dirty="0"/>
          </a:p>
        </p:txBody>
      </p:sp>
      <p:grpSp>
        <p:nvGrpSpPr>
          <p:cNvPr id="6" name="Gruppieren 5">
            <a:extLst>
              <a:ext uri="{FF2B5EF4-FFF2-40B4-BE49-F238E27FC236}">
                <a16:creationId xmlns:a16="http://schemas.microsoft.com/office/drawing/2014/main" id="{AEC3C0A9-E890-FD91-A651-8C9E26C9811B}"/>
              </a:ext>
            </a:extLst>
          </p:cNvPr>
          <p:cNvGrpSpPr/>
          <p:nvPr/>
        </p:nvGrpSpPr>
        <p:grpSpPr>
          <a:xfrm>
            <a:off x="2042615" y="4627019"/>
            <a:ext cx="8106769" cy="1855511"/>
            <a:chOff x="2209890" y="4537356"/>
            <a:chExt cx="8106769" cy="1855511"/>
          </a:xfrm>
        </p:grpSpPr>
        <p:pic>
          <p:nvPicPr>
            <p:cNvPr id="7" name="Grafik 6" descr="Abschlusshut Silhouette">
              <a:extLst>
                <a:ext uri="{FF2B5EF4-FFF2-40B4-BE49-F238E27FC236}">
                  <a16:creationId xmlns:a16="http://schemas.microsoft.com/office/drawing/2014/main" id="{E53E627E-5CCD-009D-4A5F-EA5943E710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87859" y="4593877"/>
              <a:ext cx="914400" cy="914400"/>
            </a:xfrm>
            <a:prstGeom prst="rect">
              <a:avLst/>
            </a:prstGeom>
          </p:spPr>
        </p:pic>
        <p:pic>
          <p:nvPicPr>
            <p:cNvPr id="8" name="Grafik 7" descr="Gedanken Silhouette">
              <a:extLst>
                <a:ext uri="{FF2B5EF4-FFF2-40B4-BE49-F238E27FC236}">
                  <a16:creationId xmlns:a16="http://schemas.microsoft.com/office/drawing/2014/main" id="{74F4691F-6AC0-31F3-9FDE-A2A6E1ACF5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9890" y="4734940"/>
              <a:ext cx="1657927" cy="1657927"/>
            </a:xfrm>
            <a:prstGeom prst="rect">
              <a:avLst/>
            </a:prstGeom>
          </p:spPr>
        </p:pic>
        <p:pic>
          <p:nvPicPr>
            <p:cNvPr id="9" name="Grafik 8" descr="Fragezeichen Silhouette">
              <a:extLst>
                <a:ext uri="{FF2B5EF4-FFF2-40B4-BE49-F238E27FC236}">
                  <a16:creationId xmlns:a16="http://schemas.microsoft.com/office/drawing/2014/main" id="{B2D55419-BE08-F684-06FF-1F55310113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7163" y="4845169"/>
              <a:ext cx="780473" cy="780473"/>
            </a:xfrm>
            <a:prstGeom prst="rect">
              <a:avLst/>
            </a:prstGeom>
          </p:spPr>
        </p:pic>
        <p:pic>
          <p:nvPicPr>
            <p:cNvPr id="10" name="Grafik 9" descr="Hinzufügen mit einfarbiger Füllung">
              <a:extLst>
                <a:ext uri="{FF2B5EF4-FFF2-40B4-BE49-F238E27FC236}">
                  <a16:creationId xmlns:a16="http://schemas.microsoft.com/office/drawing/2014/main" id="{FE5FE656-EFDC-7DBF-E5CF-E283B5FFE3E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30071" y="5042231"/>
              <a:ext cx="914400" cy="914400"/>
            </a:xfrm>
            <a:prstGeom prst="rect">
              <a:avLst/>
            </a:prstGeom>
          </p:spPr>
        </p:pic>
        <p:pic>
          <p:nvPicPr>
            <p:cNvPr id="11" name="Grafik 10" descr="Klassenzimmer mit einfarbiger Füllung">
              <a:extLst>
                <a:ext uri="{FF2B5EF4-FFF2-40B4-BE49-F238E27FC236}">
                  <a16:creationId xmlns:a16="http://schemas.microsoft.com/office/drawing/2014/main" id="{096016C2-D7F4-8241-BDB4-3C9B7A48DA2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6725" y="4585031"/>
              <a:ext cx="914400" cy="914400"/>
            </a:xfrm>
            <a:prstGeom prst="rect">
              <a:avLst/>
            </a:prstGeom>
          </p:spPr>
        </p:pic>
        <p:pic>
          <p:nvPicPr>
            <p:cNvPr id="12" name="Grafik 11" descr="Idee Silhouette">
              <a:extLst>
                <a:ext uri="{FF2B5EF4-FFF2-40B4-BE49-F238E27FC236}">
                  <a16:creationId xmlns:a16="http://schemas.microsoft.com/office/drawing/2014/main" id="{A6DC27BF-98D6-6342-F81D-DFA89DC1B36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06725" y="5478467"/>
              <a:ext cx="914400" cy="914400"/>
            </a:xfrm>
            <a:prstGeom prst="rect">
              <a:avLst/>
            </a:prstGeom>
          </p:spPr>
        </p:pic>
        <p:pic>
          <p:nvPicPr>
            <p:cNvPr id="13" name="Grafik 12" descr="Geöffnetes Buch Silhouette">
              <a:extLst>
                <a:ext uri="{FF2B5EF4-FFF2-40B4-BE49-F238E27FC236}">
                  <a16:creationId xmlns:a16="http://schemas.microsoft.com/office/drawing/2014/main" id="{B557772E-9A44-5722-D729-8A72319FDD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21125" y="4585031"/>
              <a:ext cx="914400" cy="914400"/>
            </a:xfrm>
            <a:prstGeom prst="rect">
              <a:avLst/>
            </a:prstGeom>
          </p:spPr>
        </p:pic>
        <p:pic>
          <p:nvPicPr>
            <p:cNvPr id="14" name="Grafik 13" descr="Fernstudium Sprache Silhouette">
              <a:extLst>
                <a:ext uri="{FF2B5EF4-FFF2-40B4-BE49-F238E27FC236}">
                  <a16:creationId xmlns:a16="http://schemas.microsoft.com/office/drawing/2014/main" id="{9A956C41-B249-B0DB-3F4A-BDED1119AA1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21125" y="5478467"/>
              <a:ext cx="914400" cy="914400"/>
            </a:xfrm>
            <a:prstGeom prst="rect">
              <a:avLst/>
            </a:prstGeom>
          </p:spPr>
        </p:pic>
        <p:sp>
          <p:nvSpPr>
            <p:cNvPr id="15" name="Textfeld 14">
              <a:extLst>
                <a:ext uri="{FF2B5EF4-FFF2-40B4-BE49-F238E27FC236}">
                  <a16:creationId xmlns:a16="http://schemas.microsoft.com/office/drawing/2014/main" id="{72FFBF7A-8E68-5B01-0316-EF33FCB52CDE}"/>
                </a:ext>
              </a:extLst>
            </p:cNvPr>
            <p:cNvSpPr txBox="1"/>
            <p:nvPr/>
          </p:nvSpPr>
          <p:spPr>
            <a:xfrm>
              <a:off x="7383092" y="4734940"/>
              <a:ext cx="914400" cy="1631216"/>
            </a:xfrm>
            <a:prstGeom prst="rect">
              <a:avLst/>
            </a:prstGeom>
            <a:noFill/>
          </p:spPr>
          <p:txBody>
            <a:bodyPr wrap="square" rtlCol="0">
              <a:spAutoFit/>
            </a:bodyPr>
            <a:lstStyle/>
            <a:p>
              <a:r>
                <a:rPr lang="de-DE" sz="10000" dirty="0"/>
                <a:t>=</a:t>
              </a:r>
              <a:endParaRPr lang="en-GB" sz="10000" dirty="0"/>
            </a:p>
          </p:txBody>
        </p:sp>
        <p:pic>
          <p:nvPicPr>
            <p:cNvPr id="16" name="Grafik 15" descr="Vertrag Silhouette">
              <a:extLst>
                <a:ext uri="{FF2B5EF4-FFF2-40B4-BE49-F238E27FC236}">
                  <a16:creationId xmlns:a16="http://schemas.microsoft.com/office/drawing/2014/main" id="{3E6E94A8-B588-939B-1E34-C7D4AEF7D01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87859" y="5451756"/>
              <a:ext cx="914400" cy="914400"/>
            </a:xfrm>
            <a:prstGeom prst="rect">
              <a:avLst/>
            </a:prstGeom>
          </p:spPr>
        </p:pic>
        <p:pic>
          <p:nvPicPr>
            <p:cNvPr id="17" name="Grafik 16" descr="Schriftrolle Silhouette">
              <a:extLst>
                <a:ext uri="{FF2B5EF4-FFF2-40B4-BE49-F238E27FC236}">
                  <a16:creationId xmlns:a16="http://schemas.microsoft.com/office/drawing/2014/main" id="{57002BC9-9A47-0EE0-1C16-1E0111AC449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402259" y="5451756"/>
              <a:ext cx="914400" cy="914400"/>
            </a:xfrm>
            <a:prstGeom prst="rect">
              <a:avLst/>
            </a:prstGeom>
          </p:spPr>
        </p:pic>
        <p:pic>
          <p:nvPicPr>
            <p:cNvPr id="18" name="Grafik 17" descr="Feuerwerk Silhouette">
              <a:extLst>
                <a:ext uri="{FF2B5EF4-FFF2-40B4-BE49-F238E27FC236}">
                  <a16:creationId xmlns:a16="http://schemas.microsoft.com/office/drawing/2014/main" id="{8E1DD377-C1A0-1820-B224-0DFE3F8D3B3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02259" y="4537356"/>
              <a:ext cx="914400" cy="914400"/>
            </a:xfrm>
            <a:prstGeom prst="rect">
              <a:avLst/>
            </a:prstGeom>
          </p:spPr>
        </p:pic>
      </p:grpSp>
    </p:spTree>
    <p:extLst>
      <p:ext uri="{BB962C8B-B14F-4D97-AF65-F5344CB8AC3E}">
        <p14:creationId xmlns:p14="http://schemas.microsoft.com/office/powerpoint/2010/main" val="1355796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BB413A7-239A-FBD5-5B4E-1B1C112BC674}"/>
              </a:ext>
            </a:extLst>
          </p:cNvPr>
          <p:cNvSpPr>
            <a:spLocks noGrp="1"/>
          </p:cNvSpPr>
          <p:nvPr>
            <p:ph type="body" sz="quarter" idx="10"/>
          </p:nvPr>
        </p:nvSpPr>
        <p:spPr/>
        <p:txBody>
          <a:bodyPr/>
          <a:lstStyle/>
          <a:p>
            <a:r>
              <a:rPr lang="de-DE" b="1" dirty="0"/>
              <a:t>VC109 Welches Recht haben Funkamateure in Bezug auf den Betrieb von Sendeanlagen? Ein Funkamateur ...</a:t>
            </a:r>
          </a:p>
          <a:p>
            <a:endParaRPr lang="de-DE" dirty="0"/>
          </a:p>
          <a:p>
            <a:r>
              <a:rPr lang="de-DE" u="sng" dirty="0"/>
              <a:t>A ist berechtigt, im Handel erhältliche, selbst gefertigte oder auf Amateurfunkfrequenzen umgebaute Sendeanlagen zu betreiben.</a:t>
            </a:r>
            <a:endParaRPr lang="en-GB" u="sng" dirty="0"/>
          </a:p>
        </p:txBody>
      </p:sp>
      <p:sp>
        <p:nvSpPr>
          <p:cNvPr id="3" name="Textfeld 2">
            <a:extLst>
              <a:ext uri="{FF2B5EF4-FFF2-40B4-BE49-F238E27FC236}">
                <a16:creationId xmlns:a16="http://schemas.microsoft.com/office/drawing/2014/main" id="{1D536B89-9A5C-094F-1FB1-3A59E74F2D40}"/>
              </a:ext>
            </a:extLst>
          </p:cNvPr>
          <p:cNvSpPr txBox="1"/>
          <p:nvPr/>
        </p:nvSpPr>
        <p:spPr>
          <a:xfrm>
            <a:off x="0" y="2059200"/>
            <a:ext cx="6096000" cy="1631216"/>
          </a:xfrm>
          <a:prstGeom prst="rect">
            <a:avLst/>
          </a:prstGeom>
          <a:noFill/>
        </p:spPr>
        <p:txBody>
          <a:bodyPr wrap="square" rtlCol="0">
            <a:spAutoFit/>
          </a:bodyPr>
          <a:lstStyle/>
          <a:p>
            <a:r>
              <a:rPr lang="de-DE" sz="2000" dirty="0"/>
              <a:t>Das „Recht zu basteln“ ist eines der größten Rechte der </a:t>
            </a:r>
            <a:r>
              <a:rPr lang="de-DE" sz="2000" dirty="0" err="1"/>
              <a:t>Funkamateur:innen</a:t>
            </a:r>
            <a:r>
              <a:rPr lang="de-DE" sz="2000" dirty="0"/>
              <a:t>. In den </a:t>
            </a:r>
            <a:r>
              <a:rPr lang="de-DE" sz="2000" dirty="0" err="1"/>
              <a:t>meißten</a:t>
            </a:r>
            <a:r>
              <a:rPr lang="de-DE" sz="2000" dirty="0"/>
              <a:t> anderen Fällen haben die Hersteller bzw. Geräte die Verantwortung, hier liegt die Verantwortung bei den Menschen, die die Funkgeräte betreiben. </a:t>
            </a:r>
            <a:endParaRPr lang="en-GB" sz="2000" dirty="0"/>
          </a:p>
        </p:txBody>
      </p:sp>
      <p:sp>
        <p:nvSpPr>
          <p:cNvPr id="4" name="Textfeld 3">
            <a:extLst>
              <a:ext uri="{FF2B5EF4-FFF2-40B4-BE49-F238E27FC236}">
                <a16:creationId xmlns:a16="http://schemas.microsoft.com/office/drawing/2014/main" id="{268A3AE1-6F46-DA9B-983F-30D8676FCDA1}"/>
              </a:ext>
            </a:extLst>
          </p:cNvPr>
          <p:cNvSpPr txBox="1"/>
          <p:nvPr/>
        </p:nvSpPr>
        <p:spPr>
          <a:xfrm>
            <a:off x="6096000" y="2059200"/>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benötigt in keinem Fall eine Standortbescheinigung der BNetzA für seine Amateurfunkstelle. </a:t>
            </a:r>
            <a:r>
              <a:rPr lang="de-DE" sz="2000" b="1" dirty="0">
                <a:solidFill>
                  <a:srgbClr val="FF0000"/>
                </a:solidFill>
              </a:rPr>
              <a:t>X</a:t>
            </a:r>
          </a:p>
          <a:p>
            <a:r>
              <a:rPr lang="de-DE" sz="2000" dirty="0"/>
              <a:t>Über 10W EIRP (siehe Technik) brauchen auch wir z.B. eine Standortbescheinigung. </a:t>
            </a:r>
          </a:p>
          <a:p>
            <a:endParaRPr lang="de-DE" sz="2000" dirty="0"/>
          </a:p>
          <a:p>
            <a:r>
              <a:rPr lang="de-DE" sz="2000" b="1" dirty="0">
                <a:solidFill>
                  <a:srgbClr val="FF0000"/>
                </a:solidFill>
              </a:rPr>
              <a:t>X</a:t>
            </a:r>
            <a:r>
              <a:rPr lang="de-DE" sz="2000" dirty="0"/>
              <a:t> muss die einschlägigen Bestimmungen der BNetzA zur elektrischen Sicherheit nicht beachten. </a:t>
            </a:r>
            <a:r>
              <a:rPr lang="de-DE" sz="2000" b="1" dirty="0">
                <a:solidFill>
                  <a:srgbClr val="FF0000"/>
                </a:solidFill>
              </a:rPr>
              <a:t>X </a:t>
            </a:r>
          </a:p>
          <a:p>
            <a:r>
              <a:rPr lang="de-DE" sz="2000" dirty="0"/>
              <a:t>Sicherheitsregeln gelten am Ende immer.</a:t>
            </a:r>
          </a:p>
          <a:p>
            <a:endParaRPr lang="de-DE" sz="2000" b="1" dirty="0">
              <a:solidFill>
                <a:srgbClr val="FF0000"/>
              </a:solidFill>
            </a:endParaRPr>
          </a:p>
          <a:p>
            <a:r>
              <a:rPr lang="de-DE" sz="2000" b="1" dirty="0">
                <a:solidFill>
                  <a:srgbClr val="FF0000"/>
                </a:solidFill>
              </a:rPr>
              <a:t>X</a:t>
            </a:r>
            <a:r>
              <a:rPr lang="de-DE" sz="2000" dirty="0"/>
              <a:t>  darf mit seiner Amateurfunkstelle jederzeit Nachrichten für und an Dritte übermitteln, die nicht den Amateurfunkdienst betreffen. </a:t>
            </a:r>
            <a:r>
              <a:rPr lang="de-DE" sz="2000" b="1" dirty="0">
                <a:solidFill>
                  <a:srgbClr val="FF0000"/>
                </a:solidFill>
              </a:rPr>
              <a:t>X</a:t>
            </a:r>
          </a:p>
          <a:p>
            <a:r>
              <a:rPr lang="de-DE" sz="2000" dirty="0"/>
              <a:t>Widerspricht dem AFuG und den RR (VA 102). Keine Kommunikationsdienstleistungen!</a:t>
            </a:r>
          </a:p>
        </p:txBody>
      </p:sp>
      <p:sp>
        <p:nvSpPr>
          <p:cNvPr id="5" name="Textfeld 4">
            <a:extLst>
              <a:ext uri="{FF2B5EF4-FFF2-40B4-BE49-F238E27FC236}">
                <a16:creationId xmlns:a16="http://schemas.microsoft.com/office/drawing/2014/main" id="{0E552B5F-7485-312A-C924-68C33A5F2463}"/>
              </a:ext>
            </a:extLst>
          </p:cNvPr>
          <p:cNvSpPr txBox="1"/>
          <p:nvPr/>
        </p:nvSpPr>
        <p:spPr>
          <a:xfrm>
            <a:off x="438912" y="4178808"/>
            <a:ext cx="5047488" cy="646331"/>
          </a:xfrm>
          <a:prstGeom prst="rect">
            <a:avLst/>
          </a:prstGeom>
          <a:noFill/>
        </p:spPr>
        <p:txBody>
          <a:bodyPr wrap="square" rtlCol="0">
            <a:spAutoFit/>
          </a:bodyPr>
          <a:lstStyle/>
          <a:p>
            <a:r>
              <a:rPr lang="de-DE" dirty="0"/>
              <a:t>Idee: simple Skizze eines stark </a:t>
            </a:r>
            <a:r>
              <a:rPr lang="de-DE" dirty="0" err="1"/>
              <a:t>verbastelten</a:t>
            </a:r>
            <a:r>
              <a:rPr lang="de-DE" dirty="0"/>
              <a:t> Funkgeräts, dennoch mit grünem Haken</a:t>
            </a:r>
            <a:endParaRPr lang="en-GB" dirty="0"/>
          </a:p>
        </p:txBody>
      </p:sp>
    </p:spTree>
    <p:extLst>
      <p:ext uri="{BB962C8B-B14F-4D97-AF65-F5344CB8AC3E}">
        <p14:creationId xmlns:p14="http://schemas.microsoft.com/office/powerpoint/2010/main" val="115267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3D4ECDF-8FA1-36D7-0DD9-D9C34CCB201D}"/>
              </a:ext>
            </a:extLst>
          </p:cNvPr>
          <p:cNvSpPr>
            <a:spLocks noGrp="1"/>
          </p:cNvSpPr>
          <p:nvPr>
            <p:ph type="body" sz="quarter" idx="10"/>
          </p:nvPr>
        </p:nvSpPr>
        <p:spPr>
          <a:xfrm>
            <a:off x="0" y="0"/>
            <a:ext cx="12192000" cy="2188723"/>
          </a:xfrm>
        </p:spPr>
        <p:txBody>
          <a:bodyPr>
            <a:noAutofit/>
          </a:bodyPr>
          <a:lstStyle/>
          <a:p>
            <a:r>
              <a:rPr lang="de-DE" b="1" noProof="0" dirty="0"/>
              <a:t>VA102 Wozu dient der Amateurfunkdienst nach der Begriffsbestimmung in den Radio </a:t>
            </a:r>
            <a:r>
              <a:rPr lang="de-DE" b="1" noProof="0" dirty="0" err="1"/>
              <a:t>Regulations</a:t>
            </a:r>
            <a:r>
              <a:rPr lang="de-DE" b="1" noProof="0" dirty="0"/>
              <a:t> (RR)?</a:t>
            </a:r>
          </a:p>
          <a:p>
            <a:endParaRPr lang="de-DE" b="1" noProof="0" dirty="0"/>
          </a:p>
          <a:p>
            <a:r>
              <a:rPr lang="de-DE" u="sng" noProof="0" dirty="0"/>
              <a:t>A Zur eigenen Ausbildung, für den Funkverkehr der Funkamateure untereinander und für technische Studien</a:t>
            </a:r>
          </a:p>
        </p:txBody>
      </p:sp>
      <p:sp>
        <p:nvSpPr>
          <p:cNvPr id="4" name="Textfeld 3">
            <a:extLst>
              <a:ext uri="{FF2B5EF4-FFF2-40B4-BE49-F238E27FC236}">
                <a16:creationId xmlns:a16="http://schemas.microsoft.com/office/drawing/2014/main" id="{D154D996-C3B7-7D0E-AE19-4DBC370A35C6}"/>
              </a:ext>
            </a:extLst>
          </p:cNvPr>
          <p:cNvSpPr txBox="1"/>
          <p:nvPr/>
        </p:nvSpPr>
        <p:spPr>
          <a:xfrm>
            <a:off x="223736" y="2324911"/>
            <a:ext cx="4601183" cy="1569660"/>
          </a:xfrm>
          <a:prstGeom prst="rect">
            <a:avLst/>
          </a:prstGeom>
          <a:noFill/>
        </p:spPr>
        <p:txBody>
          <a:bodyPr wrap="square" rtlCol="0">
            <a:spAutoFit/>
          </a:bodyPr>
          <a:lstStyle/>
          <a:p>
            <a:r>
              <a:rPr lang="de-DE" sz="2400" noProof="0" dirty="0"/>
              <a:t>Wir dürfen:</a:t>
            </a:r>
          </a:p>
          <a:p>
            <a:pPr marL="285750" indent="-285750">
              <a:buFont typeface="Arial" panose="020B0604020202020204" pitchFamily="34" charset="0"/>
              <a:buChar char="•"/>
            </a:pPr>
            <a:r>
              <a:rPr lang="de-DE" sz="2400" noProof="0" dirty="0"/>
              <a:t>Wissen teilen</a:t>
            </a:r>
          </a:p>
          <a:p>
            <a:pPr marL="285750" indent="-285750">
              <a:buFont typeface="Arial" panose="020B0604020202020204" pitchFamily="34" charset="0"/>
              <a:buChar char="•"/>
            </a:pPr>
            <a:r>
              <a:rPr lang="de-DE" sz="2400" noProof="0" dirty="0"/>
              <a:t>miteinander reden</a:t>
            </a:r>
          </a:p>
          <a:p>
            <a:pPr marL="285750" indent="-285750">
              <a:buFont typeface="Arial" panose="020B0604020202020204" pitchFamily="34" charset="0"/>
              <a:buChar char="•"/>
            </a:pPr>
            <a:r>
              <a:rPr lang="de-DE" sz="2400" noProof="0" dirty="0"/>
              <a:t>basteln (technische Studien)</a:t>
            </a:r>
          </a:p>
        </p:txBody>
      </p:sp>
      <p:sp>
        <p:nvSpPr>
          <p:cNvPr id="5" name="Textfeld 4">
            <a:extLst>
              <a:ext uri="{FF2B5EF4-FFF2-40B4-BE49-F238E27FC236}">
                <a16:creationId xmlns:a16="http://schemas.microsoft.com/office/drawing/2014/main" id="{5DB630D9-5762-B644-E023-3BA3AD3096AB}"/>
              </a:ext>
            </a:extLst>
          </p:cNvPr>
          <p:cNvSpPr txBox="1"/>
          <p:nvPr/>
        </p:nvSpPr>
        <p:spPr>
          <a:xfrm>
            <a:off x="5687438" y="2324911"/>
            <a:ext cx="6180307" cy="3477875"/>
          </a:xfrm>
          <a:prstGeom prst="rect">
            <a:avLst/>
          </a:prstGeom>
          <a:noFill/>
        </p:spPr>
        <p:txBody>
          <a:bodyPr wrap="square" rtlCol="0">
            <a:spAutoFit/>
          </a:bodyPr>
          <a:lstStyle/>
          <a:p>
            <a:r>
              <a:rPr lang="de-DE" sz="2000" noProof="0" dirty="0"/>
              <a:t>Wir dürfen nicht:</a:t>
            </a:r>
          </a:p>
          <a:p>
            <a:pPr marL="285750" indent="-285750">
              <a:buFont typeface="Arial" panose="020B0604020202020204" pitchFamily="34" charset="0"/>
              <a:buChar char="•"/>
            </a:pPr>
            <a:r>
              <a:rPr lang="de-DE" sz="2000" noProof="0" dirty="0"/>
              <a:t>„Mit Fremden reden“ (Nicht-Funkamateure bzw. sogar andere Funkdienste)</a:t>
            </a:r>
          </a:p>
          <a:p>
            <a:pPr marL="285750" indent="-285750">
              <a:buFont typeface="Arial" panose="020B0604020202020204" pitchFamily="34" charset="0"/>
              <a:buChar char="•"/>
            </a:pPr>
            <a:r>
              <a:rPr lang="de-DE" sz="2000" noProof="0" dirty="0"/>
              <a:t>Dienstleistungen anbieten und oder gar Geld damit verdienen</a:t>
            </a:r>
          </a:p>
          <a:p>
            <a:r>
              <a:rPr lang="de-DE" sz="2000" noProof="0" dirty="0"/>
              <a:t>ergo sind falsch:</a:t>
            </a:r>
          </a:p>
          <a:p>
            <a:r>
              <a:rPr lang="de-DE" sz="2000" b="1" noProof="0" dirty="0">
                <a:solidFill>
                  <a:srgbClr val="FF0000"/>
                </a:solidFill>
              </a:rPr>
              <a:t>X</a:t>
            </a:r>
            <a:r>
              <a:rPr lang="de-DE" sz="2000" noProof="0" dirty="0"/>
              <a:t> Zur Kommunikation […] mit anderen Funkdiensten </a:t>
            </a:r>
            <a:r>
              <a:rPr lang="de-DE" sz="2000" b="1" noProof="0" dirty="0">
                <a:solidFill>
                  <a:srgbClr val="FF0000"/>
                </a:solidFill>
              </a:rPr>
              <a:t>X</a:t>
            </a:r>
          </a:p>
          <a:p>
            <a:r>
              <a:rPr lang="de-DE" sz="2000" b="1" noProof="0" dirty="0">
                <a:solidFill>
                  <a:srgbClr val="FF0000"/>
                </a:solidFill>
              </a:rPr>
              <a:t>X</a:t>
            </a:r>
            <a:r>
              <a:rPr lang="de-DE" sz="2000" noProof="0" dirty="0"/>
              <a:t> […] Kommunikationsdienstleistungen […] </a:t>
            </a:r>
            <a:r>
              <a:rPr lang="de-DE" sz="2000" b="1" noProof="0" dirty="0">
                <a:solidFill>
                  <a:srgbClr val="FF0000"/>
                </a:solidFill>
              </a:rPr>
              <a:t>X</a:t>
            </a:r>
          </a:p>
          <a:p>
            <a:r>
              <a:rPr lang="de-DE" sz="2000" b="1" noProof="0" dirty="0">
                <a:solidFill>
                  <a:srgbClr val="FF0000"/>
                </a:solidFill>
              </a:rPr>
              <a:t>X</a:t>
            </a:r>
            <a:r>
              <a:rPr lang="de-DE" sz="2000" noProof="0" dirty="0"/>
              <a:t> Zur Kommunikation […] mit Familienmitgliedern und Freunden </a:t>
            </a:r>
            <a:r>
              <a:rPr lang="de-DE" sz="2000" b="1" noProof="0" dirty="0">
                <a:solidFill>
                  <a:srgbClr val="FF0000"/>
                </a:solidFill>
              </a:rPr>
              <a:t>X</a:t>
            </a:r>
          </a:p>
          <a:p>
            <a:endParaRPr lang="de-DE" sz="2000" noProof="0" dirty="0">
              <a:solidFill>
                <a:srgbClr val="FF0000"/>
              </a:solidFill>
            </a:endParaRPr>
          </a:p>
        </p:txBody>
      </p:sp>
      <p:pic>
        <p:nvPicPr>
          <p:cNvPr id="7" name="Grafik 6" descr="Klassenzimmer Silhouette">
            <a:extLst>
              <a:ext uri="{FF2B5EF4-FFF2-40B4-BE49-F238E27FC236}">
                <a16:creationId xmlns:a16="http://schemas.microsoft.com/office/drawing/2014/main" id="{46C1D309-373B-77E7-9B6F-E3069B224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453" y="4030758"/>
            <a:ext cx="1160077" cy="1160077"/>
          </a:xfrm>
          <a:prstGeom prst="rect">
            <a:avLst/>
          </a:prstGeom>
        </p:spPr>
      </p:pic>
      <p:pic>
        <p:nvPicPr>
          <p:cNvPr id="11" name="Grafik 10" descr="Funkmast mit einfarbiger Füllung">
            <a:extLst>
              <a:ext uri="{FF2B5EF4-FFF2-40B4-BE49-F238E27FC236}">
                <a16:creationId xmlns:a16="http://schemas.microsoft.com/office/drawing/2014/main" id="{9393E9B8-9DA9-7602-4EB9-ADD1D93402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69746" y="4153596"/>
            <a:ext cx="914400" cy="914400"/>
          </a:xfrm>
          <a:prstGeom prst="rect">
            <a:avLst/>
          </a:prstGeom>
        </p:spPr>
      </p:pic>
      <p:pic>
        <p:nvPicPr>
          <p:cNvPr id="13" name="Grafik 12" descr="Übertragen mit einfarbiger Füllung">
            <a:extLst>
              <a:ext uri="{FF2B5EF4-FFF2-40B4-BE49-F238E27FC236}">
                <a16:creationId xmlns:a16="http://schemas.microsoft.com/office/drawing/2014/main" id="{553BFE8C-D848-79CF-0190-8E55DB50A0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31757" y="4211784"/>
            <a:ext cx="740123" cy="740123"/>
          </a:xfrm>
          <a:prstGeom prst="rect">
            <a:avLst/>
          </a:prstGeom>
        </p:spPr>
      </p:pic>
      <p:pic>
        <p:nvPicPr>
          <p:cNvPr id="15" name="Grafik 14" descr="Glühbirne und Zahnrad Silhouette">
            <a:extLst>
              <a:ext uri="{FF2B5EF4-FFF2-40B4-BE49-F238E27FC236}">
                <a16:creationId xmlns:a16="http://schemas.microsoft.com/office/drawing/2014/main" id="{0BA3A267-01E1-9071-6629-CE5A3AA340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83530" y="5327021"/>
            <a:ext cx="1212182" cy="1212182"/>
          </a:xfrm>
          <a:prstGeom prst="rect">
            <a:avLst/>
          </a:prstGeom>
        </p:spPr>
      </p:pic>
      <p:grpSp>
        <p:nvGrpSpPr>
          <p:cNvPr id="16" name="Gruppieren 15">
            <a:extLst>
              <a:ext uri="{FF2B5EF4-FFF2-40B4-BE49-F238E27FC236}">
                <a16:creationId xmlns:a16="http://schemas.microsoft.com/office/drawing/2014/main" id="{B23C3849-41CE-CBB3-44C3-854D4E29D4B4}"/>
              </a:ext>
            </a:extLst>
          </p:cNvPr>
          <p:cNvGrpSpPr/>
          <p:nvPr/>
        </p:nvGrpSpPr>
        <p:grpSpPr>
          <a:xfrm>
            <a:off x="8777591" y="5528112"/>
            <a:ext cx="811142" cy="810000"/>
            <a:chOff x="3269668" y="5149655"/>
            <a:chExt cx="1152000" cy="1152000"/>
          </a:xfrm>
        </p:grpSpPr>
        <p:grpSp>
          <p:nvGrpSpPr>
            <p:cNvPr id="17" name="Gruppieren 16">
              <a:extLst>
                <a:ext uri="{FF2B5EF4-FFF2-40B4-BE49-F238E27FC236}">
                  <a16:creationId xmlns:a16="http://schemas.microsoft.com/office/drawing/2014/main" id="{9B79568C-C385-533D-F1BB-AF0BAC283908}"/>
                </a:ext>
              </a:extLst>
            </p:cNvPr>
            <p:cNvGrpSpPr/>
            <p:nvPr/>
          </p:nvGrpSpPr>
          <p:grpSpPr>
            <a:xfrm>
              <a:off x="3269668" y="5149655"/>
              <a:ext cx="1152000" cy="1152000"/>
              <a:chOff x="1690249" y="5577878"/>
              <a:chExt cx="1152000" cy="1152000"/>
            </a:xfrm>
          </p:grpSpPr>
          <p:pic>
            <p:nvPicPr>
              <p:cNvPr id="19" name="Grafik 18" descr="Münzen Silhouette">
                <a:extLst>
                  <a:ext uri="{FF2B5EF4-FFF2-40B4-BE49-F238E27FC236}">
                    <a16:creationId xmlns:a16="http://schemas.microsoft.com/office/drawing/2014/main" id="{48EB3D17-46D2-2FBD-6343-7CA07631198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09049" y="5688265"/>
                <a:ext cx="914400" cy="914400"/>
              </a:xfrm>
              <a:prstGeom prst="rect">
                <a:avLst/>
              </a:prstGeom>
            </p:spPr>
          </p:pic>
          <p:sp>
            <p:nvSpPr>
              <p:cNvPr id="20" name="Ellipse 19">
                <a:extLst>
                  <a:ext uri="{FF2B5EF4-FFF2-40B4-BE49-F238E27FC236}">
                    <a16:creationId xmlns:a16="http://schemas.microsoft.com/office/drawing/2014/main" id="{6366ADD7-7613-5EE7-4322-D1C4CE09F6D1}"/>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cxnSp>
          <p:nvCxnSpPr>
            <p:cNvPr id="18" name="Gerader Verbinder 17">
              <a:extLst>
                <a:ext uri="{FF2B5EF4-FFF2-40B4-BE49-F238E27FC236}">
                  <a16:creationId xmlns:a16="http://schemas.microsoft.com/office/drawing/2014/main" id="{B91ADF5C-3D93-A957-683B-283AE93E86EB}"/>
                </a:ext>
              </a:extLst>
            </p:cNvPr>
            <p:cNvCxnSpPr>
              <a:cxnSpLocks/>
              <a:stCxn id="20" idx="7"/>
              <a:endCxn id="20"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21" name="Grafik 20" descr="Funkmast mit einfarbiger Füllung">
            <a:extLst>
              <a:ext uri="{FF2B5EF4-FFF2-40B4-BE49-F238E27FC236}">
                <a16:creationId xmlns:a16="http://schemas.microsoft.com/office/drawing/2014/main" id="{9016FA79-7A63-424C-DB1E-ECE86A6063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0992" y="4153596"/>
            <a:ext cx="914400" cy="914400"/>
          </a:xfrm>
          <a:prstGeom prst="rect">
            <a:avLst/>
          </a:prstGeom>
        </p:spPr>
      </p:pic>
    </p:spTree>
    <p:extLst>
      <p:ext uri="{BB962C8B-B14F-4D97-AF65-F5344CB8AC3E}">
        <p14:creationId xmlns:p14="http://schemas.microsoft.com/office/powerpoint/2010/main" val="28645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367BAC5-533F-9700-870A-4F4A5CF84FA3}"/>
              </a:ext>
            </a:extLst>
          </p:cNvPr>
          <p:cNvSpPr>
            <a:spLocks noGrp="1"/>
          </p:cNvSpPr>
          <p:nvPr>
            <p:ph type="body" sz="quarter" idx="10"/>
          </p:nvPr>
        </p:nvSpPr>
        <p:spPr/>
        <p:txBody>
          <a:bodyPr/>
          <a:lstStyle/>
          <a:p>
            <a:r>
              <a:rPr lang="de-DE" b="1" noProof="0" dirty="0"/>
              <a:t>VA103 Wozu dient der Amateurfunkdienst über Satelliten nach den Begriffsbestimmung in den Radio </a:t>
            </a:r>
            <a:r>
              <a:rPr lang="de-DE" b="1" noProof="0" dirty="0" err="1"/>
              <a:t>Regulations</a:t>
            </a:r>
            <a:r>
              <a:rPr lang="de-DE" b="1" noProof="0" dirty="0"/>
              <a:t> (RR)?</a:t>
            </a:r>
          </a:p>
          <a:p>
            <a:endParaRPr lang="de-DE" noProof="0" dirty="0"/>
          </a:p>
          <a:p>
            <a:r>
              <a:rPr lang="de-DE" u="sng" noProof="0" dirty="0"/>
              <a:t>A Den gleichen Zwecken wie der übrige Amateurfunkdienst</a:t>
            </a:r>
          </a:p>
        </p:txBody>
      </p:sp>
      <p:sp>
        <p:nvSpPr>
          <p:cNvPr id="3" name="Textfeld 2">
            <a:extLst>
              <a:ext uri="{FF2B5EF4-FFF2-40B4-BE49-F238E27FC236}">
                <a16:creationId xmlns:a16="http://schemas.microsoft.com/office/drawing/2014/main" id="{9228F423-F8D9-5D34-E313-7264645240F4}"/>
              </a:ext>
            </a:extLst>
          </p:cNvPr>
          <p:cNvSpPr txBox="1"/>
          <p:nvPr/>
        </p:nvSpPr>
        <p:spPr>
          <a:xfrm>
            <a:off x="0" y="1893455"/>
            <a:ext cx="12192000" cy="830997"/>
          </a:xfrm>
          <a:prstGeom prst="rect">
            <a:avLst/>
          </a:prstGeom>
          <a:noFill/>
        </p:spPr>
        <p:txBody>
          <a:bodyPr wrap="square" rtlCol="0">
            <a:spAutoFit/>
          </a:bodyPr>
          <a:lstStyle/>
          <a:p>
            <a:r>
              <a:rPr lang="de-DE" sz="2400" noProof="0" dirty="0"/>
              <a:t>Amateurfunk ist Amateurfunk, egal ob wir über Satelliten, den Mond, Repeater oder sogar über Regenwolken funken.</a:t>
            </a:r>
          </a:p>
        </p:txBody>
      </p:sp>
      <p:pic>
        <p:nvPicPr>
          <p:cNvPr id="7" name="Grafik 6" descr="Satellit Silhouette">
            <a:extLst>
              <a:ext uri="{FF2B5EF4-FFF2-40B4-BE49-F238E27FC236}">
                <a16:creationId xmlns:a16="http://schemas.microsoft.com/office/drawing/2014/main" id="{DC4CA6B0-47EF-0749-FF19-18629CF7B6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6839" y="2683099"/>
            <a:ext cx="914400" cy="914400"/>
          </a:xfrm>
          <a:prstGeom prst="rect">
            <a:avLst/>
          </a:prstGeom>
        </p:spPr>
      </p:pic>
      <p:pic>
        <p:nvPicPr>
          <p:cNvPr id="9" name="Grafik 8" descr="Funkmast Silhouette">
            <a:extLst>
              <a:ext uri="{FF2B5EF4-FFF2-40B4-BE49-F238E27FC236}">
                <a16:creationId xmlns:a16="http://schemas.microsoft.com/office/drawing/2014/main" id="{2AD41485-F03E-1B2D-51E0-441B300261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38179" y="3932417"/>
            <a:ext cx="914400" cy="914400"/>
          </a:xfrm>
          <a:prstGeom prst="rect">
            <a:avLst/>
          </a:prstGeom>
        </p:spPr>
      </p:pic>
      <p:pic>
        <p:nvPicPr>
          <p:cNvPr id="13" name="Grafik 12" descr="Blitz Silhouette">
            <a:extLst>
              <a:ext uri="{FF2B5EF4-FFF2-40B4-BE49-F238E27FC236}">
                <a16:creationId xmlns:a16="http://schemas.microsoft.com/office/drawing/2014/main" id="{D047EC1F-1E53-82FF-5494-BBC0AA7CC9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6253" y="2644927"/>
            <a:ext cx="914400" cy="914400"/>
          </a:xfrm>
          <a:prstGeom prst="rect">
            <a:avLst/>
          </a:prstGeom>
        </p:spPr>
      </p:pic>
      <p:pic>
        <p:nvPicPr>
          <p:cNvPr id="16" name="Grafik 15" descr="Funkmast Silhouette">
            <a:extLst>
              <a:ext uri="{FF2B5EF4-FFF2-40B4-BE49-F238E27FC236}">
                <a16:creationId xmlns:a16="http://schemas.microsoft.com/office/drawing/2014/main" id="{DC0AA64A-9FBA-D94B-11D8-3DE57F498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0836" y="3932417"/>
            <a:ext cx="914400" cy="914400"/>
          </a:xfrm>
          <a:prstGeom prst="rect">
            <a:avLst/>
          </a:prstGeom>
        </p:spPr>
      </p:pic>
      <p:pic>
        <p:nvPicPr>
          <p:cNvPr id="17" name="Grafik 16" descr="Übertragen mit einfarbiger Füllung">
            <a:extLst>
              <a:ext uri="{FF2B5EF4-FFF2-40B4-BE49-F238E27FC236}">
                <a16:creationId xmlns:a16="http://schemas.microsoft.com/office/drawing/2014/main" id="{A346D50D-BD2B-FB44-7904-9DB9C3D18B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4899675" y="3246306"/>
            <a:ext cx="914400" cy="914400"/>
          </a:xfrm>
          <a:prstGeom prst="rect">
            <a:avLst/>
          </a:prstGeom>
        </p:spPr>
      </p:pic>
      <p:pic>
        <p:nvPicPr>
          <p:cNvPr id="18" name="Grafik 17" descr="Übertragen mit einfarbiger Füllung">
            <a:extLst>
              <a:ext uri="{FF2B5EF4-FFF2-40B4-BE49-F238E27FC236}">
                <a16:creationId xmlns:a16="http://schemas.microsoft.com/office/drawing/2014/main" id="{40A589C5-F495-1CF4-3ADF-0925CB7EB7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6192833" y="3328729"/>
            <a:ext cx="914400" cy="914400"/>
          </a:xfrm>
          <a:prstGeom prst="rect">
            <a:avLst/>
          </a:prstGeom>
        </p:spPr>
      </p:pic>
      <p:pic>
        <p:nvPicPr>
          <p:cNvPr id="19" name="Grafik 18" descr="Übertragen mit einfarbiger Füllung">
            <a:extLst>
              <a:ext uri="{FF2B5EF4-FFF2-40B4-BE49-F238E27FC236}">
                <a16:creationId xmlns:a16="http://schemas.microsoft.com/office/drawing/2014/main" id="{BDCB6DAC-A036-0ABC-9D9D-B62B668BFA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81328" y="3831129"/>
            <a:ext cx="914400" cy="914400"/>
          </a:xfrm>
          <a:prstGeom prst="rect">
            <a:avLst/>
          </a:prstGeom>
        </p:spPr>
      </p:pic>
      <p:pic>
        <p:nvPicPr>
          <p:cNvPr id="20" name="Grafik 19" descr="Funkmast Silhouette">
            <a:extLst>
              <a:ext uri="{FF2B5EF4-FFF2-40B4-BE49-F238E27FC236}">
                <a16:creationId xmlns:a16="http://schemas.microsoft.com/office/drawing/2014/main" id="{3C23AFC1-BF3F-B769-DB77-105F8CFD35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17592" y="3932415"/>
            <a:ext cx="914400" cy="914400"/>
          </a:xfrm>
          <a:prstGeom prst="rect">
            <a:avLst/>
          </a:prstGeom>
        </p:spPr>
      </p:pic>
      <p:pic>
        <p:nvPicPr>
          <p:cNvPr id="21" name="Grafik 20" descr="Funkmast Silhouette">
            <a:extLst>
              <a:ext uri="{FF2B5EF4-FFF2-40B4-BE49-F238E27FC236}">
                <a16:creationId xmlns:a16="http://schemas.microsoft.com/office/drawing/2014/main" id="{CB2B5134-DB35-5E64-6890-3568C572EE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40249" y="3932415"/>
            <a:ext cx="914400" cy="914400"/>
          </a:xfrm>
          <a:prstGeom prst="rect">
            <a:avLst/>
          </a:prstGeom>
        </p:spPr>
      </p:pic>
      <p:pic>
        <p:nvPicPr>
          <p:cNvPr id="22" name="Grafik 21" descr="Übertragen mit einfarbiger Füllung">
            <a:extLst>
              <a:ext uri="{FF2B5EF4-FFF2-40B4-BE49-F238E27FC236}">
                <a16:creationId xmlns:a16="http://schemas.microsoft.com/office/drawing/2014/main" id="{ED01C57A-1035-402B-E884-32A8F6A08E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9079088" y="3246304"/>
            <a:ext cx="914400" cy="914400"/>
          </a:xfrm>
          <a:prstGeom prst="rect">
            <a:avLst/>
          </a:prstGeom>
        </p:spPr>
      </p:pic>
      <p:pic>
        <p:nvPicPr>
          <p:cNvPr id="23" name="Grafik 22" descr="Übertragen mit einfarbiger Füllung">
            <a:extLst>
              <a:ext uri="{FF2B5EF4-FFF2-40B4-BE49-F238E27FC236}">
                <a16:creationId xmlns:a16="http://schemas.microsoft.com/office/drawing/2014/main" id="{BCFF45FD-A7F1-CE0D-5228-B231555758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10372246" y="3328727"/>
            <a:ext cx="914400" cy="914400"/>
          </a:xfrm>
          <a:prstGeom prst="rect">
            <a:avLst/>
          </a:prstGeom>
        </p:spPr>
      </p:pic>
      <p:pic>
        <p:nvPicPr>
          <p:cNvPr id="24" name="Grafik 23" descr="Übertragen mit einfarbiger Füllung">
            <a:extLst>
              <a:ext uri="{FF2B5EF4-FFF2-40B4-BE49-F238E27FC236}">
                <a16:creationId xmlns:a16="http://schemas.microsoft.com/office/drawing/2014/main" id="{B061A914-66F1-E47C-D07F-10C054C1FE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60741" y="3831127"/>
            <a:ext cx="914400" cy="914400"/>
          </a:xfrm>
          <a:prstGeom prst="rect">
            <a:avLst/>
          </a:prstGeom>
        </p:spPr>
      </p:pic>
      <p:pic>
        <p:nvPicPr>
          <p:cNvPr id="29" name="Grafik 28" descr="Funkmast Silhouette">
            <a:extLst>
              <a:ext uri="{FF2B5EF4-FFF2-40B4-BE49-F238E27FC236}">
                <a16:creationId xmlns:a16="http://schemas.microsoft.com/office/drawing/2014/main" id="{80661A27-5EFA-6C3C-11A6-7EAE584996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63" y="3933366"/>
            <a:ext cx="914400" cy="914400"/>
          </a:xfrm>
          <a:prstGeom prst="rect">
            <a:avLst/>
          </a:prstGeom>
        </p:spPr>
      </p:pic>
      <p:pic>
        <p:nvPicPr>
          <p:cNvPr id="30" name="Grafik 29" descr="Funkmast Silhouette">
            <a:extLst>
              <a:ext uri="{FF2B5EF4-FFF2-40B4-BE49-F238E27FC236}">
                <a16:creationId xmlns:a16="http://schemas.microsoft.com/office/drawing/2014/main" id="{F854E3F4-5485-E580-09F4-4579E0BEDD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81420" y="3933366"/>
            <a:ext cx="914400" cy="914400"/>
          </a:xfrm>
          <a:prstGeom prst="rect">
            <a:avLst/>
          </a:prstGeom>
        </p:spPr>
      </p:pic>
      <p:pic>
        <p:nvPicPr>
          <p:cNvPr id="31" name="Grafik 30" descr="Übertragen mit einfarbiger Füllung">
            <a:extLst>
              <a:ext uri="{FF2B5EF4-FFF2-40B4-BE49-F238E27FC236}">
                <a16:creationId xmlns:a16="http://schemas.microsoft.com/office/drawing/2014/main" id="{870E7FED-C685-0227-362B-11B8270C850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720259" y="3247255"/>
            <a:ext cx="914400" cy="914400"/>
          </a:xfrm>
          <a:prstGeom prst="rect">
            <a:avLst/>
          </a:prstGeom>
        </p:spPr>
      </p:pic>
      <p:pic>
        <p:nvPicPr>
          <p:cNvPr id="32" name="Grafik 31" descr="Übertragen mit einfarbiger Füllung">
            <a:extLst>
              <a:ext uri="{FF2B5EF4-FFF2-40B4-BE49-F238E27FC236}">
                <a16:creationId xmlns:a16="http://schemas.microsoft.com/office/drawing/2014/main" id="{9F7C4100-5591-CEEB-D60E-2BF97799A9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2013417" y="3329678"/>
            <a:ext cx="914400" cy="914400"/>
          </a:xfrm>
          <a:prstGeom prst="rect">
            <a:avLst/>
          </a:prstGeom>
        </p:spPr>
      </p:pic>
      <p:pic>
        <p:nvPicPr>
          <p:cNvPr id="33" name="Grafik 32" descr="Übertragen mit einfarbiger Füllung">
            <a:extLst>
              <a:ext uri="{FF2B5EF4-FFF2-40B4-BE49-F238E27FC236}">
                <a16:creationId xmlns:a16="http://schemas.microsoft.com/office/drawing/2014/main" id="{8A03323D-82D5-EB8F-9864-0369FD0352A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01912" y="3832078"/>
            <a:ext cx="914400" cy="914400"/>
          </a:xfrm>
          <a:prstGeom prst="rect">
            <a:avLst/>
          </a:prstGeom>
        </p:spPr>
      </p:pic>
      <p:pic>
        <p:nvPicPr>
          <p:cNvPr id="35" name="Grafik 34" descr="Vollmond Silhouette">
            <a:extLst>
              <a:ext uri="{FF2B5EF4-FFF2-40B4-BE49-F238E27FC236}">
                <a16:creationId xmlns:a16="http://schemas.microsoft.com/office/drawing/2014/main" id="{5FDF2856-B28E-14FB-C8DA-46465593416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20324" y="2644927"/>
            <a:ext cx="914400" cy="914400"/>
          </a:xfrm>
          <a:prstGeom prst="rect">
            <a:avLst/>
          </a:prstGeom>
        </p:spPr>
      </p:pic>
    </p:spTree>
    <p:extLst>
      <p:ext uri="{BB962C8B-B14F-4D97-AF65-F5344CB8AC3E}">
        <p14:creationId xmlns:p14="http://schemas.microsoft.com/office/powerpoint/2010/main" val="351142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B4FFDF4-52C0-E9BE-2FC6-B51D76511C8F}"/>
              </a:ext>
            </a:extLst>
          </p:cNvPr>
          <p:cNvSpPr>
            <a:spLocks noGrp="1"/>
          </p:cNvSpPr>
          <p:nvPr>
            <p:ph type="body" sz="quarter" idx="10"/>
          </p:nvPr>
        </p:nvSpPr>
        <p:spPr/>
        <p:txBody>
          <a:bodyPr/>
          <a:lstStyle/>
          <a:p>
            <a:r>
              <a:rPr lang="de-DE" b="1" noProof="0" dirty="0"/>
              <a:t>VA104 Welche Aussage über Funkamateure enthält die Begriffsbestimmung des Amateurfunkdienstes in den Radio </a:t>
            </a:r>
            <a:r>
              <a:rPr lang="de-DE" b="1" noProof="0" dirty="0" err="1"/>
              <a:t>Regulations</a:t>
            </a:r>
            <a:r>
              <a:rPr lang="de-DE" b="1" noProof="0" dirty="0"/>
              <a:t> (RR)?</a:t>
            </a:r>
          </a:p>
          <a:p>
            <a:endParaRPr lang="de-DE" noProof="0" dirty="0"/>
          </a:p>
          <a:p>
            <a:r>
              <a:rPr lang="de-DE" u="sng" noProof="0" dirty="0"/>
              <a:t>A Funkamateure sind ordnungsgemäß befugte Personen, die sich ausschließlich mit persönlichem Ziel und ohne finanzielle Interessen für Funktechnik interessieren.</a:t>
            </a:r>
          </a:p>
        </p:txBody>
      </p:sp>
      <p:sp>
        <p:nvSpPr>
          <p:cNvPr id="3" name="Textfeld 2">
            <a:extLst>
              <a:ext uri="{FF2B5EF4-FFF2-40B4-BE49-F238E27FC236}">
                <a16:creationId xmlns:a16="http://schemas.microsoft.com/office/drawing/2014/main" id="{5775EC27-5253-6C19-2551-4B26D2F0C7FB}"/>
              </a:ext>
            </a:extLst>
          </p:cNvPr>
          <p:cNvSpPr txBox="1"/>
          <p:nvPr/>
        </p:nvSpPr>
        <p:spPr>
          <a:xfrm>
            <a:off x="0" y="2115127"/>
            <a:ext cx="5163127" cy="2677656"/>
          </a:xfrm>
          <a:prstGeom prst="rect">
            <a:avLst/>
          </a:prstGeom>
          <a:noFill/>
        </p:spPr>
        <p:txBody>
          <a:bodyPr wrap="square" rtlCol="0">
            <a:spAutoFit/>
          </a:bodyPr>
          <a:lstStyle/>
          <a:p>
            <a:pPr marL="285750" indent="-285750">
              <a:buFont typeface="Arial" panose="020B0604020202020204" pitchFamily="34" charset="0"/>
              <a:buChar char="•"/>
            </a:pPr>
            <a:r>
              <a:rPr lang="de-DE" sz="2400" noProof="0" dirty="0"/>
              <a:t>Funkamateure müssen eine entsprechende Befugnis haben. Deswegen gibt es diese Prüfung ja überhaupt.</a:t>
            </a:r>
          </a:p>
          <a:p>
            <a:pPr marL="285750" indent="-285750">
              <a:buFont typeface="Arial" panose="020B0604020202020204" pitchFamily="34" charset="0"/>
              <a:buChar char="•"/>
            </a:pPr>
            <a:r>
              <a:rPr lang="de-DE" sz="2400" noProof="0" dirty="0"/>
              <a:t>Der Zweck darf nur privat und nicht geschäftlich bzw. finanziell sein (siehe VA 102).</a:t>
            </a:r>
          </a:p>
        </p:txBody>
      </p:sp>
      <p:pic>
        <p:nvPicPr>
          <p:cNvPr id="5" name="Grafik 4" descr="Diplomrolle Silhouette">
            <a:extLst>
              <a:ext uri="{FF2B5EF4-FFF2-40B4-BE49-F238E27FC236}">
                <a16:creationId xmlns:a16="http://schemas.microsoft.com/office/drawing/2014/main" id="{BDC2E5FF-875E-3D0C-E970-09AFEBE690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303" y="4792783"/>
            <a:ext cx="914400" cy="914400"/>
          </a:xfrm>
          <a:prstGeom prst="rect">
            <a:avLst/>
          </a:prstGeom>
        </p:spPr>
      </p:pic>
      <p:pic>
        <p:nvPicPr>
          <p:cNvPr id="7" name="Grafik 6" descr="Häkchen mit einfarbiger Füllung">
            <a:extLst>
              <a:ext uri="{FF2B5EF4-FFF2-40B4-BE49-F238E27FC236}">
                <a16:creationId xmlns:a16="http://schemas.microsoft.com/office/drawing/2014/main" id="{C95F0741-3E60-9136-0EAD-80949D0DB5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1703" y="4830553"/>
            <a:ext cx="638204" cy="638204"/>
          </a:xfrm>
          <a:prstGeom prst="rect">
            <a:avLst/>
          </a:prstGeom>
        </p:spPr>
      </p:pic>
      <p:grpSp>
        <p:nvGrpSpPr>
          <p:cNvPr id="16" name="Gruppieren 15">
            <a:extLst>
              <a:ext uri="{FF2B5EF4-FFF2-40B4-BE49-F238E27FC236}">
                <a16:creationId xmlns:a16="http://schemas.microsoft.com/office/drawing/2014/main" id="{7A69ADBB-1212-C080-E4DC-5B5C6C6B6E39}"/>
              </a:ext>
            </a:extLst>
          </p:cNvPr>
          <p:cNvGrpSpPr/>
          <p:nvPr/>
        </p:nvGrpSpPr>
        <p:grpSpPr>
          <a:xfrm>
            <a:off x="2088307" y="5352855"/>
            <a:ext cx="1152000" cy="1152000"/>
            <a:chOff x="3269668" y="5149655"/>
            <a:chExt cx="1152000" cy="1152000"/>
          </a:xfrm>
        </p:grpSpPr>
        <p:grpSp>
          <p:nvGrpSpPr>
            <p:cNvPr id="15" name="Gruppieren 14">
              <a:extLst>
                <a:ext uri="{FF2B5EF4-FFF2-40B4-BE49-F238E27FC236}">
                  <a16:creationId xmlns:a16="http://schemas.microsoft.com/office/drawing/2014/main" id="{A60803AA-CB84-7C17-885C-50175E36DC58}"/>
                </a:ext>
              </a:extLst>
            </p:cNvPr>
            <p:cNvGrpSpPr/>
            <p:nvPr/>
          </p:nvGrpSpPr>
          <p:grpSpPr>
            <a:xfrm>
              <a:off x="3269668" y="5149655"/>
              <a:ext cx="1152000" cy="1152000"/>
              <a:chOff x="1690249" y="5577878"/>
              <a:chExt cx="1152000" cy="1152000"/>
            </a:xfrm>
          </p:grpSpPr>
          <p:pic>
            <p:nvPicPr>
              <p:cNvPr id="9" name="Grafik 8" descr="Münzen Silhouette">
                <a:extLst>
                  <a:ext uri="{FF2B5EF4-FFF2-40B4-BE49-F238E27FC236}">
                    <a16:creationId xmlns:a16="http://schemas.microsoft.com/office/drawing/2014/main" id="{3B182B0E-2FDF-0669-5E45-3FEE5CF191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09049" y="5688265"/>
                <a:ext cx="914400" cy="914400"/>
              </a:xfrm>
              <a:prstGeom prst="rect">
                <a:avLst/>
              </a:prstGeom>
            </p:spPr>
          </p:pic>
          <p:sp>
            <p:nvSpPr>
              <p:cNvPr id="10" name="Ellipse 9">
                <a:extLst>
                  <a:ext uri="{FF2B5EF4-FFF2-40B4-BE49-F238E27FC236}">
                    <a16:creationId xmlns:a16="http://schemas.microsoft.com/office/drawing/2014/main" id="{0E2C89E7-7D60-70BB-C421-EBA961BD6232}"/>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cxnSp>
          <p:nvCxnSpPr>
            <p:cNvPr id="14" name="Gerader Verbinder 13">
              <a:extLst>
                <a:ext uri="{FF2B5EF4-FFF2-40B4-BE49-F238E27FC236}">
                  <a16:creationId xmlns:a16="http://schemas.microsoft.com/office/drawing/2014/main" id="{C8ADC0C8-9311-081A-CB58-1AE04E686B7B}"/>
                </a:ext>
              </a:extLst>
            </p:cNvPr>
            <p:cNvCxnSpPr>
              <a:cxnSpLocks/>
              <a:stCxn id="10" idx="7"/>
              <a:endCxn id="10"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8" name="Textfeld 17">
            <a:extLst>
              <a:ext uri="{FF2B5EF4-FFF2-40B4-BE49-F238E27FC236}">
                <a16:creationId xmlns:a16="http://schemas.microsoft.com/office/drawing/2014/main" id="{ABA4D52B-7A7C-B8ED-01EB-71376A480D6B}"/>
              </a:ext>
            </a:extLst>
          </p:cNvPr>
          <p:cNvSpPr txBox="1"/>
          <p:nvPr/>
        </p:nvSpPr>
        <p:spPr>
          <a:xfrm>
            <a:off x="5163127" y="2115127"/>
            <a:ext cx="7028873"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Keine, da der Amateurfunkdienst in den […] RR nicht definiert ist </a:t>
            </a:r>
            <a:r>
              <a:rPr lang="de-DE" sz="2000" b="1" noProof="0" dirty="0">
                <a:solidFill>
                  <a:srgbClr val="FF0000"/>
                </a:solidFill>
              </a:rPr>
              <a:t>X</a:t>
            </a:r>
          </a:p>
          <a:p>
            <a:r>
              <a:rPr lang="de-DE" sz="2000" noProof="0" dirty="0"/>
              <a:t>Die RR sind gerade der Ort wo international definiert wird was </a:t>
            </a:r>
            <a:r>
              <a:rPr lang="de-DE" sz="2000" noProof="0" dirty="0" err="1"/>
              <a:t>was</a:t>
            </a:r>
            <a:r>
              <a:rPr lang="de-DE" sz="2000" noProof="0" dirty="0"/>
              <a:t> ist im Bereich Kommunikation.</a:t>
            </a:r>
          </a:p>
          <a:p>
            <a:endParaRPr lang="de-DE" sz="2000" noProof="0" dirty="0"/>
          </a:p>
          <a:p>
            <a:r>
              <a:rPr lang="de-DE" sz="2000" b="1" noProof="0" dirty="0">
                <a:solidFill>
                  <a:srgbClr val="FF0000"/>
                </a:solidFill>
              </a:rPr>
              <a:t>X</a:t>
            </a:r>
            <a:r>
              <a:rPr lang="de-DE" sz="2000" noProof="0" dirty="0"/>
              <a:t> […] gewerblich-wirtschaftlichem Interesse […] </a:t>
            </a:r>
            <a:r>
              <a:rPr lang="de-DE" sz="2000" b="1" noProof="0" dirty="0">
                <a:solidFill>
                  <a:srgbClr val="FF0000"/>
                </a:solidFill>
              </a:rPr>
              <a:t>X</a:t>
            </a:r>
          </a:p>
          <a:p>
            <a:r>
              <a:rPr lang="de-DE" sz="2000" b="1" noProof="0" dirty="0">
                <a:solidFill>
                  <a:srgbClr val="FF0000"/>
                </a:solidFill>
              </a:rPr>
              <a:t>X</a:t>
            </a:r>
            <a:r>
              <a:rPr lang="de-DE" sz="2000" noProof="0" dirty="0"/>
              <a:t> Funkamateure dürfen nur Mitteilungen von geringer Bedeutung übertragen […] </a:t>
            </a:r>
            <a:r>
              <a:rPr lang="de-DE" sz="2000" b="1" noProof="0" dirty="0">
                <a:solidFill>
                  <a:srgbClr val="FF0000"/>
                </a:solidFill>
              </a:rPr>
              <a:t>X</a:t>
            </a:r>
          </a:p>
          <a:p>
            <a:r>
              <a:rPr lang="de-DE" sz="2000" noProof="0" dirty="0"/>
              <a:t>Funkamateure sind in Deutschland sogar für den Katastrophenschutz vorgesehen (siehe AFuG), wenn das nicht wichtig ist, was dann?</a:t>
            </a:r>
          </a:p>
          <a:p>
            <a:endParaRPr lang="de-DE" sz="2000" noProof="0" dirty="0">
              <a:solidFill>
                <a:srgbClr val="FF0000"/>
              </a:solidFill>
            </a:endParaRPr>
          </a:p>
        </p:txBody>
      </p:sp>
    </p:spTree>
    <p:extLst>
      <p:ext uri="{BB962C8B-B14F-4D97-AF65-F5344CB8AC3E}">
        <p14:creationId xmlns:p14="http://schemas.microsoft.com/office/powerpoint/2010/main" val="2417422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3C02149-B575-F284-E3F7-C66090F4B288}"/>
              </a:ext>
            </a:extLst>
          </p:cNvPr>
          <p:cNvSpPr>
            <a:spLocks noGrp="1"/>
          </p:cNvSpPr>
          <p:nvPr>
            <p:ph type="body" sz="quarter" idx="10"/>
          </p:nvPr>
        </p:nvSpPr>
        <p:spPr/>
        <p:txBody>
          <a:bodyPr/>
          <a:lstStyle/>
          <a:p>
            <a:r>
              <a:rPr lang="de-DE" b="1" noProof="0" dirty="0"/>
              <a:t>VA201 Wie ist die Funkstelle in den Radio </a:t>
            </a:r>
            <a:r>
              <a:rPr lang="de-DE" b="1" noProof="0" dirty="0" err="1"/>
              <a:t>Regulations</a:t>
            </a:r>
            <a:r>
              <a:rPr lang="de-DE" b="1" noProof="0" dirty="0"/>
              <a:t> (RR) sinngemäß definiert?</a:t>
            </a:r>
          </a:p>
          <a:p>
            <a:endParaRPr lang="de-DE" noProof="0" dirty="0"/>
          </a:p>
          <a:p>
            <a:r>
              <a:rPr lang="de-DE" u="sng" noProof="0" dirty="0"/>
              <a:t>A Eine Funkstelle besteht aus Sendern, Empfängern oder Transceivern und Zusatzeinrichtungen, die zum Betrieb an einem Ort erforderlich sind.</a:t>
            </a:r>
          </a:p>
        </p:txBody>
      </p:sp>
      <p:sp>
        <p:nvSpPr>
          <p:cNvPr id="4" name="Textfeld 3">
            <a:extLst>
              <a:ext uri="{FF2B5EF4-FFF2-40B4-BE49-F238E27FC236}">
                <a16:creationId xmlns:a16="http://schemas.microsoft.com/office/drawing/2014/main" id="{7BEB73F1-0C28-1527-B377-3A101D6CC94C}"/>
              </a:ext>
            </a:extLst>
          </p:cNvPr>
          <p:cNvSpPr txBox="1"/>
          <p:nvPr/>
        </p:nvSpPr>
        <p:spPr>
          <a:xfrm>
            <a:off x="5163127" y="2115127"/>
            <a:ext cx="7028873" cy="3477875"/>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Der Begriff […] ist in den […] RR nicht definiert </a:t>
            </a:r>
            <a:r>
              <a:rPr lang="de-DE" sz="2000" b="1" noProof="0" dirty="0">
                <a:solidFill>
                  <a:srgbClr val="FF0000"/>
                </a:solidFill>
              </a:rPr>
              <a:t>X</a:t>
            </a:r>
          </a:p>
          <a:p>
            <a:r>
              <a:rPr lang="de-DE" sz="2000" noProof="0" dirty="0"/>
              <a:t>Die RR sind gerade der Ort wo international definiert wird „was </a:t>
            </a:r>
            <a:r>
              <a:rPr lang="de-DE" sz="2000" noProof="0" dirty="0" err="1"/>
              <a:t>was</a:t>
            </a:r>
            <a:r>
              <a:rPr lang="de-DE" sz="2000" noProof="0" dirty="0"/>
              <a:t> ist“ im Bereich Kommunikation.</a:t>
            </a:r>
          </a:p>
          <a:p>
            <a:endParaRPr lang="de-DE" sz="2000" noProof="0" dirty="0"/>
          </a:p>
          <a:p>
            <a:r>
              <a:rPr lang="de-DE" sz="2000" b="1" noProof="0" dirty="0">
                <a:solidFill>
                  <a:srgbClr val="FF0000"/>
                </a:solidFill>
              </a:rPr>
              <a:t>X</a:t>
            </a:r>
            <a:r>
              <a:rPr lang="de-DE" sz="2000" noProof="0" dirty="0"/>
              <a:t> […] ohne Zusatzeinrichtungen […] </a:t>
            </a:r>
            <a:r>
              <a:rPr lang="de-DE" sz="2000" b="1" noProof="0" dirty="0">
                <a:solidFill>
                  <a:srgbClr val="FF0000"/>
                </a:solidFill>
              </a:rPr>
              <a:t>X</a:t>
            </a:r>
          </a:p>
          <a:p>
            <a:r>
              <a:rPr lang="de-DE" sz="2000" noProof="0" dirty="0"/>
              <a:t>Stromversorgung </a:t>
            </a:r>
            <a:r>
              <a:rPr lang="de-DE" sz="2000" noProof="0" dirty="0" err="1"/>
              <a:t>u.ä.</a:t>
            </a:r>
            <a:r>
              <a:rPr lang="de-DE" sz="2000" noProof="0" dirty="0"/>
              <a:t> gehören dazu!</a:t>
            </a:r>
          </a:p>
          <a:p>
            <a:endParaRPr lang="de-DE" sz="2000" noProof="0" dirty="0"/>
          </a:p>
          <a:p>
            <a:r>
              <a:rPr lang="de-DE" sz="2000" b="1" noProof="0" dirty="0">
                <a:solidFill>
                  <a:srgbClr val="FF0000"/>
                </a:solidFill>
              </a:rPr>
              <a:t>X</a:t>
            </a:r>
            <a:r>
              <a:rPr lang="de-DE" sz="2000" noProof="0" dirty="0"/>
              <a:t> […] einschließlich der Person, die diese bedient. </a:t>
            </a:r>
            <a:r>
              <a:rPr lang="de-DE" sz="2000" b="1" noProof="0" dirty="0">
                <a:solidFill>
                  <a:srgbClr val="FF0000"/>
                </a:solidFill>
              </a:rPr>
              <a:t>X</a:t>
            </a:r>
          </a:p>
          <a:p>
            <a:r>
              <a:rPr lang="de-DE" sz="2000" noProof="0" dirty="0"/>
              <a:t>Menschen sind keine Stellen.</a:t>
            </a:r>
          </a:p>
          <a:p>
            <a:endParaRPr lang="de-DE" sz="2000" noProof="0" dirty="0">
              <a:solidFill>
                <a:srgbClr val="FF0000"/>
              </a:solidFill>
            </a:endParaRPr>
          </a:p>
        </p:txBody>
      </p:sp>
      <p:grpSp>
        <p:nvGrpSpPr>
          <p:cNvPr id="24" name="Gruppieren 23">
            <a:extLst>
              <a:ext uri="{FF2B5EF4-FFF2-40B4-BE49-F238E27FC236}">
                <a16:creationId xmlns:a16="http://schemas.microsoft.com/office/drawing/2014/main" id="{F170CEF5-DDF8-5C78-A127-6243E1086290}"/>
              </a:ext>
            </a:extLst>
          </p:cNvPr>
          <p:cNvGrpSpPr/>
          <p:nvPr/>
        </p:nvGrpSpPr>
        <p:grpSpPr>
          <a:xfrm>
            <a:off x="1461101" y="1625600"/>
            <a:ext cx="2040713" cy="5111193"/>
            <a:chOff x="1461101" y="1625600"/>
            <a:chExt cx="2040713" cy="5111193"/>
          </a:xfrm>
        </p:grpSpPr>
        <p:pic>
          <p:nvPicPr>
            <p:cNvPr id="6" name="Grafik 5" descr="Funkmast mit einfarbiger Füllung">
              <a:extLst>
                <a:ext uri="{FF2B5EF4-FFF2-40B4-BE49-F238E27FC236}">
                  <a16:creationId xmlns:a16="http://schemas.microsoft.com/office/drawing/2014/main" id="{3869AF1F-CB03-3C51-9991-80BC84FC14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1101" y="1625600"/>
              <a:ext cx="914400" cy="914400"/>
            </a:xfrm>
            <a:prstGeom prst="rect">
              <a:avLst/>
            </a:prstGeom>
          </p:spPr>
        </p:pic>
        <p:pic>
          <p:nvPicPr>
            <p:cNvPr id="8" name="Grafik 7" descr="Podcast mit einfarbiger Füllung">
              <a:extLst>
                <a:ext uri="{FF2B5EF4-FFF2-40B4-BE49-F238E27FC236}">
                  <a16:creationId xmlns:a16="http://schemas.microsoft.com/office/drawing/2014/main" id="{882ABC16-947A-9BD5-070A-C4F00861D0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61101" y="2674019"/>
              <a:ext cx="914400" cy="914400"/>
            </a:xfrm>
            <a:prstGeom prst="rect">
              <a:avLst/>
            </a:prstGeom>
          </p:spPr>
        </p:pic>
        <p:pic>
          <p:nvPicPr>
            <p:cNvPr id="10" name="Grafik 9" descr="Radio Silhouette">
              <a:extLst>
                <a:ext uri="{FF2B5EF4-FFF2-40B4-BE49-F238E27FC236}">
                  <a16:creationId xmlns:a16="http://schemas.microsoft.com/office/drawing/2014/main" id="{8D4D431E-D547-B2DB-7E2A-BD4122BB62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61101" y="3722438"/>
              <a:ext cx="914400" cy="914400"/>
            </a:xfrm>
            <a:prstGeom prst="rect">
              <a:avLst/>
            </a:prstGeom>
          </p:spPr>
        </p:pic>
        <p:pic>
          <p:nvPicPr>
            <p:cNvPr id="14" name="Grafik 13" descr="Callcenter Silhouette">
              <a:extLst>
                <a:ext uri="{FF2B5EF4-FFF2-40B4-BE49-F238E27FC236}">
                  <a16:creationId xmlns:a16="http://schemas.microsoft.com/office/drawing/2014/main" id="{BC869F43-FE4C-7990-4E7A-EBBF7F1E6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1101" y="5819276"/>
              <a:ext cx="914400" cy="914400"/>
            </a:xfrm>
            <a:prstGeom prst="rect">
              <a:avLst/>
            </a:prstGeom>
          </p:spPr>
        </p:pic>
        <p:pic>
          <p:nvPicPr>
            <p:cNvPr id="15" name="Grafik 14" descr="Häkchen mit einfarbiger Füllung">
              <a:extLst>
                <a:ext uri="{FF2B5EF4-FFF2-40B4-BE49-F238E27FC236}">
                  <a16:creationId xmlns:a16="http://schemas.microsoft.com/office/drawing/2014/main" id="{D5B2D44D-463E-B806-6B1D-7E366770DDE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1898679"/>
              <a:ext cx="638204" cy="638204"/>
            </a:xfrm>
            <a:prstGeom prst="rect">
              <a:avLst/>
            </a:prstGeom>
          </p:spPr>
        </p:pic>
        <p:pic>
          <p:nvPicPr>
            <p:cNvPr id="16" name="Grafik 15" descr="Häkchen mit einfarbiger Füllung">
              <a:extLst>
                <a:ext uri="{FF2B5EF4-FFF2-40B4-BE49-F238E27FC236}">
                  <a16:creationId xmlns:a16="http://schemas.microsoft.com/office/drawing/2014/main" id="{9B59E22B-E6BB-62E0-B60C-A9E03DC6915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2812117"/>
              <a:ext cx="638204" cy="638204"/>
            </a:xfrm>
            <a:prstGeom prst="rect">
              <a:avLst/>
            </a:prstGeom>
          </p:spPr>
        </p:pic>
        <p:pic>
          <p:nvPicPr>
            <p:cNvPr id="17" name="Grafik 16" descr="Häkchen mit einfarbiger Füllung">
              <a:extLst>
                <a:ext uri="{FF2B5EF4-FFF2-40B4-BE49-F238E27FC236}">
                  <a16:creationId xmlns:a16="http://schemas.microsoft.com/office/drawing/2014/main" id="{19465F5A-8BF0-25B2-9DB2-F33FBDEF6A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3860536"/>
              <a:ext cx="638204" cy="638204"/>
            </a:xfrm>
            <a:prstGeom prst="rect">
              <a:avLst/>
            </a:prstGeom>
          </p:spPr>
        </p:pic>
        <p:pic>
          <p:nvPicPr>
            <p:cNvPr id="19" name="Grafik 18" descr="Schließen mit einfarbiger Füllung">
              <a:extLst>
                <a:ext uri="{FF2B5EF4-FFF2-40B4-BE49-F238E27FC236}">
                  <a16:creationId xmlns:a16="http://schemas.microsoft.com/office/drawing/2014/main" id="{4B31A1A8-F48A-F784-C620-B1F432E9B6C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87414" y="5822393"/>
              <a:ext cx="914400" cy="914400"/>
            </a:xfrm>
            <a:prstGeom prst="rect">
              <a:avLst/>
            </a:prstGeom>
          </p:spPr>
        </p:pic>
        <p:pic>
          <p:nvPicPr>
            <p:cNvPr id="22" name="Grafik 21" descr="Ladender Akku Silhouette">
              <a:extLst>
                <a:ext uri="{FF2B5EF4-FFF2-40B4-BE49-F238E27FC236}">
                  <a16:creationId xmlns:a16="http://schemas.microsoft.com/office/drawing/2014/main" id="{E052D9F0-EB17-9263-F20B-F82CFF6B796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461101" y="4770857"/>
              <a:ext cx="914400" cy="914400"/>
            </a:xfrm>
            <a:prstGeom prst="rect">
              <a:avLst/>
            </a:prstGeom>
          </p:spPr>
        </p:pic>
        <p:pic>
          <p:nvPicPr>
            <p:cNvPr id="23" name="Grafik 22" descr="Häkchen mit einfarbiger Füllung">
              <a:extLst>
                <a:ext uri="{FF2B5EF4-FFF2-40B4-BE49-F238E27FC236}">
                  <a16:creationId xmlns:a16="http://schemas.microsoft.com/office/drawing/2014/main" id="{D9FE6218-72A4-64F3-B8EC-5C773A51118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4908955"/>
              <a:ext cx="638204" cy="638204"/>
            </a:xfrm>
            <a:prstGeom prst="rect">
              <a:avLst/>
            </a:prstGeom>
          </p:spPr>
        </p:pic>
      </p:grpSp>
    </p:spTree>
    <p:extLst>
      <p:ext uri="{BB962C8B-B14F-4D97-AF65-F5344CB8AC3E}">
        <p14:creationId xmlns:p14="http://schemas.microsoft.com/office/powerpoint/2010/main" val="301815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B8FE994-907E-73F0-BD0A-85C702A9B966}"/>
              </a:ext>
            </a:extLst>
          </p:cNvPr>
          <p:cNvSpPr>
            <a:spLocks noGrp="1"/>
          </p:cNvSpPr>
          <p:nvPr>
            <p:ph type="body" sz="quarter" idx="10"/>
          </p:nvPr>
        </p:nvSpPr>
        <p:spPr/>
        <p:txBody>
          <a:bodyPr/>
          <a:lstStyle/>
          <a:p>
            <a:r>
              <a:rPr lang="de-DE" b="1" noProof="0" dirty="0"/>
              <a:t>VA202 Wie ist die „Amateurfunkstelle“ in den Radio </a:t>
            </a:r>
            <a:r>
              <a:rPr lang="de-DE" b="1" noProof="0" dirty="0" err="1"/>
              <a:t>Regulations</a:t>
            </a:r>
            <a:r>
              <a:rPr lang="de-DE" b="1" noProof="0" dirty="0"/>
              <a:t> (RR) definiert? Eine Amateurfunkstelle ist ...</a:t>
            </a:r>
          </a:p>
          <a:p>
            <a:endParaRPr lang="de-DE" b="1" noProof="0" dirty="0"/>
          </a:p>
          <a:p>
            <a:r>
              <a:rPr lang="de-DE" u="sng" noProof="0" dirty="0"/>
              <a:t>A eine Funkstelle des Amateurfunkdienstes. </a:t>
            </a:r>
          </a:p>
        </p:txBody>
      </p:sp>
      <p:sp>
        <p:nvSpPr>
          <p:cNvPr id="3" name="Textfeld 2">
            <a:extLst>
              <a:ext uri="{FF2B5EF4-FFF2-40B4-BE49-F238E27FC236}">
                <a16:creationId xmlns:a16="http://schemas.microsoft.com/office/drawing/2014/main" id="{B95CDC7E-E0BC-3743-F8B6-8C84CC9893BB}"/>
              </a:ext>
            </a:extLst>
          </p:cNvPr>
          <p:cNvSpPr txBox="1"/>
          <p:nvPr/>
        </p:nvSpPr>
        <p:spPr>
          <a:xfrm>
            <a:off x="1" y="1921164"/>
            <a:ext cx="6096000" cy="3785652"/>
          </a:xfrm>
          <a:prstGeom prst="rect">
            <a:avLst/>
          </a:prstGeom>
          <a:noFill/>
        </p:spPr>
        <p:txBody>
          <a:bodyPr wrap="square" rtlCol="0">
            <a:spAutoFit/>
          </a:bodyPr>
          <a:lstStyle/>
          <a:p>
            <a:r>
              <a:rPr lang="de-DE" sz="2400" noProof="0" dirty="0"/>
              <a:t>Manchmal ist es einfach. Eine Funkstelle ist schon definiert (VA201) und der Amateurfunkdienst ist schon definiert (VA 102), also braucht es hier nicht mehr.</a:t>
            </a:r>
          </a:p>
          <a:p>
            <a:endParaRPr lang="de-DE" sz="2400" noProof="0" dirty="0"/>
          </a:p>
          <a:p>
            <a:pPr algn="ctr"/>
            <a:r>
              <a:rPr lang="de-DE" sz="2400" noProof="0" dirty="0">
                <a:solidFill>
                  <a:schemeClr val="accent1"/>
                </a:solidFill>
              </a:rPr>
              <a:t>AMATEUR</a:t>
            </a:r>
            <a:r>
              <a:rPr lang="de-DE" sz="2400" noProof="0" dirty="0"/>
              <a:t>FUNK </a:t>
            </a:r>
          </a:p>
          <a:p>
            <a:pPr algn="ctr"/>
            <a:r>
              <a:rPr lang="de-DE" sz="2400" noProof="0" dirty="0"/>
              <a:t>+ </a:t>
            </a:r>
          </a:p>
          <a:p>
            <a:pPr algn="ctr"/>
            <a:r>
              <a:rPr lang="de-DE" sz="2400" noProof="0" dirty="0"/>
              <a:t>FUNK</a:t>
            </a:r>
            <a:r>
              <a:rPr lang="de-DE" sz="2400" noProof="0" dirty="0">
                <a:solidFill>
                  <a:srgbClr val="7030A0"/>
                </a:solidFill>
              </a:rPr>
              <a:t>STELLE</a:t>
            </a:r>
            <a:r>
              <a:rPr lang="de-DE" sz="2400" noProof="0" dirty="0"/>
              <a:t> </a:t>
            </a:r>
          </a:p>
          <a:p>
            <a:pPr algn="ctr"/>
            <a:r>
              <a:rPr lang="de-DE" sz="2400" noProof="0" dirty="0"/>
              <a:t>= </a:t>
            </a:r>
          </a:p>
          <a:p>
            <a:pPr algn="ctr"/>
            <a:r>
              <a:rPr lang="de-DE" sz="2400" noProof="0" dirty="0">
                <a:solidFill>
                  <a:schemeClr val="accent1"/>
                </a:solidFill>
              </a:rPr>
              <a:t>AMATEUR</a:t>
            </a:r>
            <a:r>
              <a:rPr lang="de-DE" sz="2400" noProof="0" dirty="0"/>
              <a:t>FUNK</a:t>
            </a:r>
            <a:r>
              <a:rPr lang="de-DE" sz="2400" noProof="0" dirty="0">
                <a:solidFill>
                  <a:srgbClr val="7030A0"/>
                </a:solidFill>
              </a:rPr>
              <a:t>STELLE</a:t>
            </a:r>
          </a:p>
        </p:txBody>
      </p:sp>
      <p:sp>
        <p:nvSpPr>
          <p:cNvPr id="4" name="Textfeld 3">
            <a:extLst>
              <a:ext uri="{FF2B5EF4-FFF2-40B4-BE49-F238E27FC236}">
                <a16:creationId xmlns:a16="http://schemas.microsoft.com/office/drawing/2014/main" id="{B4877F0C-9B23-EAC1-5BEE-DFEC1FA12D56}"/>
              </a:ext>
            </a:extLst>
          </p:cNvPr>
          <p:cNvSpPr txBox="1"/>
          <p:nvPr/>
        </p:nvSpPr>
        <p:spPr>
          <a:xfrm>
            <a:off x="6096001" y="1921164"/>
            <a:ext cx="6096000"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die von Funkamateuren bedient </a:t>
            </a:r>
            <a:r>
              <a:rPr lang="de-DE" sz="2000" noProof="0" dirty="0" err="1"/>
              <a:t>wird.</a:t>
            </a:r>
            <a:r>
              <a:rPr lang="de-DE" sz="2000" b="1" noProof="0" dirty="0" err="1">
                <a:solidFill>
                  <a:srgbClr val="FF0000"/>
                </a:solidFill>
              </a:rPr>
              <a:t>X</a:t>
            </a:r>
            <a:endParaRPr lang="de-DE" sz="2000" b="1" noProof="0" dirty="0">
              <a:solidFill>
                <a:srgbClr val="FF0000"/>
              </a:solidFill>
            </a:endParaRPr>
          </a:p>
          <a:p>
            <a:r>
              <a:rPr lang="de-DE" sz="2000" noProof="0" dirty="0"/>
              <a:t>Eine </a:t>
            </a:r>
            <a:r>
              <a:rPr lang="de-DE" sz="2000" noProof="0" dirty="0" err="1"/>
              <a:t>Amateurfunker:in</a:t>
            </a:r>
            <a:r>
              <a:rPr lang="de-DE" sz="2000" noProof="0" dirty="0"/>
              <a:t> könnte ja auch eine Seefunkstelle bedienen, ohne dass diese damit zur Amateurfunkstelle wird.</a:t>
            </a:r>
          </a:p>
          <a:p>
            <a:endParaRPr lang="de-DE" sz="2000" noProof="0" dirty="0"/>
          </a:p>
          <a:p>
            <a:r>
              <a:rPr lang="de-DE" sz="2000" b="1" noProof="0" dirty="0">
                <a:solidFill>
                  <a:srgbClr val="FF0000"/>
                </a:solidFill>
              </a:rPr>
              <a:t>X</a:t>
            </a:r>
            <a:r>
              <a:rPr lang="de-DE" sz="2000" noProof="0" dirty="0"/>
              <a:t>[…]die auf Amateurfunkfrequenzen </a:t>
            </a:r>
            <a:r>
              <a:rPr lang="de-DE" sz="2000" noProof="0" dirty="0" err="1"/>
              <a:t>sendet</a:t>
            </a:r>
            <a:r>
              <a:rPr lang="de-DE" sz="2000" b="1" noProof="0" dirty="0" err="1">
                <a:solidFill>
                  <a:srgbClr val="FF0000"/>
                </a:solidFill>
              </a:rPr>
              <a:t>X</a:t>
            </a:r>
            <a:endParaRPr lang="de-DE" sz="2000" b="1" noProof="0" dirty="0">
              <a:solidFill>
                <a:srgbClr val="FF0000"/>
              </a:solidFill>
            </a:endParaRPr>
          </a:p>
          <a:p>
            <a:r>
              <a:rPr lang="de-DE" sz="2000" noProof="0" dirty="0"/>
              <a:t>Das tun Sekundärnutzer oder illegale Nutzer auch.</a:t>
            </a:r>
          </a:p>
          <a:p>
            <a:endParaRPr lang="de-DE" sz="2000" noProof="0" dirty="0"/>
          </a:p>
          <a:p>
            <a:r>
              <a:rPr lang="de-DE" sz="2000" b="1" noProof="0" dirty="0">
                <a:solidFill>
                  <a:srgbClr val="FF0000"/>
                </a:solidFill>
              </a:rPr>
              <a:t>X</a:t>
            </a:r>
            <a:r>
              <a:rPr lang="de-DE" sz="2000" noProof="0" dirty="0"/>
              <a:t> […] eine Funkstelle mit Rufzeichen. </a:t>
            </a:r>
            <a:r>
              <a:rPr lang="de-DE" sz="2000" b="1" noProof="0" dirty="0">
                <a:solidFill>
                  <a:srgbClr val="FF0000"/>
                </a:solidFill>
              </a:rPr>
              <a:t>X</a:t>
            </a:r>
          </a:p>
          <a:p>
            <a:r>
              <a:rPr lang="de-DE" sz="2000" noProof="0" dirty="0"/>
              <a:t>Seefunk- oder Flugfunkstellen haben auch Rufzeichen / Rufnamen, sind aber keine Amateurfunkstellen.</a:t>
            </a:r>
          </a:p>
          <a:p>
            <a:endParaRPr lang="de-DE" sz="2000" noProof="0" dirty="0">
              <a:solidFill>
                <a:srgbClr val="FF0000"/>
              </a:solidFill>
            </a:endParaRPr>
          </a:p>
        </p:txBody>
      </p:sp>
    </p:spTree>
    <p:extLst>
      <p:ext uri="{BB962C8B-B14F-4D97-AF65-F5344CB8AC3E}">
        <p14:creationId xmlns:p14="http://schemas.microsoft.com/office/powerpoint/2010/main" val="36876598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5305</Words>
  <Application>Microsoft Office PowerPoint</Application>
  <PresentationFormat>Breitbild</PresentationFormat>
  <Paragraphs>596</Paragraphs>
  <Slides>43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43</vt:i4>
      </vt:variant>
    </vt:vector>
  </HeadingPairs>
  <TitlesOfParts>
    <vt:vector size="47" baseType="lpstr">
      <vt:lpstr>Aptos</vt:lpstr>
      <vt:lpstr>Aptos Display</vt:lpstr>
      <vt:lpstr>Arial</vt:lpstr>
      <vt:lpstr>Office</vt:lpstr>
      <vt:lpstr>Lichtblicke zu: Kenntnisse von Vorschriften </vt:lpstr>
      <vt:lpstr>Günter Lindemann DL9HCG</vt:lpstr>
      <vt:lpstr>über dieses Dokument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Konrad Ritter</dc:creator>
  <cp:lastModifiedBy>Konrad Ritter</cp:lastModifiedBy>
  <cp:revision>1</cp:revision>
  <dcterms:created xsi:type="dcterms:W3CDTF">2025-08-09T06:21:35Z</dcterms:created>
  <dcterms:modified xsi:type="dcterms:W3CDTF">2025-08-10T17:25:33Z</dcterms:modified>
</cp:coreProperties>
</file>