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70" r:id="rId7"/>
    <p:sldId id="271" r:id="rId8"/>
    <p:sldId id="272" r:id="rId9"/>
    <p:sldId id="273" r:id="rId10"/>
    <p:sldId id="274" r:id="rId11"/>
    <p:sldId id="275" r:id="rId12"/>
    <p:sldId id="276" r:id="rId13"/>
    <p:sldId id="277" r:id="rId14"/>
    <p:sldId id="278" r:id="rId15"/>
    <p:sldId id="279" r:id="rId16"/>
    <p:sldId id="281" r:id="rId17"/>
    <p:sldId id="282" r:id="rId18"/>
    <p:sldId id="283" r:id="rId19"/>
    <p:sldId id="280" r:id="rId20"/>
    <p:sldId id="284"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C94226B0-FB85-4F7E-9B01-7E3BE1FCBC25}">
          <p14:sldIdLst>
            <p14:sldId id="256"/>
            <p14:sldId id="257"/>
            <p14:sldId id="258"/>
          </p14:sldIdLst>
        </p14:section>
        <p14:section name="Radio Regulations (ITU RR)" id="{F61A210A-B167-4F16-A783-9F086F17FD55}">
          <p14:sldIdLst>
            <p14:sldId id="268"/>
            <p14:sldId id="269"/>
            <p14:sldId id="270"/>
            <p14:sldId id="271"/>
            <p14:sldId id="272"/>
            <p14:sldId id="273"/>
            <p14:sldId id="274"/>
            <p14:sldId id="275"/>
            <p14:sldId id="276"/>
            <p14:sldId id="277"/>
            <p14:sldId id="278"/>
            <p14:sldId id="279"/>
            <p14:sldId id="281"/>
            <p14:sldId id="282"/>
            <p14:sldId id="283"/>
            <p14:sldId id="280"/>
            <p14:sldId id="284"/>
          </p14:sldIdLst>
        </p14:section>
        <p14:section name="Regelungen der CEPT" id="{1FAB0BEA-B8D0-49AB-B88B-3EBA4D771944}">
          <p14:sldIdLst>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D00"/>
    <a:srgbClr val="FFFFFF"/>
    <a:srgbClr val="00DDFF"/>
    <a:srgbClr val="DD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994F0-EAB1-4982-9759-92E43A79CE87}" v="152" dt="2025-08-09T11:41:45.068"/>
    <p1510:client id="{6C59C6E9-0E6E-420A-A1AB-10109172E705}" v="71" dt="2025-08-10T11:14:18.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rad Ritter" userId="a6e8e9d6da2f7611" providerId="LiveId" clId="{6C59C6E9-0E6E-420A-A1AB-10109172E705}"/>
    <pc:docChg chg="undo custSel addSld modSld addSection modSection">
      <pc:chgData name="Konrad Ritter" userId="a6e8e9d6da2f7611" providerId="LiveId" clId="{6C59C6E9-0E6E-420A-A1AB-10109172E705}" dt="2025-08-10T11:15:01.154" v="2032" actId="20577"/>
      <pc:docMkLst>
        <pc:docMk/>
      </pc:docMkLst>
      <pc:sldChg chg="modSp mod">
        <pc:chgData name="Konrad Ritter" userId="a6e8e9d6da2f7611" providerId="LiveId" clId="{6C59C6E9-0E6E-420A-A1AB-10109172E705}" dt="2025-08-10T11:13:41.109" v="1976" actId="790"/>
        <pc:sldMkLst>
          <pc:docMk/>
          <pc:sldMk cId="960289539" sldId="256"/>
        </pc:sldMkLst>
        <pc:spChg chg="mod">
          <ac:chgData name="Konrad Ritter" userId="a6e8e9d6da2f7611" providerId="LiveId" clId="{6C59C6E9-0E6E-420A-A1AB-10109172E705}" dt="2025-08-10T11:13:41.109" v="1976" actId="790"/>
          <ac:spMkLst>
            <pc:docMk/>
            <pc:sldMk cId="960289539" sldId="256"/>
            <ac:spMk id="2" creationId="{857F37A0-A577-1CEF-3291-C8C71A5C926D}"/>
          </ac:spMkLst>
        </pc:spChg>
        <pc:spChg chg="mod">
          <ac:chgData name="Konrad Ritter" userId="a6e8e9d6da2f7611" providerId="LiveId" clId="{6C59C6E9-0E6E-420A-A1AB-10109172E705}" dt="2025-08-10T11:13:41.109" v="1976" actId="790"/>
          <ac:spMkLst>
            <pc:docMk/>
            <pc:sldMk cId="960289539" sldId="256"/>
            <ac:spMk id="3" creationId="{B24F31DB-63F6-9FFF-CE11-16B0573D4B8E}"/>
          </ac:spMkLst>
        </pc:spChg>
      </pc:sldChg>
      <pc:sldChg chg="modSp mod">
        <pc:chgData name="Konrad Ritter" userId="a6e8e9d6da2f7611" providerId="LiveId" clId="{6C59C6E9-0E6E-420A-A1AB-10109172E705}" dt="2025-08-10T11:13:41.109" v="1976" actId="790"/>
        <pc:sldMkLst>
          <pc:docMk/>
          <pc:sldMk cId="4279855322" sldId="257"/>
        </pc:sldMkLst>
        <pc:spChg chg="mod">
          <ac:chgData name="Konrad Ritter" userId="a6e8e9d6da2f7611" providerId="LiveId" clId="{6C59C6E9-0E6E-420A-A1AB-10109172E705}" dt="2025-08-10T11:13:41.109" v="1976" actId="790"/>
          <ac:spMkLst>
            <pc:docMk/>
            <pc:sldMk cId="4279855322" sldId="257"/>
            <ac:spMk id="2" creationId="{3ADFD5DD-7E23-AF93-1644-43BC77247013}"/>
          </ac:spMkLst>
        </pc:spChg>
        <pc:spChg chg="mod">
          <ac:chgData name="Konrad Ritter" userId="a6e8e9d6da2f7611" providerId="LiveId" clId="{6C59C6E9-0E6E-420A-A1AB-10109172E705}" dt="2025-08-10T11:13:41.109" v="1976" actId="790"/>
          <ac:spMkLst>
            <pc:docMk/>
            <pc:sldMk cId="4279855322" sldId="257"/>
            <ac:spMk id="3" creationId="{7E230EB5-FB67-43FE-1D4D-55EB754289FD}"/>
          </ac:spMkLst>
        </pc:spChg>
      </pc:sldChg>
      <pc:sldChg chg="modSp mod">
        <pc:chgData name="Konrad Ritter" userId="a6e8e9d6da2f7611" providerId="LiveId" clId="{6C59C6E9-0E6E-420A-A1AB-10109172E705}" dt="2025-08-10T11:13:41.109" v="1976" actId="790"/>
        <pc:sldMkLst>
          <pc:docMk/>
          <pc:sldMk cId="1319649332" sldId="258"/>
        </pc:sldMkLst>
        <pc:spChg chg="mod">
          <ac:chgData name="Konrad Ritter" userId="a6e8e9d6da2f7611" providerId="LiveId" clId="{6C59C6E9-0E6E-420A-A1AB-10109172E705}" dt="2025-08-10T11:13:41.109" v="1976" actId="790"/>
          <ac:spMkLst>
            <pc:docMk/>
            <pc:sldMk cId="1319649332" sldId="258"/>
            <ac:spMk id="2" creationId="{26F7551B-1D99-35E3-F187-90F8D90294C3}"/>
          </ac:spMkLst>
        </pc:spChg>
        <pc:spChg chg="mod">
          <ac:chgData name="Konrad Ritter" userId="a6e8e9d6da2f7611" providerId="LiveId" clId="{6C59C6E9-0E6E-420A-A1AB-10109172E705}" dt="2025-08-10T11:13:41.109" v="1976" actId="790"/>
          <ac:spMkLst>
            <pc:docMk/>
            <pc:sldMk cId="1319649332" sldId="258"/>
            <ac:spMk id="3" creationId="{E8B1EE81-97AE-A96E-BEB1-CBD810208C95}"/>
          </ac:spMkLst>
        </pc:spChg>
      </pc:sldChg>
      <pc:sldChg chg="modSp mod">
        <pc:chgData name="Konrad Ritter" userId="a6e8e9d6da2f7611" providerId="LiveId" clId="{6C59C6E9-0E6E-420A-A1AB-10109172E705}" dt="2025-08-10T11:13:41.109" v="1976" actId="790"/>
        <pc:sldMkLst>
          <pc:docMk/>
          <pc:sldMk cId="2480410016" sldId="268"/>
        </pc:sldMkLst>
        <pc:spChg chg="mod">
          <ac:chgData name="Konrad Ritter" userId="a6e8e9d6da2f7611" providerId="LiveId" clId="{6C59C6E9-0E6E-420A-A1AB-10109172E705}" dt="2025-08-10T11:13:41.109" v="1976" actId="790"/>
          <ac:spMkLst>
            <pc:docMk/>
            <pc:sldMk cId="2480410016" sldId="268"/>
            <ac:spMk id="2" creationId="{BC0C5742-C5F6-B915-B6DB-3FA1D2F3CC42}"/>
          </ac:spMkLst>
        </pc:spChg>
        <pc:spChg chg="mod">
          <ac:chgData name="Konrad Ritter" userId="a6e8e9d6da2f7611" providerId="LiveId" clId="{6C59C6E9-0E6E-420A-A1AB-10109172E705}" dt="2025-08-10T11:13:41.109" v="1976" actId="790"/>
          <ac:spMkLst>
            <pc:docMk/>
            <pc:sldMk cId="2480410016" sldId="268"/>
            <ac:spMk id="4" creationId="{AF16D85B-122E-EB13-CD12-558984EFBC69}"/>
          </ac:spMkLst>
        </pc:spChg>
        <pc:spChg chg="mod">
          <ac:chgData name="Konrad Ritter" userId="a6e8e9d6da2f7611" providerId="LiveId" clId="{6C59C6E9-0E6E-420A-A1AB-10109172E705}" dt="2025-08-10T11:13:41.109" v="1976" actId="790"/>
          <ac:spMkLst>
            <pc:docMk/>
            <pc:sldMk cId="2480410016" sldId="268"/>
            <ac:spMk id="5" creationId="{DC1AFAEF-6A99-E958-CB39-5C58AEBDA12E}"/>
          </ac:spMkLst>
        </pc:spChg>
        <pc:spChg chg="mod">
          <ac:chgData name="Konrad Ritter" userId="a6e8e9d6da2f7611" providerId="LiveId" clId="{6C59C6E9-0E6E-420A-A1AB-10109172E705}" dt="2025-08-10T11:13:41.109" v="1976" actId="790"/>
          <ac:spMkLst>
            <pc:docMk/>
            <pc:sldMk cId="2480410016" sldId="268"/>
            <ac:spMk id="7" creationId="{17366D3D-22DA-886D-C18D-C1464FA4B5D2}"/>
          </ac:spMkLst>
        </pc:spChg>
      </pc:sldChg>
      <pc:sldChg chg="modSp mod">
        <pc:chgData name="Konrad Ritter" userId="a6e8e9d6da2f7611" providerId="LiveId" clId="{6C59C6E9-0E6E-420A-A1AB-10109172E705}" dt="2025-08-10T11:13:41.109" v="1976" actId="790"/>
        <pc:sldMkLst>
          <pc:docMk/>
          <pc:sldMk cId="286456933" sldId="269"/>
        </pc:sldMkLst>
        <pc:spChg chg="mod">
          <ac:chgData name="Konrad Ritter" userId="a6e8e9d6da2f7611" providerId="LiveId" clId="{6C59C6E9-0E6E-420A-A1AB-10109172E705}" dt="2025-08-10T11:13:41.109" v="1976" actId="790"/>
          <ac:spMkLst>
            <pc:docMk/>
            <pc:sldMk cId="286456933" sldId="269"/>
            <ac:spMk id="2" creationId="{33D4ECDF-8FA1-36D7-0DD9-D9C34CCB201D}"/>
          </ac:spMkLst>
        </pc:spChg>
        <pc:spChg chg="mod">
          <ac:chgData name="Konrad Ritter" userId="a6e8e9d6da2f7611" providerId="LiveId" clId="{6C59C6E9-0E6E-420A-A1AB-10109172E705}" dt="2025-08-10T11:13:41.109" v="1976" actId="790"/>
          <ac:spMkLst>
            <pc:docMk/>
            <pc:sldMk cId="286456933" sldId="269"/>
            <ac:spMk id="4" creationId="{D154D996-C3B7-7D0E-AE19-4DBC370A35C6}"/>
          </ac:spMkLst>
        </pc:spChg>
        <pc:spChg chg="mod">
          <ac:chgData name="Konrad Ritter" userId="a6e8e9d6da2f7611" providerId="LiveId" clId="{6C59C6E9-0E6E-420A-A1AB-10109172E705}" dt="2025-08-10T11:13:41.109" v="1976" actId="790"/>
          <ac:spMkLst>
            <pc:docMk/>
            <pc:sldMk cId="286456933" sldId="269"/>
            <ac:spMk id="5" creationId="{5DB630D9-5762-B644-E023-3BA3AD3096AB}"/>
          </ac:spMkLst>
        </pc:spChg>
        <pc:spChg chg="mod">
          <ac:chgData name="Konrad Ritter" userId="a6e8e9d6da2f7611" providerId="LiveId" clId="{6C59C6E9-0E6E-420A-A1AB-10109172E705}" dt="2025-08-10T11:13:41.109" v="1976" actId="790"/>
          <ac:spMkLst>
            <pc:docMk/>
            <pc:sldMk cId="286456933" sldId="269"/>
            <ac:spMk id="20" creationId="{6366ADD7-7613-5EE7-4322-D1C4CE09F6D1}"/>
          </ac:spMkLst>
        </pc:spChg>
      </pc:sldChg>
      <pc:sldChg chg="modSp mod">
        <pc:chgData name="Konrad Ritter" userId="a6e8e9d6da2f7611" providerId="LiveId" clId="{6C59C6E9-0E6E-420A-A1AB-10109172E705}" dt="2025-08-10T11:13:41.109" v="1976" actId="790"/>
        <pc:sldMkLst>
          <pc:docMk/>
          <pc:sldMk cId="3511426632" sldId="270"/>
        </pc:sldMkLst>
        <pc:spChg chg="mod">
          <ac:chgData name="Konrad Ritter" userId="a6e8e9d6da2f7611" providerId="LiveId" clId="{6C59C6E9-0E6E-420A-A1AB-10109172E705}" dt="2025-08-10T11:13:41.109" v="1976" actId="790"/>
          <ac:spMkLst>
            <pc:docMk/>
            <pc:sldMk cId="3511426632" sldId="270"/>
            <ac:spMk id="2" creationId="{7367BAC5-533F-9700-870A-4F4A5CF84FA3}"/>
          </ac:spMkLst>
        </pc:spChg>
        <pc:spChg chg="mod">
          <ac:chgData name="Konrad Ritter" userId="a6e8e9d6da2f7611" providerId="LiveId" clId="{6C59C6E9-0E6E-420A-A1AB-10109172E705}" dt="2025-08-10T11:13:41.109" v="1976" actId="790"/>
          <ac:spMkLst>
            <pc:docMk/>
            <pc:sldMk cId="3511426632" sldId="270"/>
            <ac:spMk id="3" creationId="{9228F423-F8D9-5D34-E313-7264645240F4}"/>
          </ac:spMkLst>
        </pc:spChg>
      </pc:sldChg>
      <pc:sldChg chg="modSp mod">
        <pc:chgData name="Konrad Ritter" userId="a6e8e9d6da2f7611" providerId="LiveId" clId="{6C59C6E9-0E6E-420A-A1AB-10109172E705}" dt="2025-08-10T11:13:41.109" v="1976" actId="790"/>
        <pc:sldMkLst>
          <pc:docMk/>
          <pc:sldMk cId="2417422093" sldId="271"/>
        </pc:sldMkLst>
        <pc:spChg chg="mod">
          <ac:chgData name="Konrad Ritter" userId="a6e8e9d6da2f7611" providerId="LiveId" clId="{6C59C6E9-0E6E-420A-A1AB-10109172E705}" dt="2025-08-10T11:13:41.109" v="1976" actId="790"/>
          <ac:spMkLst>
            <pc:docMk/>
            <pc:sldMk cId="2417422093" sldId="271"/>
            <ac:spMk id="2" creationId="{0B4FFDF4-52C0-E9BE-2FC6-B51D76511C8F}"/>
          </ac:spMkLst>
        </pc:spChg>
        <pc:spChg chg="mod">
          <ac:chgData name="Konrad Ritter" userId="a6e8e9d6da2f7611" providerId="LiveId" clId="{6C59C6E9-0E6E-420A-A1AB-10109172E705}" dt="2025-08-10T11:13:41.109" v="1976" actId="790"/>
          <ac:spMkLst>
            <pc:docMk/>
            <pc:sldMk cId="2417422093" sldId="271"/>
            <ac:spMk id="3" creationId="{5775EC27-5253-6C19-2551-4B26D2F0C7FB}"/>
          </ac:spMkLst>
        </pc:spChg>
        <pc:spChg chg="mod">
          <ac:chgData name="Konrad Ritter" userId="a6e8e9d6da2f7611" providerId="LiveId" clId="{6C59C6E9-0E6E-420A-A1AB-10109172E705}" dt="2025-08-10T11:13:41.109" v="1976" actId="790"/>
          <ac:spMkLst>
            <pc:docMk/>
            <pc:sldMk cId="2417422093" sldId="271"/>
            <ac:spMk id="10" creationId="{0E2C89E7-7D60-70BB-C421-EBA961BD6232}"/>
          </ac:spMkLst>
        </pc:spChg>
        <pc:spChg chg="mod">
          <ac:chgData name="Konrad Ritter" userId="a6e8e9d6da2f7611" providerId="LiveId" clId="{6C59C6E9-0E6E-420A-A1AB-10109172E705}" dt="2025-08-10T11:13:41.109" v="1976" actId="790"/>
          <ac:spMkLst>
            <pc:docMk/>
            <pc:sldMk cId="2417422093" sldId="271"/>
            <ac:spMk id="18" creationId="{ABA4D52B-7A7C-B8ED-01EB-71376A480D6B}"/>
          </ac:spMkLst>
        </pc:spChg>
      </pc:sldChg>
      <pc:sldChg chg="modSp mod">
        <pc:chgData name="Konrad Ritter" userId="a6e8e9d6da2f7611" providerId="LiveId" clId="{6C59C6E9-0E6E-420A-A1AB-10109172E705}" dt="2025-08-10T11:13:41.109" v="1976" actId="790"/>
        <pc:sldMkLst>
          <pc:docMk/>
          <pc:sldMk cId="3018154590" sldId="272"/>
        </pc:sldMkLst>
        <pc:spChg chg="mod">
          <ac:chgData name="Konrad Ritter" userId="a6e8e9d6da2f7611" providerId="LiveId" clId="{6C59C6E9-0E6E-420A-A1AB-10109172E705}" dt="2025-08-10T11:13:41.109" v="1976" actId="790"/>
          <ac:spMkLst>
            <pc:docMk/>
            <pc:sldMk cId="3018154590" sldId="272"/>
            <ac:spMk id="2" creationId="{03C02149-B575-F284-E3F7-C66090F4B288}"/>
          </ac:spMkLst>
        </pc:spChg>
        <pc:spChg chg="mod">
          <ac:chgData name="Konrad Ritter" userId="a6e8e9d6da2f7611" providerId="LiveId" clId="{6C59C6E9-0E6E-420A-A1AB-10109172E705}" dt="2025-08-10T11:13:41.109" v="1976" actId="790"/>
          <ac:spMkLst>
            <pc:docMk/>
            <pc:sldMk cId="3018154590" sldId="272"/>
            <ac:spMk id="4" creationId="{7BEB73F1-0C28-1527-B377-3A101D6CC94C}"/>
          </ac:spMkLst>
        </pc:spChg>
      </pc:sldChg>
      <pc:sldChg chg="modSp mod">
        <pc:chgData name="Konrad Ritter" userId="a6e8e9d6da2f7611" providerId="LiveId" clId="{6C59C6E9-0E6E-420A-A1AB-10109172E705}" dt="2025-08-10T11:13:41.109" v="1976" actId="790"/>
        <pc:sldMkLst>
          <pc:docMk/>
          <pc:sldMk cId="3687659885" sldId="273"/>
        </pc:sldMkLst>
        <pc:spChg chg="mod">
          <ac:chgData name="Konrad Ritter" userId="a6e8e9d6da2f7611" providerId="LiveId" clId="{6C59C6E9-0E6E-420A-A1AB-10109172E705}" dt="2025-08-10T11:13:41.109" v="1976" actId="790"/>
          <ac:spMkLst>
            <pc:docMk/>
            <pc:sldMk cId="3687659885" sldId="273"/>
            <ac:spMk id="2" creationId="{CB8FE994-907E-73F0-BD0A-85C702A9B966}"/>
          </ac:spMkLst>
        </pc:spChg>
        <pc:spChg chg="mod">
          <ac:chgData name="Konrad Ritter" userId="a6e8e9d6da2f7611" providerId="LiveId" clId="{6C59C6E9-0E6E-420A-A1AB-10109172E705}" dt="2025-08-10T11:13:41.109" v="1976" actId="790"/>
          <ac:spMkLst>
            <pc:docMk/>
            <pc:sldMk cId="3687659885" sldId="273"/>
            <ac:spMk id="3" creationId="{B95CDC7E-E0BC-3743-F8B6-8C84CC9893BB}"/>
          </ac:spMkLst>
        </pc:spChg>
        <pc:spChg chg="mod">
          <ac:chgData name="Konrad Ritter" userId="a6e8e9d6da2f7611" providerId="LiveId" clId="{6C59C6E9-0E6E-420A-A1AB-10109172E705}" dt="2025-08-10T11:13:41.109" v="1976" actId="790"/>
          <ac:spMkLst>
            <pc:docMk/>
            <pc:sldMk cId="3687659885" sldId="273"/>
            <ac:spMk id="4" creationId="{B4877F0C-9B23-EAC1-5BEE-DFEC1FA12D56}"/>
          </ac:spMkLst>
        </pc:spChg>
      </pc:sldChg>
      <pc:sldChg chg="modSp mod">
        <pc:chgData name="Konrad Ritter" userId="a6e8e9d6da2f7611" providerId="LiveId" clId="{6C59C6E9-0E6E-420A-A1AB-10109172E705}" dt="2025-08-10T11:13:41.109" v="1976" actId="790"/>
        <pc:sldMkLst>
          <pc:docMk/>
          <pc:sldMk cId="1866214768" sldId="274"/>
        </pc:sldMkLst>
        <pc:spChg chg="mod">
          <ac:chgData name="Konrad Ritter" userId="a6e8e9d6da2f7611" providerId="LiveId" clId="{6C59C6E9-0E6E-420A-A1AB-10109172E705}" dt="2025-08-10T11:13:41.109" v="1976" actId="790"/>
          <ac:spMkLst>
            <pc:docMk/>
            <pc:sldMk cId="1866214768" sldId="274"/>
            <ac:spMk id="2" creationId="{D7AFA6E3-0E72-6116-3794-15D4BC8445BE}"/>
          </ac:spMkLst>
        </pc:spChg>
        <pc:spChg chg="mod">
          <ac:chgData name="Konrad Ritter" userId="a6e8e9d6da2f7611" providerId="LiveId" clId="{6C59C6E9-0E6E-420A-A1AB-10109172E705}" dt="2025-08-10T11:13:41.109" v="1976" actId="790"/>
          <ac:spMkLst>
            <pc:docMk/>
            <pc:sldMk cId="1866214768" sldId="274"/>
            <ac:spMk id="3" creationId="{3D3EB92E-1BCE-207A-53B8-EFE5585CD856}"/>
          </ac:spMkLst>
        </pc:spChg>
      </pc:sldChg>
      <pc:sldChg chg="modSp mod">
        <pc:chgData name="Konrad Ritter" userId="a6e8e9d6da2f7611" providerId="LiveId" clId="{6C59C6E9-0E6E-420A-A1AB-10109172E705}" dt="2025-08-10T11:13:41.109" v="1976" actId="790"/>
        <pc:sldMkLst>
          <pc:docMk/>
          <pc:sldMk cId="844467343" sldId="275"/>
        </pc:sldMkLst>
        <pc:spChg chg="mod">
          <ac:chgData name="Konrad Ritter" userId="a6e8e9d6da2f7611" providerId="LiveId" clId="{6C59C6E9-0E6E-420A-A1AB-10109172E705}" dt="2025-08-10T11:13:41.109" v="1976" actId="790"/>
          <ac:spMkLst>
            <pc:docMk/>
            <pc:sldMk cId="844467343" sldId="275"/>
            <ac:spMk id="2" creationId="{A7461C2D-E4FE-0227-8DF3-CB4FABA6CE57}"/>
          </ac:spMkLst>
        </pc:spChg>
        <pc:spChg chg="mod">
          <ac:chgData name="Konrad Ritter" userId="a6e8e9d6da2f7611" providerId="LiveId" clId="{6C59C6E9-0E6E-420A-A1AB-10109172E705}" dt="2025-08-10T11:13:41.109" v="1976" actId="790"/>
          <ac:spMkLst>
            <pc:docMk/>
            <pc:sldMk cId="844467343" sldId="275"/>
            <ac:spMk id="3" creationId="{8D2324B9-F3B2-AE4E-07B2-61CA2C27EE94}"/>
          </ac:spMkLst>
        </pc:spChg>
        <pc:spChg chg="mod">
          <ac:chgData name="Konrad Ritter" userId="a6e8e9d6da2f7611" providerId="LiveId" clId="{6C59C6E9-0E6E-420A-A1AB-10109172E705}" dt="2025-08-10T11:13:41.109" v="1976" actId="790"/>
          <ac:spMkLst>
            <pc:docMk/>
            <pc:sldMk cId="844467343" sldId="275"/>
            <ac:spMk id="4" creationId="{E5D5BF77-CE74-54F1-4C4C-CDC40A39C06D}"/>
          </ac:spMkLst>
        </pc:spChg>
        <pc:spChg chg="mod">
          <ac:chgData name="Konrad Ritter" userId="a6e8e9d6da2f7611" providerId="LiveId" clId="{6C59C6E9-0E6E-420A-A1AB-10109172E705}" dt="2025-08-10T11:13:41.109" v="1976" actId="790"/>
          <ac:spMkLst>
            <pc:docMk/>
            <pc:sldMk cId="844467343" sldId="275"/>
            <ac:spMk id="8" creationId="{A3698CAB-A800-6751-5E26-D9AEAB707DE3}"/>
          </ac:spMkLst>
        </pc:spChg>
        <pc:spChg chg="mod">
          <ac:chgData name="Konrad Ritter" userId="a6e8e9d6da2f7611" providerId="LiveId" clId="{6C59C6E9-0E6E-420A-A1AB-10109172E705}" dt="2025-08-10T11:13:41.109" v="1976" actId="790"/>
          <ac:spMkLst>
            <pc:docMk/>
            <pc:sldMk cId="844467343" sldId="275"/>
            <ac:spMk id="9" creationId="{69BE762C-ADD5-EAB1-2CEC-7B3906B89839}"/>
          </ac:spMkLst>
        </pc:spChg>
      </pc:sldChg>
      <pc:sldChg chg="modSp mod">
        <pc:chgData name="Konrad Ritter" userId="a6e8e9d6da2f7611" providerId="LiveId" clId="{6C59C6E9-0E6E-420A-A1AB-10109172E705}" dt="2025-08-10T11:13:41.109" v="1976" actId="790"/>
        <pc:sldMkLst>
          <pc:docMk/>
          <pc:sldMk cId="2585355882" sldId="276"/>
        </pc:sldMkLst>
        <pc:spChg chg="mod">
          <ac:chgData name="Konrad Ritter" userId="a6e8e9d6da2f7611" providerId="LiveId" clId="{6C59C6E9-0E6E-420A-A1AB-10109172E705}" dt="2025-08-10T11:13:41.109" v="1976" actId="790"/>
          <ac:spMkLst>
            <pc:docMk/>
            <pc:sldMk cId="2585355882" sldId="276"/>
            <ac:spMk id="2" creationId="{3F54750E-4921-9D4B-5CFA-35A391A14480}"/>
          </ac:spMkLst>
        </pc:spChg>
        <pc:spChg chg="mod">
          <ac:chgData name="Konrad Ritter" userId="a6e8e9d6da2f7611" providerId="LiveId" clId="{6C59C6E9-0E6E-420A-A1AB-10109172E705}" dt="2025-08-10T11:13:41.109" v="1976" actId="790"/>
          <ac:spMkLst>
            <pc:docMk/>
            <pc:sldMk cId="2585355882" sldId="276"/>
            <ac:spMk id="3" creationId="{73951202-B4DF-C1D0-3A9F-0045A2A89177}"/>
          </ac:spMkLst>
        </pc:spChg>
        <pc:spChg chg="mod">
          <ac:chgData name="Konrad Ritter" userId="a6e8e9d6da2f7611" providerId="LiveId" clId="{6C59C6E9-0E6E-420A-A1AB-10109172E705}" dt="2025-08-10T11:13:41.109" v="1976" actId="790"/>
          <ac:spMkLst>
            <pc:docMk/>
            <pc:sldMk cId="2585355882" sldId="276"/>
            <ac:spMk id="22" creationId="{F407FDED-ED73-E6EC-E538-7759A7AB8493}"/>
          </ac:spMkLst>
        </pc:spChg>
      </pc:sldChg>
      <pc:sldChg chg="modSp mod">
        <pc:chgData name="Konrad Ritter" userId="a6e8e9d6da2f7611" providerId="LiveId" clId="{6C59C6E9-0E6E-420A-A1AB-10109172E705}" dt="2025-08-10T11:13:41.109" v="1976" actId="790"/>
        <pc:sldMkLst>
          <pc:docMk/>
          <pc:sldMk cId="669115857" sldId="277"/>
        </pc:sldMkLst>
        <pc:spChg chg="mod">
          <ac:chgData name="Konrad Ritter" userId="a6e8e9d6da2f7611" providerId="LiveId" clId="{6C59C6E9-0E6E-420A-A1AB-10109172E705}" dt="2025-08-10T11:13:41.109" v="1976" actId="790"/>
          <ac:spMkLst>
            <pc:docMk/>
            <pc:sldMk cId="669115857" sldId="277"/>
            <ac:spMk id="2" creationId="{ACC570C7-0AF6-5765-C2A3-6969B705C873}"/>
          </ac:spMkLst>
        </pc:spChg>
        <pc:spChg chg="mod">
          <ac:chgData name="Konrad Ritter" userId="a6e8e9d6da2f7611" providerId="LiveId" clId="{6C59C6E9-0E6E-420A-A1AB-10109172E705}" dt="2025-08-10T11:13:41.109" v="1976" actId="790"/>
          <ac:spMkLst>
            <pc:docMk/>
            <pc:sldMk cId="669115857" sldId="277"/>
            <ac:spMk id="3" creationId="{E08DD52E-8937-377E-0658-645F499F9DAB}"/>
          </ac:spMkLst>
        </pc:spChg>
        <pc:spChg chg="mod">
          <ac:chgData name="Konrad Ritter" userId="a6e8e9d6da2f7611" providerId="LiveId" clId="{6C59C6E9-0E6E-420A-A1AB-10109172E705}" dt="2025-08-10T11:13:41.109" v="1976" actId="790"/>
          <ac:spMkLst>
            <pc:docMk/>
            <pc:sldMk cId="669115857" sldId="277"/>
            <ac:spMk id="4" creationId="{B4730998-662C-CE23-7F04-C585BB3371C0}"/>
          </ac:spMkLst>
        </pc:spChg>
      </pc:sldChg>
      <pc:sldChg chg="modSp mod">
        <pc:chgData name="Konrad Ritter" userId="a6e8e9d6da2f7611" providerId="LiveId" clId="{6C59C6E9-0E6E-420A-A1AB-10109172E705}" dt="2025-08-10T11:13:41.109" v="1976" actId="790"/>
        <pc:sldMkLst>
          <pc:docMk/>
          <pc:sldMk cId="1649938237" sldId="278"/>
        </pc:sldMkLst>
        <pc:spChg chg="mod">
          <ac:chgData name="Konrad Ritter" userId="a6e8e9d6da2f7611" providerId="LiveId" clId="{6C59C6E9-0E6E-420A-A1AB-10109172E705}" dt="2025-08-10T11:13:41.109" v="1976" actId="790"/>
          <ac:spMkLst>
            <pc:docMk/>
            <pc:sldMk cId="1649938237" sldId="278"/>
            <ac:spMk id="2" creationId="{C1C32D4C-FC89-4612-1BBF-1190C3E3543C}"/>
          </ac:spMkLst>
        </pc:spChg>
        <pc:spChg chg="mod">
          <ac:chgData name="Konrad Ritter" userId="a6e8e9d6da2f7611" providerId="LiveId" clId="{6C59C6E9-0E6E-420A-A1AB-10109172E705}" dt="2025-08-10T11:13:41.109" v="1976" actId="790"/>
          <ac:spMkLst>
            <pc:docMk/>
            <pc:sldMk cId="1649938237" sldId="278"/>
            <ac:spMk id="3" creationId="{94C74D80-9388-92A6-3524-96A03D8DCB04}"/>
          </ac:spMkLst>
        </pc:spChg>
        <pc:spChg chg="mod">
          <ac:chgData name="Konrad Ritter" userId="a6e8e9d6da2f7611" providerId="LiveId" clId="{6C59C6E9-0E6E-420A-A1AB-10109172E705}" dt="2025-08-10T11:13:41.109" v="1976" actId="790"/>
          <ac:spMkLst>
            <pc:docMk/>
            <pc:sldMk cId="1649938237" sldId="278"/>
            <ac:spMk id="6" creationId="{FE5D94AB-5B19-F95C-8694-92CE25B45DB2}"/>
          </ac:spMkLst>
        </pc:spChg>
        <pc:spChg chg="mod">
          <ac:chgData name="Konrad Ritter" userId="a6e8e9d6da2f7611" providerId="LiveId" clId="{6C59C6E9-0E6E-420A-A1AB-10109172E705}" dt="2025-08-10T11:13:41.109" v="1976" actId="790"/>
          <ac:spMkLst>
            <pc:docMk/>
            <pc:sldMk cId="1649938237" sldId="278"/>
            <ac:spMk id="7" creationId="{478728F0-B458-880C-E51C-DF7CA0969677}"/>
          </ac:spMkLst>
        </pc:spChg>
      </pc:sldChg>
      <pc:sldChg chg="modSp mod">
        <pc:chgData name="Konrad Ritter" userId="a6e8e9d6da2f7611" providerId="LiveId" clId="{6C59C6E9-0E6E-420A-A1AB-10109172E705}" dt="2025-08-10T11:13:41.109" v="1976" actId="790"/>
        <pc:sldMkLst>
          <pc:docMk/>
          <pc:sldMk cId="2148597480" sldId="279"/>
        </pc:sldMkLst>
        <pc:spChg chg="mod">
          <ac:chgData name="Konrad Ritter" userId="a6e8e9d6da2f7611" providerId="LiveId" clId="{6C59C6E9-0E6E-420A-A1AB-10109172E705}" dt="2025-08-10T11:13:41.109" v="1976" actId="790"/>
          <ac:spMkLst>
            <pc:docMk/>
            <pc:sldMk cId="2148597480" sldId="279"/>
            <ac:spMk id="2" creationId="{BC218903-7D02-31D9-F8A9-7BC0EA2C74A6}"/>
          </ac:spMkLst>
        </pc:spChg>
        <pc:spChg chg="mod">
          <ac:chgData name="Konrad Ritter" userId="a6e8e9d6da2f7611" providerId="LiveId" clId="{6C59C6E9-0E6E-420A-A1AB-10109172E705}" dt="2025-08-10T11:13:41.109" v="1976" actId="790"/>
          <ac:spMkLst>
            <pc:docMk/>
            <pc:sldMk cId="2148597480" sldId="279"/>
            <ac:spMk id="3" creationId="{E09E6839-7AD0-90F6-66E2-90741803E8AC}"/>
          </ac:spMkLst>
        </pc:spChg>
        <pc:spChg chg="mod">
          <ac:chgData name="Konrad Ritter" userId="a6e8e9d6da2f7611" providerId="LiveId" clId="{6C59C6E9-0E6E-420A-A1AB-10109172E705}" dt="2025-08-10T11:13:41.109" v="1976" actId="790"/>
          <ac:spMkLst>
            <pc:docMk/>
            <pc:sldMk cId="2148597480" sldId="279"/>
            <ac:spMk id="4" creationId="{DDBD07A6-9217-9AEA-0CC2-85333FDE8487}"/>
          </ac:spMkLst>
        </pc:spChg>
        <pc:spChg chg="mod">
          <ac:chgData name="Konrad Ritter" userId="a6e8e9d6da2f7611" providerId="LiveId" clId="{6C59C6E9-0E6E-420A-A1AB-10109172E705}" dt="2025-08-10T11:13:41.109" v="1976" actId="790"/>
          <ac:spMkLst>
            <pc:docMk/>
            <pc:sldMk cId="2148597480" sldId="279"/>
            <ac:spMk id="6" creationId="{9ECCA80E-957F-FD73-1E06-69AAF1D95C2B}"/>
          </ac:spMkLst>
        </pc:spChg>
      </pc:sldChg>
      <pc:sldChg chg="addSp modSp new mod">
        <pc:chgData name="Konrad Ritter" userId="a6e8e9d6da2f7611" providerId="LiveId" clId="{6C59C6E9-0E6E-420A-A1AB-10109172E705}" dt="2025-08-10T11:13:41.109" v="1976" actId="790"/>
        <pc:sldMkLst>
          <pc:docMk/>
          <pc:sldMk cId="171544587" sldId="280"/>
        </pc:sldMkLst>
        <pc:spChg chg="mod">
          <ac:chgData name="Konrad Ritter" userId="a6e8e9d6da2f7611" providerId="LiveId" clId="{6C59C6E9-0E6E-420A-A1AB-10109172E705}" dt="2025-08-10T11:13:41.109" v="1976" actId="790"/>
          <ac:spMkLst>
            <pc:docMk/>
            <pc:sldMk cId="171544587" sldId="280"/>
            <ac:spMk id="2" creationId="{6EEE1A75-FC43-BF1C-8870-4634DE689CE4}"/>
          </ac:spMkLst>
        </pc:spChg>
        <pc:spChg chg="add mod">
          <ac:chgData name="Konrad Ritter" userId="a6e8e9d6da2f7611" providerId="LiveId" clId="{6C59C6E9-0E6E-420A-A1AB-10109172E705}" dt="2025-08-10T11:13:41.109" v="1976" actId="790"/>
          <ac:spMkLst>
            <pc:docMk/>
            <pc:sldMk cId="171544587" sldId="280"/>
            <ac:spMk id="3" creationId="{806C4B32-F664-E7E1-F488-348ED3E0258C}"/>
          </ac:spMkLst>
        </pc:spChg>
        <pc:spChg chg="add mod">
          <ac:chgData name="Konrad Ritter" userId="a6e8e9d6da2f7611" providerId="LiveId" clId="{6C59C6E9-0E6E-420A-A1AB-10109172E705}" dt="2025-08-10T11:13:41.109" v="1976" actId="790"/>
          <ac:spMkLst>
            <pc:docMk/>
            <pc:sldMk cId="171544587" sldId="280"/>
            <ac:spMk id="4" creationId="{E693D281-A114-CFC2-02D3-618847AE0385}"/>
          </ac:spMkLst>
        </pc:spChg>
        <pc:graphicFrameChg chg="add mod modGraphic">
          <ac:chgData name="Konrad Ritter" userId="a6e8e9d6da2f7611" providerId="LiveId" clId="{6C59C6E9-0E6E-420A-A1AB-10109172E705}" dt="2025-08-10T11:13:41.109" v="1976" actId="790"/>
          <ac:graphicFrameMkLst>
            <pc:docMk/>
            <pc:sldMk cId="171544587" sldId="280"/>
            <ac:graphicFrameMk id="7" creationId="{ECBA3530-CE36-0C39-E277-6F945B9E67FD}"/>
          </ac:graphicFrameMkLst>
        </pc:graphicFrameChg>
      </pc:sldChg>
      <pc:sldChg chg="addSp delSp modSp add mod">
        <pc:chgData name="Konrad Ritter" userId="a6e8e9d6da2f7611" providerId="LiveId" clId="{6C59C6E9-0E6E-420A-A1AB-10109172E705}" dt="2025-08-10T11:13:41.109" v="1976" actId="790"/>
        <pc:sldMkLst>
          <pc:docMk/>
          <pc:sldMk cId="1972057948" sldId="281"/>
        </pc:sldMkLst>
        <pc:spChg chg="mod">
          <ac:chgData name="Konrad Ritter" userId="a6e8e9d6da2f7611" providerId="LiveId" clId="{6C59C6E9-0E6E-420A-A1AB-10109172E705}" dt="2025-08-10T11:13:41.109" v="1976" actId="790"/>
          <ac:spMkLst>
            <pc:docMk/>
            <pc:sldMk cId="1972057948" sldId="281"/>
            <ac:spMk id="2" creationId="{A20D9EEA-63D3-32B0-42E1-37DF44DD1780}"/>
          </ac:spMkLst>
        </pc:spChg>
        <pc:spChg chg="mod">
          <ac:chgData name="Konrad Ritter" userId="a6e8e9d6da2f7611" providerId="LiveId" clId="{6C59C6E9-0E6E-420A-A1AB-10109172E705}" dt="2025-08-10T11:13:41.109" v="1976" actId="790"/>
          <ac:spMkLst>
            <pc:docMk/>
            <pc:sldMk cId="1972057948" sldId="281"/>
            <ac:spMk id="3" creationId="{84049AC8-ABF5-0541-5777-D129636718B5}"/>
          </ac:spMkLst>
        </pc:spChg>
        <pc:spChg chg="mod">
          <ac:chgData name="Konrad Ritter" userId="a6e8e9d6da2f7611" providerId="LiveId" clId="{6C59C6E9-0E6E-420A-A1AB-10109172E705}" dt="2025-08-10T11:13:41.109" v="1976" actId="790"/>
          <ac:spMkLst>
            <pc:docMk/>
            <pc:sldMk cId="1972057948" sldId="281"/>
            <ac:spMk id="4" creationId="{E2E66814-2D55-4C20-C298-93939BEE62B4}"/>
          </ac:spMkLst>
        </pc:spChg>
        <pc:spChg chg="mod">
          <ac:chgData name="Konrad Ritter" userId="a6e8e9d6da2f7611" providerId="LiveId" clId="{6C59C6E9-0E6E-420A-A1AB-10109172E705}" dt="2025-08-10T11:13:41.109" v="1976" actId="790"/>
          <ac:spMkLst>
            <pc:docMk/>
            <pc:sldMk cId="1972057948" sldId="281"/>
            <ac:spMk id="6" creationId="{8C7085CE-1F7B-A18C-12C1-A14F1B16F1F6}"/>
          </ac:spMkLst>
        </pc:spChg>
        <pc:picChg chg="mod">
          <ac:chgData name="Konrad Ritter" userId="a6e8e9d6da2f7611" providerId="LiveId" clId="{6C59C6E9-0E6E-420A-A1AB-10109172E705}" dt="2025-08-10T09:45:10.589" v="41" actId="1076"/>
          <ac:picMkLst>
            <pc:docMk/>
            <pc:sldMk cId="1972057948" sldId="281"/>
            <ac:picMk id="5" creationId="{BF157E99-971E-8744-53DF-14930D1490A1}"/>
          </ac:picMkLst>
        </pc:picChg>
        <pc:picChg chg="add del mod">
          <ac:chgData name="Konrad Ritter" userId="a6e8e9d6da2f7611" providerId="LiveId" clId="{6C59C6E9-0E6E-420A-A1AB-10109172E705}" dt="2025-08-10T09:45:25.871" v="44" actId="478"/>
          <ac:picMkLst>
            <pc:docMk/>
            <pc:sldMk cId="1972057948" sldId="281"/>
            <ac:picMk id="7" creationId="{636EC5BF-93D5-D55D-81CA-8D22BDD0D7F0}"/>
          </ac:picMkLst>
        </pc:picChg>
      </pc:sldChg>
      <pc:sldChg chg="modSp add mod">
        <pc:chgData name="Konrad Ritter" userId="a6e8e9d6da2f7611" providerId="LiveId" clId="{6C59C6E9-0E6E-420A-A1AB-10109172E705}" dt="2025-08-10T11:13:41.109" v="1976" actId="790"/>
        <pc:sldMkLst>
          <pc:docMk/>
          <pc:sldMk cId="2697899979" sldId="282"/>
        </pc:sldMkLst>
        <pc:spChg chg="mod">
          <ac:chgData name="Konrad Ritter" userId="a6e8e9d6da2f7611" providerId="LiveId" clId="{6C59C6E9-0E6E-420A-A1AB-10109172E705}" dt="2025-08-10T11:13:41.109" v="1976" actId="790"/>
          <ac:spMkLst>
            <pc:docMk/>
            <pc:sldMk cId="2697899979" sldId="282"/>
            <ac:spMk id="2" creationId="{172BC918-6964-5E05-BB35-EFE83FA8CEA1}"/>
          </ac:spMkLst>
        </pc:spChg>
        <pc:spChg chg="mod">
          <ac:chgData name="Konrad Ritter" userId="a6e8e9d6da2f7611" providerId="LiveId" clId="{6C59C6E9-0E6E-420A-A1AB-10109172E705}" dt="2025-08-10T11:13:41.109" v="1976" actId="790"/>
          <ac:spMkLst>
            <pc:docMk/>
            <pc:sldMk cId="2697899979" sldId="282"/>
            <ac:spMk id="3" creationId="{CFF8396A-0C6A-73BC-11A7-A44EC2443926}"/>
          </ac:spMkLst>
        </pc:spChg>
        <pc:spChg chg="mod">
          <ac:chgData name="Konrad Ritter" userId="a6e8e9d6da2f7611" providerId="LiveId" clId="{6C59C6E9-0E6E-420A-A1AB-10109172E705}" dt="2025-08-10T11:13:41.109" v="1976" actId="790"/>
          <ac:spMkLst>
            <pc:docMk/>
            <pc:sldMk cId="2697899979" sldId="282"/>
            <ac:spMk id="4" creationId="{94051E08-A060-20C1-5A28-B704A2E2DCB4}"/>
          </ac:spMkLst>
        </pc:spChg>
        <pc:spChg chg="mod">
          <ac:chgData name="Konrad Ritter" userId="a6e8e9d6da2f7611" providerId="LiveId" clId="{6C59C6E9-0E6E-420A-A1AB-10109172E705}" dt="2025-08-10T11:13:41.109" v="1976" actId="790"/>
          <ac:spMkLst>
            <pc:docMk/>
            <pc:sldMk cId="2697899979" sldId="282"/>
            <ac:spMk id="6" creationId="{DE9B3290-670D-87D2-D34C-011257280FB5}"/>
          </ac:spMkLst>
        </pc:spChg>
      </pc:sldChg>
      <pc:sldChg chg="modSp add mod">
        <pc:chgData name="Konrad Ritter" userId="a6e8e9d6da2f7611" providerId="LiveId" clId="{6C59C6E9-0E6E-420A-A1AB-10109172E705}" dt="2025-08-10T11:13:41.109" v="1976" actId="790"/>
        <pc:sldMkLst>
          <pc:docMk/>
          <pc:sldMk cId="4272803450" sldId="283"/>
        </pc:sldMkLst>
        <pc:spChg chg="mod">
          <ac:chgData name="Konrad Ritter" userId="a6e8e9d6da2f7611" providerId="LiveId" clId="{6C59C6E9-0E6E-420A-A1AB-10109172E705}" dt="2025-08-10T11:13:41.109" v="1976" actId="790"/>
          <ac:spMkLst>
            <pc:docMk/>
            <pc:sldMk cId="4272803450" sldId="283"/>
            <ac:spMk id="2" creationId="{6F57AB05-EE8E-0B33-6FD0-C25D9F41B44F}"/>
          </ac:spMkLst>
        </pc:spChg>
        <pc:spChg chg="mod">
          <ac:chgData name="Konrad Ritter" userId="a6e8e9d6da2f7611" providerId="LiveId" clId="{6C59C6E9-0E6E-420A-A1AB-10109172E705}" dt="2025-08-10T11:13:41.109" v="1976" actId="790"/>
          <ac:spMkLst>
            <pc:docMk/>
            <pc:sldMk cId="4272803450" sldId="283"/>
            <ac:spMk id="3" creationId="{606ECF24-E5D2-BFA9-2089-F741665E51A3}"/>
          </ac:spMkLst>
        </pc:spChg>
        <pc:spChg chg="mod">
          <ac:chgData name="Konrad Ritter" userId="a6e8e9d6da2f7611" providerId="LiveId" clId="{6C59C6E9-0E6E-420A-A1AB-10109172E705}" dt="2025-08-10T11:13:41.109" v="1976" actId="790"/>
          <ac:spMkLst>
            <pc:docMk/>
            <pc:sldMk cId="4272803450" sldId="283"/>
            <ac:spMk id="4" creationId="{89A86777-C70C-77A3-6573-74C62F53D497}"/>
          </ac:spMkLst>
        </pc:spChg>
        <pc:spChg chg="mod">
          <ac:chgData name="Konrad Ritter" userId="a6e8e9d6da2f7611" providerId="LiveId" clId="{6C59C6E9-0E6E-420A-A1AB-10109172E705}" dt="2025-08-10T11:13:41.109" v="1976" actId="790"/>
          <ac:spMkLst>
            <pc:docMk/>
            <pc:sldMk cId="4272803450" sldId="283"/>
            <ac:spMk id="6" creationId="{53C5B796-9325-5F16-978B-102132193E30}"/>
          </ac:spMkLst>
        </pc:spChg>
      </pc:sldChg>
      <pc:sldChg chg="addSp delSp modSp new mod">
        <pc:chgData name="Konrad Ritter" userId="a6e8e9d6da2f7611" providerId="LiveId" clId="{6C59C6E9-0E6E-420A-A1AB-10109172E705}" dt="2025-08-10T11:13:41.109" v="1976" actId="790"/>
        <pc:sldMkLst>
          <pc:docMk/>
          <pc:sldMk cId="1999315366" sldId="284"/>
        </pc:sldMkLst>
        <pc:spChg chg="mod">
          <ac:chgData name="Konrad Ritter" userId="a6e8e9d6da2f7611" providerId="LiveId" clId="{6C59C6E9-0E6E-420A-A1AB-10109172E705}" dt="2025-08-10T11:13:41.109" v="1976" actId="790"/>
          <ac:spMkLst>
            <pc:docMk/>
            <pc:sldMk cId="1999315366" sldId="284"/>
            <ac:spMk id="2" creationId="{886086D7-368A-61EC-4B0B-7B63E7CEB3C1}"/>
          </ac:spMkLst>
        </pc:spChg>
        <pc:spChg chg="add mod">
          <ac:chgData name="Konrad Ritter" userId="a6e8e9d6da2f7611" providerId="LiveId" clId="{6C59C6E9-0E6E-420A-A1AB-10109172E705}" dt="2025-08-10T11:13:41.109" v="1976" actId="790"/>
          <ac:spMkLst>
            <pc:docMk/>
            <pc:sldMk cId="1999315366" sldId="284"/>
            <ac:spMk id="3" creationId="{1007AE71-57BB-B244-861C-ADDD620BD3C2}"/>
          </ac:spMkLst>
        </pc:spChg>
        <pc:spChg chg="add mod">
          <ac:chgData name="Konrad Ritter" userId="a6e8e9d6da2f7611" providerId="LiveId" clId="{6C59C6E9-0E6E-420A-A1AB-10109172E705}" dt="2025-08-10T11:13:41.109" v="1976" actId="790"/>
          <ac:spMkLst>
            <pc:docMk/>
            <pc:sldMk cId="1999315366" sldId="284"/>
            <ac:spMk id="4" creationId="{FCBBA71B-B14B-A28B-FBA0-BFCED557FA90}"/>
          </ac:spMkLst>
        </pc:spChg>
        <pc:spChg chg="add mod">
          <ac:chgData name="Konrad Ritter" userId="a6e8e9d6da2f7611" providerId="LiveId" clId="{6C59C6E9-0E6E-420A-A1AB-10109172E705}" dt="2025-08-10T11:13:41.109" v="1976" actId="790"/>
          <ac:spMkLst>
            <pc:docMk/>
            <pc:sldMk cId="1999315366" sldId="284"/>
            <ac:spMk id="5" creationId="{B0255814-5787-9392-8EA2-74337A80E14C}"/>
          </ac:spMkLst>
        </pc:spChg>
        <pc:spChg chg="add mod">
          <ac:chgData name="Konrad Ritter" userId="a6e8e9d6da2f7611" providerId="LiveId" clId="{6C59C6E9-0E6E-420A-A1AB-10109172E705}" dt="2025-08-10T11:13:41.109" v="1976" actId="790"/>
          <ac:spMkLst>
            <pc:docMk/>
            <pc:sldMk cId="1999315366" sldId="284"/>
            <ac:spMk id="15" creationId="{91B3DD54-8C68-A7A5-A0E5-8E2B3CBB2E6F}"/>
          </ac:spMkLst>
        </pc:spChg>
        <pc:spChg chg="add mod">
          <ac:chgData name="Konrad Ritter" userId="a6e8e9d6da2f7611" providerId="LiveId" clId="{6C59C6E9-0E6E-420A-A1AB-10109172E705}" dt="2025-08-10T11:13:41.109" v="1976" actId="790"/>
          <ac:spMkLst>
            <pc:docMk/>
            <pc:sldMk cId="1999315366" sldId="284"/>
            <ac:spMk id="16" creationId="{E079A7BE-645F-6C77-7EDB-5A35F87FC8E8}"/>
          </ac:spMkLst>
        </pc:spChg>
        <pc:spChg chg="add mod">
          <ac:chgData name="Konrad Ritter" userId="a6e8e9d6da2f7611" providerId="LiveId" clId="{6C59C6E9-0E6E-420A-A1AB-10109172E705}" dt="2025-08-10T11:13:41.109" v="1976" actId="790"/>
          <ac:spMkLst>
            <pc:docMk/>
            <pc:sldMk cId="1999315366" sldId="284"/>
            <ac:spMk id="18" creationId="{93B0183A-A52C-70AB-8946-BFE337FCDDFD}"/>
          </ac:spMkLst>
        </pc:spChg>
        <pc:spChg chg="add mod">
          <ac:chgData name="Konrad Ritter" userId="a6e8e9d6da2f7611" providerId="LiveId" clId="{6C59C6E9-0E6E-420A-A1AB-10109172E705}" dt="2025-08-10T11:13:41.109" v="1976" actId="790"/>
          <ac:spMkLst>
            <pc:docMk/>
            <pc:sldMk cId="1999315366" sldId="284"/>
            <ac:spMk id="22" creationId="{A639FB09-CA18-01B1-5B90-A44DA4B8EE44}"/>
          </ac:spMkLst>
        </pc:spChg>
        <pc:grpChg chg="add mod">
          <ac:chgData name="Konrad Ritter" userId="a6e8e9d6da2f7611" providerId="LiveId" clId="{6C59C6E9-0E6E-420A-A1AB-10109172E705}" dt="2025-08-10T10:50:51.324" v="1039" actId="164"/>
          <ac:grpSpMkLst>
            <pc:docMk/>
            <pc:sldMk cId="1999315366" sldId="284"/>
            <ac:grpSpMk id="17" creationId="{42C3D053-10BB-DA1A-C63E-77AFBDFD5EDC}"/>
          </ac:grpSpMkLst>
        </pc:grpChg>
        <pc:grpChg chg="add mod">
          <ac:chgData name="Konrad Ritter" userId="a6e8e9d6da2f7611" providerId="LiveId" clId="{6C59C6E9-0E6E-420A-A1AB-10109172E705}" dt="2025-08-10T10:50:57.048" v="1040" actId="1076"/>
          <ac:grpSpMkLst>
            <pc:docMk/>
            <pc:sldMk cId="1999315366" sldId="284"/>
            <ac:grpSpMk id="21" creationId="{9698CE46-88B1-A09C-0B3B-1F05A6BA15DE}"/>
          </ac:grpSpMkLst>
        </pc:grpChg>
        <pc:picChg chg="add mod">
          <ac:chgData name="Konrad Ritter" userId="a6e8e9d6da2f7611" providerId="LiveId" clId="{6C59C6E9-0E6E-420A-A1AB-10109172E705}" dt="2025-08-10T10:48:20.808" v="997" actId="164"/>
          <ac:picMkLst>
            <pc:docMk/>
            <pc:sldMk cId="1999315366" sldId="284"/>
            <ac:picMk id="7" creationId="{A742579B-E230-14D8-3747-BB15281CEA1D}"/>
          </ac:picMkLst>
        </pc:picChg>
        <pc:picChg chg="add mod">
          <ac:chgData name="Konrad Ritter" userId="a6e8e9d6da2f7611" providerId="LiveId" clId="{6C59C6E9-0E6E-420A-A1AB-10109172E705}" dt="2025-08-10T10:48:20.808" v="997" actId="164"/>
          <ac:picMkLst>
            <pc:docMk/>
            <pc:sldMk cId="1999315366" sldId="284"/>
            <ac:picMk id="8" creationId="{C930C1E1-A46F-90AF-430F-B3C0F20622F6}"/>
          </ac:picMkLst>
        </pc:picChg>
        <pc:picChg chg="add del mod">
          <ac:chgData name="Konrad Ritter" userId="a6e8e9d6da2f7611" providerId="LiveId" clId="{6C59C6E9-0E6E-420A-A1AB-10109172E705}" dt="2025-08-10T10:44:04.152" v="922" actId="478"/>
          <ac:picMkLst>
            <pc:docMk/>
            <pc:sldMk cId="1999315366" sldId="284"/>
            <ac:picMk id="10" creationId="{A06B3F3C-6FC4-6AB9-3B50-83255ED0F483}"/>
          </ac:picMkLst>
        </pc:picChg>
        <pc:picChg chg="add mod">
          <ac:chgData name="Konrad Ritter" userId="a6e8e9d6da2f7611" providerId="LiveId" clId="{6C59C6E9-0E6E-420A-A1AB-10109172E705}" dt="2025-08-10T10:48:20.808" v="997" actId="164"/>
          <ac:picMkLst>
            <pc:docMk/>
            <pc:sldMk cId="1999315366" sldId="284"/>
            <ac:picMk id="12" creationId="{1E2BB7FF-62D1-E683-783C-A51C5243F70B}"/>
          </ac:picMkLst>
        </pc:picChg>
        <pc:picChg chg="add mod">
          <ac:chgData name="Konrad Ritter" userId="a6e8e9d6da2f7611" providerId="LiveId" clId="{6C59C6E9-0E6E-420A-A1AB-10109172E705}" dt="2025-08-10T10:48:20.808" v="997" actId="164"/>
          <ac:picMkLst>
            <pc:docMk/>
            <pc:sldMk cId="1999315366" sldId="284"/>
            <ac:picMk id="14" creationId="{3AAD2662-1745-EFB1-0000-6C7EFD06B06D}"/>
          </ac:picMkLst>
        </pc:picChg>
        <pc:cxnChg chg="add mod ord">
          <ac:chgData name="Konrad Ritter" userId="a6e8e9d6da2f7611" providerId="LiveId" clId="{6C59C6E9-0E6E-420A-A1AB-10109172E705}" dt="2025-08-10T10:50:51.324" v="1039" actId="164"/>
          <ac:cxnSpMkLst>
            <pc:docMk/>
            <pc:sldMk cId="1999315366" sldId="284"/>
            <ac:cxnSpMk id="20" creationId="{9D643411-392F-94E8-FCFA-AE6FEFD90C43}"/>
          </ac:cxnSpMkLst>
        </pc:cxnChg>
      </pc:sldChg>
      <pc:sldChg chg="addSp modSp new mod">
        <pc:chgData name="Konrad Ritter" userId="a6e8e9d6da2f7611" providerId="LiveId" clId="{6C59C6E9-0E6E-420A-A1AB-10109172E705}" dt="2025-08-10T11:15:01.154" v="2032" actId="20577"/>
        <pc:sldMkLst>
          <pc:docMk/>
          <pc:sldMk cId="1010542941" sldId="285"/>
        </pc:sldMkLst>
        <pc:spChg chg="mod">
          <ac:chgData name="Konrad Ritter" userId="a6e8e9d6da2f7611" providerId="LiveId" clId="{6C59C6E9-0E6E-420A-A1AB-10109172E705}" dt="2025-08-10T11:13:41.109" v="1976" actId="790"/>
          <ac:spMkLst>
            <pc:docMk/>
            <pc:sldMk cId="1010542941" sldId="285"/>
            <ac:spMk id="2" creationId="{0C180DF1-6739-49D6-A3D6-029DEB2711F6}"/>
          </ac:spMkLst>
        </pc:spChg>
        <pc:spChg chg="add mod">
          <ac:chgData name="Konrad Ritter" userId="a6e8e9d6da2f7611" providerId="LiveId" clId="{6C59C6E9-0E6E-420A-A1AB-10109172E705}" dt="2025-08-10T11:13:41.109" v="1976" actId="790"/>
          <ac:spMkLst>
            <pc:docMk/>
            <pc:sldMk cId="1010542941" sldId="285"/>
            <ac:spMk id="3" creationId="{4B379031-8F13-B316-5D47-597F28E0FC7D}"/>
          </ac:spMkLst>
        </pc:spChg>
        <pc:spChg chg="add mod">
          <ac:chgData name="Konrad Ritter" userId="a6e8e9d6da2f7611" providerId="LiveId" clId="{6C59C6E9-0E6E-420A-A1AB-10109172E705}" dt="2025-08-10T11:13:41.109" v="1976" actId="790"/>
          <ac:spMkLst>
            <pc:docMk/>
            <pc:sldMk cId="1010542941" sldId="285"/>
            <ac:spMk id="4" creationId="{90AE91C0-6802-FABC-C52C-508ADCD1A4ED}"/>
          </ac:spMkLst>
        </pc:spChg>
        <pc:spChg chg="add mod">
          <ac:chgData name="Konrad Ritter" userId="a6e8e9d6da2f7611" providerId="LiveId" clId="{6C59C6E9-0E6E-420A-A1AB-10109172E705}" dt="2025-08-10T11:15:01.154" v="2032" actId="20577"/>
          <ac:spMkLst>
            <pc:docMk/>
            <pc:sldMk cId="1010542941" sldId="285"/>
            <ac:spMk id="5" creationId="{513E3420-5B73-360C-5A2D-EEB001E1C0A6}"/>
          </ac:spMkLst>
        </pc:spChg>
      </pc:sldChg>
    </pc:docChg>
  </pc:docChgLst>
  <pc:docChgLst>
    <pc:chgData name="Konrad Ritter" userId="a6e8e9d6da2f7611" providerId="LiveId" clId="{206994F0-EAB1-4982-9759-92E43A79CE87}"/>
    <pc:docChg chg="undo custSel addSld delSld modSld addMainMaster delMainMaster modMainMaster addSection modSection">
      <pc:chgData name="Konrad Ritter" userId="a6e8e9d6da2f7611" providerId="LiveId" clId="{206994F0-EAB1-4982-9759-92E43A79CE87}" dt="2025-08-09T11:45:01.476" v="8654" actId="2085"/>
      <pc:docMkLst>
        <pc:docMk/>
      </pc:docMkLst>
      <pc:sldChg chg="modSp mod">
        <pc:chgData name="Konrad Ritter" userId="a6e8e9d6da2f7611" providerId="LiveId" clId="{206994F0-EAB1-4982-9759-92E43A79CE87}" dt="2025-08-09T07:02:21.724" v="1459" actId="790"/>
        <pc:sldMkLst>
          <pc:docMk/>
          <pc:sldMk cId="960289539" sldId="256"/>
        </pc:sldMkLst>
        <pc:spChg chg="mod">
          <ac:chgData name="Konrad Ritter" userId="a6e8e9d6da2f7611" providerId="LiveId" clId="{206994F0-EAB1-4982-9759-92E43A79CE87}" dt="2025-08-09T07:02:21.724" v="1459" actId="790"/>
          <ac:spMkLst>
            <pc:docMk/>
            <pc:sldMk cId="960289539" sldId="256"/>
            <ac:spMk id="2" creationId="{857F37A0-A577-1CEF-3291-C8C71A5C926D}"/>
          </ac:spMkLst>
        </pc:spChg>
        <pc:spChg chg="mod">
          <ac:chgData name="Konrad Ritter" userId="a6e8e9d6da2f7611" providerId="LiveId" clId="{206994F0-EAB1-4982-9759-92E43A79CE87}" dt="2025-08-09T07:02:21.724" v="1459" actId="790"/>
          <ac:spMkLst>
            <pc:docMk/>
            <pc:sldMk cId="960289539" sldId="256"/>
            <ac:spMk id="3" creationId="{B24F31DB-63F6-9FFF-CE11-16B0573D4B8E}"/>
          </ac:spMkLst>
        </pc:spChg>
      </pc:sldChg>
      <pc:sldChg chg="modSp new mod">
        <pc:chgData name="Konrad Ritter" userId="a6e8e9d6da2f7611" providerId="LiveId" clId="{206994F0-EAB1-4982-9759-92E43A79CE87}" dt="2025-08-09T07:02:21.724" v="1459" actId="790"/>
        <pc:sldMkLst>
          <pc:docMk/>
          <pc:sldMk cId="4279855322" sldId="257"/>
        </pc:sldMkLst>
        <pc:spChg chg="mod">
          <ac:chgData name="Konrad Ritter" userId="a6e8e9d6da2f7611" providerId="LiveId" clId="{206994F0-EAB1-4982-9759-92E43A79CE87}" dt="2025-08-09T07:02:21.724" v="1459" actId="790"/>
          <ac:spMkLst>
            <pc:docMk/>
            <pc:sldMk cId="4279855322" sldId="257"/>
            <ac:spMk id="2" creationId="{3ADFD5DD-7E23-AF93-1644-43BC77247013}"/>
          </ac:spMkLst>
        </pc:spChg>
        <pc:spChg chg="mod">
          <ac:chgData name="Konrad Ritter" userId="a6e8e9d6da2f7611" providerId="LiveId" clId="{206994F0-EAB1-4982-9759-92E43A79CE87}" dt="2025-08-09T07:02:21.724" v="1459" actId="790"/>
          <ac:spMkLst>
            <pc:docMk/>
            <pc:sldMk cId="4279855322" sldId="257"/>
            <ac:spMk id="3" creationId="{7E230EB5-FB67-43FE-1D4D-55EB754289FD}"/>
          </ac:spMkLst>
        </pc:spChg>
      </pc:sldChg>
      <pc:sldChg chg="modSp new mod">
        <pc:chgData name="Konrad Ritter" userId="a6e8e9d6da2f7611" providerId="LiveId" clId="{206994F0-EAB1-4982-9759-92E43A79CE87}" dt="2025-08-09T08:17:25.977" v="3220" actId="20577"/>
        <pc:sldMkLst>
          <pc:docMk/>
          <pc:sldMk cId="1319649332" sldId="258"/>
        </pc:sldMkLst>
        <pc:spChg chg="mod">
          <ac:chgData name="Konrad Ritter" userId="a6e8e9d6da2f7611" providerId="LiveId" clId="{206994F0-EAB1-4982-9759-92E43A79CE87}" dt="2025-08-09T07:02:21.724" v="1459" actId="790"/>
          <ac:spMkLst>
            <pc:docMk/>
            <pc:sldMk cId="1319649332" sldId="258"/>
            <ac:spMk id="2" creationId="{26F7551B-1D99-35E3-F187-90F8D90294C3}"/>
          </ac:spMkLst>
        </pc:spChg>
        <pc:spChg chg="mod">
          <ac:chgData name="Konrad Ritter" userId="a6e8e9d6da2f7611" providerId="LiveId" clId="{206994F0-EAB1-4982-9759-92E43A79CE87}" dt="2025-08-09T08:17:25.977" v="3220" actId="20577"/>
          <ac:spMkLst>
            <pc:docMk/>
            <pc:sldMk cId="1319649332" sldId="258"/>
            <ac:spMk id="3" creationId="{E8B1EE81-97AE-A96E-BEB1-CBD810208C95}"/>
          </ac:spMkLst>
        </pc:spChg>
      </pc:sldChg>
      <pc:sldChg chg="addSp delSp modSp new del mod">
        <pc:chgData name="Konrad Ritter" userId="a6e8e9d6da2f7611" providerId="LiveId" clId="{206994F0-EAB1-4982-9759-92E43A79CE87}" dt="2025-08-09T07:38:09.814" v="1978" actId="47"/>
        <pc:sldMkLst>
          <pc:docMk/>
          <pc:sldMk cId="1703712692" sldId="259"/>
        </pc:sldMkLst>
        <pc:spChg chg="mod">
          <ac:chgData name="Konrad Ritter" userId="a6e8e9d6da2f7611" providerId="LiveId" clId="{206994F0-EAB1-4982-9759-92E43A79CE87}" dt="2025-08-09T07:27:26.811" v="1779" actId="20577"/>
          <ac:spMkLst>
            <pc:docMk/>
            <pc:sldMk cId="1703712692" sldId="259"/>
            <ac:spMk id="2" creationId="{E24EA3E8-BDAC-E579-9FB1-EFE1D5623659}"/>
          </ac:spMkLst>
        </pc:spChg>
        <pc:spChg chg="mod">
          <ac:chgData name="Konrad Ritter" userId="a6e8e9d6da2f7611" providerId="LiveId" clId="{206994F0-EAB1-4982-9759-92E43A79CE87}" dt="2025-08-09T07:16:17.765" v="1746" actId="255"/>
          <ac:spMkLst>
            <pc:docMk/>
            <pc:sldMk cId="1703712692" sldId="259"/>
            <ac:spMk id="3" creationId="{02798079-1AC0-B60D-2A98-EDD4510D071C}"/>
          </ac:spMkLst>
        </pc:spChg>
        <pc:spChg chg="add del mod">
          <ac:chgData name="Konrad Ritter" userId="a6e8e9d6da2f7611" providerId="LiveId" clId="{206994F0-EAB1-4982-9759-92E43A79CE87}" dt="2025-08-09T06:48:30.184" v="1130"/>
          <ac:spMkLst>
            <pc:docMk/>
            <pc:sldMk cId="1703712692" sldId="259"/>
            <ac:spMk id="4" creationId="{F61694BD-B9D8-BE98-A897-DB1E2CFE4A8B}"/>
          </ac:spMkLst>
        </pc:spChg>
        <pc:spChg chg="add mod">
          <ac:chgData name="Konrad Ritter" userId="a6e8e9d6da2f7611" providerId="LiveId" clId="{206994F0-EAB1-4982-9759-92E43A79CE87}" dt="2025-08-09T07:16:28.439" v="1747" actId="255"/>
          <ac:spMkLst>
            <pc:docMk/>
            <pc:sldMk cId="1703712692" sldId="259"/>
            <ac:spMk id="5" creationId="{EDEEE820-025D-7423-ED4A-F31C4F07722A}"/>
          </ac:spMkLst>
        </pc:spChg>
        <pc:spChg chg="add del mod">
          <ac:chgData name="Konrad Ritter" userId="a6e8e9d6da2f7611" providerId="LiveId" clId="{206994F0-EAB1-4982-9759-92E43A79CE87}" dt="2025-08-09T06:48:57.379" v="1136"/>
          <ac:spMkLst>
            <pc:docMk/>
            <pc:sldMk cId="1703712692" sldId="259"/>
            <ac:spMk id="6" creationId="{28601B29-C469-04C5-EC8C-3D5CD2D52E46}"/>
          </ac:spMkLst>
        </pc:spChg>
        <pc:spChg chg="add mod">
          <ac:chgData name="Konrad Ritter" userId="a6e8e9d6da2f7611" providerId="LiveId" clId="{206994F0-EAB1-4982-9759-92E43A79CE87}" dt="2025-08-09T07:16:33.864" v="1748" actId="255"/>
          <ac:spMkLst>
            <pc:docMk/>
            <pc:sldMk cId="1703712692" sldId="259"/>
            <ac:spMk id="7" creationId="{115A979E-E0E9-8747-F74A-07B4CFB86B09}"/>
          </ac:spMkLst>
        </pc:spChg>
        <pc:picChg chg="add del mod">
          <ac:chgData name="Konrad Ritter" userId="a6e8e9d6da2f7611" providerId="LiveId" clId="{206994F0-EAB1-4982-9759-92E43A79CE87}" dt="2025-08-09T06:52:14.480" v="1374" actId="478"/>
          <ac:picMkLst>
            <pc:docMk/>
            <pc:sldMk cId="1703712692" sldId="259"/>
            <ac:picMk id="9" creationId="{23781608-7486-EE24-EF01-0A6C06F7555A}"/>
          </ac:picMkLst>
        </pc:picChg>
        <pc:picChg chg="add mod">
          <ac:chgData name="Konrad Ritter" userId="a6e8e9d6da2f7611" providerId="LiveId" clId="{206994F0-EAB1-4982-9759-92E43A79CE87}" dt="2025-08-09T07:17:03.558" v="1753" actId="1076"/>
          <ac:picMkLst>
            <pc:docMk/>
            <pc:sldMk cId="1703712692" sldId="259"/>
            <ac:picMk id="11" creationId="{EDAB50F8-761E-EC52-1FAD-3DD488CB1CCA}"/>
          </ac:picMkLst>
        </pc:picChg>
        <pc:picChg chg="add del mod">
          <ac:chgData name="Konrad Ritter" userId="a6e8e9d6da2f7611" providerId="LiveId" clId="{206994F0-EAB1-4982-9759-92E43A79CE87}" dt="2025-08-09T07:16:50.134" v="1751" actId="478"/>
          <ac:picMkLst>
            <pc:docMk/>
            <pc:sldMk cId="1703712692" sldId="259"/>
            <ac:picMk id="13" creationId="{90548C54-242E-E350-6A20-2EF96299F2DB}"/>
          </ac:picMkLst>
        </pc:picChg>
        <pc:picChg chg="add mod">
          <ac:chgData name="Konrad Ritter" userId="a6e8e9d6da2f7611" providerId="LiveId" clId="{206994F0-EAB1-4982-9759-92E43A79CE87}" dt="2025-08-09T07:16:38.872" v="1749" actId="1076"/>
          <ac:picMkLst>
            <pc:docMk/>
            <pc:sldMk cId="1703712692" sldId="259"/>
            <ac:picMk id="15" creationId="{F1A7B8E0-CA79-18EF-0F29-BB2AF39512CE}"/>
          </ac:picMkLst>
        </pc:picChg>
      </pc:sldChg>
      <pc:sldChg chg="modSp add del mod">
        <pc:chgData name="Konrad Ritter" userId="a6e8e9d6da2f7611" providerId="LiveId" clId="{206994F0-EAB1-4982-9759-92E43A79CE87}" dt="2025-08-09T07:10:55.010" v="1647" actId="47"/>
        <pc:sldMkLst>
          <pc:docMk/>
          <pc:sldMk cId="1434982369" sldId="260"/>
        </pc:sldMkLst>
        <pc:spChg chg="mod">
          <ac:chgData name="Konrad Ritter" userId="a6e8e9d6da2f7611" providerId="LiveId" clId="{206994F0-EAB1-4982-9759-92E43A79CE87}" dt="2025-08-09T07:02:21.724" v="1459" actId="790"/>
          <ac:spMkLst>
            <pc:docMk/>
            <pc:sldMk cId="1434982369" sldId="260"/>
            <ac:spMk id="2" creationId="{AFE9003F-1009-8E14-1B74-A48D1C2F4128}"/>
          </ac:spMkLst>
        </pc:spChg>
        <pc:spChg chg="mod">
          <ac:chgData name="Konrad Ritter" userId="a6e8e9d6da2f7611" providerId="LiveId" clId="{206994F0-EAB1-4982-9759-92E43A79CE87}" dt="2025-08-09T07:02:21.724" v="1459" actId="790"/>
          <ac:spMkLst>
            <pc:docMk/>
            <pc:sldMk cId="1434982369" sldId="260"/>
            <ac:spMk id="3" creationId="{E51632A6-FD60-94A6-F7AE-5E6F3F903AD2}"/>
          </ac:spMkLst>
        </pc:spChg>
      </pc:sldChg>
      <pc:sldChg chg="delSp modSp add del mod">
        <pc:chgData name="Konrad Ritter" userId="a6e8e9d6da2f7611" providerId="LiveId" clId="{206994F0-EAB1-4982-9759-92E43A79CE87}" dt="2025-08-09T07:46:39.672" v="2028" actId="47"/>
        <pc:sldMkLst>
          <pc:docMk/>
          <pc:sldMk cId="2983236579" sldId="261"/>
        </pc:sldMkLst>
        <pc:spChg chg="mod">
          <ac:chgData name="Konrad Ritter" userId="a6e8e9d6da2f7611" providerId="LiveId" clId="{206994F0-EAB1-4982-9759-92E43A79CE87}" dt="2025-08-09T07:11:54.363" v="1664" actId="20577"/>
          <ac:spMkLst>
            <pc:docMk/>
            <pc:sldMk cId="2983236579" sldId="261"/>
            <ac:spMk id="2" creationId="{0C995BE7-A56C-7E8A-5E53-8CE5AC25A3C2}"/>
          </ac:spMkLst>
        </pc:spChg>
        <pc:spChg chg="mod">
          <ac:chgData name="Konrad Ritter" userId="a6e8e9d6da2f7611" providerId="LiveId" clId="{206994F0-EAB1-4982-9759-92E43A79CE87}" dt="2025-08-09T07:12:49.331" v="1716" actId="20577"/>
          <ac:spMkLst>
            <pc:docMk/>
            <pc:sldMk cId="2983236579" sldId="261"/>
            <ac:spMk id="3" creationId="{E744A2C8-634B-60DB-BF18-C534D03CA517}"/>
          </ac:spMkLst>
        </pc:spChg>
        <pc:spChg chg="del">
          <ac:chgData name="Konrad Ritter" userId="a6e8e9d6da2f7611" providerId="LiveId" clId="{206994F0-EAB1-4982-9759-92E43A79CE87}" dt="2025-08-09T07:12:09.961" v="1666" actId="478"/>
          <ac:spMkLst>
            <pc:docMk/>
            <pc:sldMk cId="2983236579" sldId="261"/>
            <ac:spMk id="5" creationId="{3383EBF7-E4C3-E34C-8A5C-38A563CC99EE}"/>
          </ac:spMkLst>
        </pc:spChg>
        <pc:spChg chg="del">
          <ac:chgData name="Konrad Ritter" userId="a6e8e9d6da2f7611" providerId="LiveId" clId="{206994F0-EAB1-4982-9759-92E43A79CE87}" dt="2025-08-09T07:12:09.961" v="1666" actId="478"/>
          <ac:spMkLst>
            <pc:docMk/>
            <pc:sldMk cId="2983236579" sldId="261"/>
            <ac:spMk id="7" creationId="{2686558D-4309-4290-542F-DFE662302852}"/>
          </ac:spMkLst>
        </pc:spChg>
        <pc:picChg chg="del">
          <ac:chgData name="Konrad Ritter" userId="a6e8e9d6da2f7611" providerId="LiveId" clId="{206994F0-EAB1-4982-9759-92E43A79CE87}" dt="2025-08-09T07:11:59.406" v="1665" actId="478"/>
          <ac:picMkLst>
            <pc:docMk/>
            <pc:sldMk cId="2983236579" sldId="261"/>
            <ac:picMk id="11" creationId="{28D86AB6-9A8D-6B87-8E50-552F69C8680D}"/>
          </ac:picMkLst>
        </pc:picChg>
        <pc:picChg chg="del">
          <ac:chgData name="Konrad Ritter" userId="a6e8e9d6da2f7611" providerId="LiveId" clId="{206994F0-EAB1-4982-9759-92E43A79CE87}" dt="2025-08-09T07:12:09.961" v="1666" actId="478"/>
          <ac:picMkLst>
            <pc:docMk/>
            <pc:sldMk cId="2983236579" sldId="261"/>
            <ac:picMk id="13" creationId="{47D3DF27-419E-9674-44EC-DB7ABDB7F1EC}"/>
          </ac:picMkLst>
        </pc:picChg>
        <pc:picChg chg="del">
          <ac:chgData name="Konrad Ritter" userId="a6e8e9d6da2f7611" providerId="LiveId" clId="{206994F0-EAB1-4982-9759-92E43A79CE87}" dt="2025-08-09T07:12:09.961" v="1666" actId="478"/>
          <ac:picMkLst>
            <pc:docMk/>
            <pc:sldMk cId="2983236579" sldId="261"/>
            <ac:picMk id="15" creationId="{D30264B4-49F7-8165-196A-DE8FE6DFAF66}"/>
          </ac:picMkLst>
        </pc:picChg>
      </pc:sldChg>
      <pc:sldChg chg="delSp modSp add del mod">
        <pc:chgData name="Konrad Ritter" userId="a6e8e9d6da2f7611" providerId="LiveId" clId="{206994F0-EAB1-4982-9759-92E43A79CE87}" dt="2025-08-09T07:38:09.814" v="1978" actId="47"/>
        <pc:sldMkLst>
          <pc:docMk/>
          <pc:sldMk cId="669774335" sldId="262"/>
        </pc:sldMkLst>
        <pc:spChg chg="mod">
          <ac:chgData name="Konrad Ritter" userId="a6e8e9d6da2f7611" providerId="LiveId" clId="{206994F0-EAB1-4982-9759-92E43A79CE87}" dt="2025-08-09T07:29:25.218" v="1781" actId="20577"/>
          <ac:spMkLst>
            <pc:docMk/>
            <pc:sldMk cId="669774335" sldId="262"/>
            <ac:spMk id="2" creationId="{7A918989-74AB-56CC-163F-9F14FF5A0530}"/>
          </ac:spMkLst>
        </pc:spChg>
        <pc:spChg chg="mod">
          <ac:chgData name="Konrad Ritter" userId="a6e8e9d6da2f7611" providerId="LiveId" clId="{206994F0-EAB1-4982-9759-92E43A79CE87}" dt="2025-08-09T07:17:57.484" v="1772" actId="1036"/>
          <ac:spMkLst>
            <pc:docMk/>
            <pc:sldMk cId="669774335" sldId="262"/>
            <ac:spMk id="3" creationId="{CBA3B764-2004-49A9-F01E-B9B5A60EBFC7}"/>
          </ac:spMkLst>
        </pc:spChg>
        <pc:picChg chg="del">
          <ac:chgData name="Konrad Ritter" userId="a6e8e9d6da2f7611" providerId="LiveId" clId="{206994F0-EAB1-4982-9759-92E43A79CE87}" dt="2025-08-09T07:18:28.351" v="1775" actId="478"/>
          <ac:picMkLst>
            <pc:docMk/>
            <pc:sldMk cId="669774335" sldId="262"/>
            <ac:picMk id="11" creationId="{271251A3-F994-2284-0C24-E8F825D18967}"/>
          </ac:picMkLst>
        </pc:picChg>
      </pc:sldChg>
      <pc:sldChg chg="modSp add del mod">
        <pc:chgData name="Konrad Ritter" userId="a6e8e9d6da2f7611" providerId="LiveId" clId="{206994F0-EAB1-4982-9759-92E43A79CE87}" dt="2025-08-09T07:15:10.159" v="1742" actId="47"/>
        <pc:sldMkLst>
          <pc:docMk/>
          <pc:sldMk cId="2571920934" sldId="262"/>
        </pc:sldMkLst>
        <pc:spChg chg="mod">
          <ac:chgData name="Konrad Ritter" userId="a6e8e9d6da2f7611" providerId="LiveId" clId="{206994F0-EAB1-4982-9759-92E43A79CE87}" dt="2025-08-09T07:14:56.914" v="1741" actId="27636"/>
          <ac:spMkLst>
            <pc:docMk/>
            <pc:sldMk cId="2571920934" sldId="262"/>
            <ac:spMk id="2" creationId="{C34B88AD-CB0E-1AF0-44FC-C68C8C1B4A49}"/>
          </ac:spMkLst>
        </pc:spChg>
      </pc:sldChg>
      <pc:sldChg chg="add del">
        <pc:chgData name="Konrad Ritter" userId="a6e8e9d6da2f7611" providerId="LiveId" clId="{206994F0-EAB1-4982-9759-92E43A79CE87}" dt="2025-08-09T07:16:05.319" v="1745" actId="47"/>
        <pc:sldMkLst>
          <pc:docMk/>
          <pc:sldMk cId="3437149113" sldId="262"/>
        </pc:sldMkLst>
      </pc:sldChg>
      <pc:sldChg chg="delSp new del mod modClrScheme chgLayout">
        <pc:chgData name="Konrad Ritter" userId="a6e8e9d6da2f7611" providerId="LiveId" clId="{206994F0-EAB1-4982-9759-92E43A79CE87}" dt="2025-08-09T07:34:28.791" v="1842" actId="47"/>
        <pc:sldMkLst>
          <pc:docMk/>
          <pc:sldMk cId="1986982290" sldId="263"/>
        </pc:sldMkLst>
        <pc:spChg chg="del">
          <ac:chgData name="Konrad Ritter" userId="a6e8e9d6da2f7611" providerId="LiveId" clId="{206994F0-EAB1-4982-9759-92E43A79CE87}" dt="2025-08-09T07:32:31.185" v="1813" actId="700"/>
          <ac:spMkLst>
            <pc:docMk/>
            <pc:sldMk cId="1986982290" sldId="263"/>
            <ac:spMk id="2" creationId="{56E9CF5C-D3AB-23F8-6CEF-F55D6BECFEFE}"/>
          </ac:spMkLst>
        </pc:spChg>
        <pc:spChg chg="del">
          <ac:chgData name="Konrad Ritter" userId="a6e8e9d6da2f7611" providerId="LiveId" clId="{206994F0-EAB1-4982-9759-92E43A79CE87}" dt="2025-08-09T07:32:31.185" v="1813" actId="700"/>
          <ac:spMkLst>
            <pc:docMk/>
            <pc:sldMk cId="1986982290" sldId="263"/>
            <ac:spMk id="3" creationId="{21DF3DC7-6B51-4E73-38FA-51A7914EE4E3}"/>
          </ac:spMkLst>
        </pc:spChg>
      </pc:sldChg>
      <pc:sldChg chg="new del">
        <pc:chgData name="Konrad Ritter" userId="a6e8e9d6da2f7611" providerId="LiveId" clId="{206994F0-EAB1-4982-9759-92E43A79CE87}" dt="2025-08-09T07:19:07.938" v="1777" actId="47"/>
        <pc:sldMkLst>
          <pc:docMk/>
          <pc:sldMk cId="2909175820" sldId="263"/>
        </pc:sldMkLst>
      </pc:sldChg>
      <pc:sldChg chg="addSp delSp modSp new del mod modClrScheme chgLayout">
        <pc:chgData name="Konrad Ritter" userId="a6e8e9d6da2f7611" providerId="LiveId" clId="{206994F0-EAB1-4982-9759-92E43A79CE87}" dt="2025-08-09T08:03:11.548" v="2760" actId="47"/>
        <pc:sldMkLst>
          <pc:docMk/>
          <pc:sldMk cId="3597142765" sldId="263"/>
        </pc:sldMkLst>
        <pc:spChg chg="del">
          <ac:chgData name="Konrad Ritter" userId="a6e8e9d6da2f7611" providerId="LiveId" clId="{206994F0-EAB1-4982-9759-92E43A79CE87}" dt="2025-08-09T07:34:38.911" v="1844" actId="700"/>
          <ac:spMkLst>
            <pc:docMk/>
            <pc:sldMk cId="3597142765" sldId="263"/>
            <ac:spMk id="2" creationId="{5DB78F44-3511-E7AB-13E5-4202A32A6DC8}"/>
          </ac:spMkLst>
        </pc:spChg>
        <pc:spChg chg="del mod ord">
          <ac:chgData name="Konrad Ritter" userId="a6e8e9d6da2f7611" providerId="LiveId" clId="{206994F0-EAB1-4982-9759-92E43A79CE87}" dt="2025-08-09T07:34:38.911" v="1844" actId="700"/>
          <ac:spMkLst>
            <pc:docMk/>
            <pc:sldMk cId="3597142765" sldId="263"/>
            <ac:spMk id="3" creationId="{AB75E1A0-EC01-A1CB-4F60-DA8802E9550A}"/>
          </ac:spMkLst>
        </pc:spChg>
        <pc:spChg chg="add mod ord">
          <ac:chgData name="Konrad Ritter" userId="a6e8e9d6da2f7611" providerId="LiveId" clId="{206994F0-EAB1-4982-9759-92E43A79CE87}" dt="2025-08-09T07:44:40.456" v="2016" actId="20577"/>
          <ac:spMkLst>
            <pc:docMk/>
            <pc:sldMk cId="3597142765" sldId="263"/>
            <ac:spMk id="4" creationId="{617D2305-E9AB-CD5D-0A05-4DAD49A8FE58}"/>
          </ac:spMkLst>
        </pc:spChg>
        <pc:spChg chg="add mod">
          <ac:chgData name="Konrad Ritter" userId="a6e8e9d6da2f7611" providerId="LiveId" clId="{206994F0-EAB1-4982-9759-92E43A79CE87}" dt="2025-08-09T07:37:47.989" v="1977" actId="20577"/>
          <ac:spMkLst>
            <pc:docMk/>
            <pc:sldMk cId="3597142765" sldId="263"/>
            <ac:spMk id="6" creationId="{CEA3228E-C99E-FA9B-9888-E460F90ADBBC}"/>
          </ac:spMkLst>
        </pc:spChg>
        <pc:spChg chg="add mod">
          <ac:chgData name="Konrad Ritter" userId="a6e8e9d6da2f7611" providerId="LiveId" clId="{206994F0-EAB1-4982-9759-92E43A79CE87}" dt="2025-08-09T07:35:33.739" v="1852"/>
          <ac:spMkLst>
            <pc:docMk/>
            <pc:sldMk cId="3597142765" sldId="263"/>
            <ac:spMk id="7" creationId="{E98A1801-8FB4-E052-BE55-42EAB66D04A2}"/>
          </ac:spMkLst>
        </pc:spChg>
        <pc:spChg chg="add mod">
          <ac:chgData name="Konrad Ritter" userId="a6e8e9d6da2f7611" providerId="LiveId" clId="{206994F0-EAB1-4982-9759-92E43A79CE87}" dt="2025-08-09T07:37:34.276" v="1975" actId="20577"/>
          <ac:spMkLst>
            <pc:docMk/>
            <pc:sldMk cId="3597142765" sldId="263"/>
            <ac:spMk id="9" creationId="{3DA56375-4EBB-6CD2-73BE-741894C96921}"/>
          </ac:spMkLst>
        </pc:spChg>
        <pc:picChg chg="add mod">
          <ac:chgData name="Konrad Ritter" userId="a6e8e9d6da2f7611" providerId="LiveId" clId="{206994F0-EAB1-4982-9759-92E43A79CE87}" dt="2025-08-09T07:36:04.037" v="1960" actId="1038"/>
          <ac:picMkLst>
            <pc:docMk/>
            <pc:sldMk cId="3597142765" sldId="263"/>
            <ac:picMk id="5" creationId="{256121E6-72B7-E8E4-E4B4-50BCFF8DFF6F}"/>
          </ac:picMkLst>
        </pc:picChg>
        <pc:picChg chg="add mod">
          <ac:chgData name="Konrad Ritter" userId="a6e8e9d6da2f7611" providerId="LiveId" clId="{206994F0-EAB1-4982-9759-92E43A79CE87}" dt="2025-08-09T07:35:33.739" v="1852"/>
          <ac:picMkLst>
            <pc:docMk/>
            <pc:sldMk cId="3597142765" sldId="263"/>
            <ac:picMk id="8" creationId="{9DD992CB-D857-6709-CC20-23B51B492DE1}"/>
          </ac:picMkLst>
        </pc:picChg>
      </pc:sldChg>
      <pc:sldChg chg="modSp add del mod">
        <pc:chgData name="Konrad Ritter" userId="a6e8e9d6da2f7611" providerId="LiveId" clId="{206994F0-EAB1-4982-9759-92E43A79CE87}" dt="2025-08-09T07:40:04.458" v="1988" actId="47"/>
        <pc:sldMkLst>
          <pc:docMk/>
          <pc:sldMk cId="436878665" sldId="264"/>
        </pc:sldMkLst>
        <pc:spChg chg="mod">
          <ac:chgData name="Konrad Ritter" userId="a6e8e9d6da2f7611" providerId="LiveId" clId="{206994F0-EAB1-4982-9759-92E43A79CE87}" dt="2025-08-09T07:38:43.996" v="1983" actId="27636"/>
          <ac:spMkLst>
            <pc:docMk/>
            <pc:sldMk cId="436878665" sldId="264"/>
            <ac:spMk id="4" creationId="{6640405D-BBF2-AE8C-830C-6B6C105AC7C5}"/>
          </ac:spMkLst>
        </pc:spChg>
      </pc:sldChg>
      <pc:sldChg chg="addSp delSp modSp new del mod chgLayout">
        <pc:chgData name="Konrad Ritter" userId="a6e8e9d6da2f7611" providerId="LiveId" clId="{206994F0-EAB1-4982-9759-92E43A79CE87}" dt="2025-08-09T07:50:26.594" v="2050" actId="47"/>
        <pc:sldMkLst>
          <pc:docMk/>
          <pc:sldMk cId="1770770701" sldId="265"/>
        </pc:sldMkLst>
        <pc:spChg chg="del">
          <ac:chgData name="Konrad Ritter" userId="a6e8e9d6da2f7611" providerId="LiveId" clId="{206994F0-EAB1-4982-9759-92E43A79CE87}" dt="2025-08-09T07:39:40.552" v="1985" actId="700"/>
          <ac:spMkLst>
            <pc:docMk/>
            <pc:sldMk cId="1770770701" sldId="265"/>
            <ac:spMk id="2" creationId="{60AB0FDB-6EF5-7741-DBB9-99655A03198C}"/>
          </ac:spMkLst>
        </pc:spChg>
        <pc:spChg chg="add mod ord">
          <ac:chgData name="Konrad Ritter" userId="a6e8e9d6da2f7611" providerId="LiveId" clId="{206994F0-EAB1-4982-9759-92E43A79CE87}" dt="2025-08-09T07:44:45.092" v="2017" actId="20577"/>
          <ac:spMkLst>
            <pc:docMk/>
            <pc:sldMk cId="1770770701" sldId="265"/>
            <ac:spMk id="3" creationId="{B03836E0-C806-6294-A6B0-4247FF67C60A}"/>
          </ac:spMkLst>
        </pc:spChg>
      </pc:sldChg>
      <pc:sldChg chg="modSp new del">
        <pc:chgData name="Konrad Ritter" userId="a6e8e9d6da2f7611" providerId="LiveId" clId="{206994F0-EAB1-4982-9759-92E43A79CE87}" dt="2025-08-09T07:50:26.594" v="2050" actId="47"/>
        <pc:sldMkLst>
          <pc:docMk/>
          <pc:sldMk cId="3398295834" sldId="266"/>
        </pc:sldMkLst>
        <pc:spChg chg="mod">
          <ac:chgData name="Konrad Ritter" userId="a6e8e9d6da2f7611" providerId="LiveId" clId="{206994F0-EAB1-4982-9759-92E43A79CE87}" dt="2025-08-09T07:45:20.136" v="2019"/>
          <ac:spMkLst>
            <pc:docMk/>
            <pc:sldMk cId="3398295834" sldId="266"/>
            <ac:spMk id="2" creationId="{CFCBD4C3-F7AA-EAC0-316C-C390F4F043FF}"/>
          </ac:spMkLst>
        </pc:spChg>
      </pc:sldChg>
      <pc:sldChg chg="modSp new del">
        <pc:chgData name="Konrad Ritter" userId="a6e8e9d6da2f7611" providerId="LiveId" clId="{206994F0-EAB1-4982-9759-92E43A79CE87}" dt="2025-08-09T07:46:09.825" v="2025" actId="47"/>
        <pc:sldMkLst>
          <pc:docMk/>
          <pc:sldMk cId="852982659" sldId="267"/>
        </pc:sldMkLst>
        <pc:spChg chg="mod">
          <ac:chgData name="Konrad Ritter" userId="a6e8e9d6da2f7611" providerId="LiveId" clId="{206994F0-EAB1-4982-9759-92E43A79CE87}" dt="2025-08-09T07:46:04.429" v="2024"/>
          <ac:spMkLst>
            <pc:docMk/>
            <pc:sldMk cId="852982659" sldId="267"/>
            <ac:spMk id="2" creationId="{3603685D-65CD-56C0-7CD9-CE87D12D85DF}"/>
          </ac:spMkLst>
        </pc:spChg>
      </pc:sldChg>
      <pc:sldChg chg="modSp new del">
        <pc:chgData name="Konrad Ritter" userId="a6e8e9d6da2f7611" providerId="LiveId" clId="{206994F0-EAB1-4982-9759-92E43A79CE87}" dt="2025-08-09T07:45:52.730" v="2022" actId="47"/>
        <pc:sldMkLst>
          <pc:docMk/>
          <pc:sldMk cId="1996042731" sldId="267"/>
        </pc:sldMkLst>
        <pc:spChg chg="mod">
          <ac:chgData name="Konrad Ritter" userId="a6e8e9d6da2f7611" providerId="LiveId" clId="{206994F0-EAB1-4982-9759-92E43A79CE87}" dt="2025-08-09T07:45:39.890" v="2021"/>
          <ac:spMkLst>
            <pc:docMk/>
            <pc:sldMk cId="1996042731" sldId="267"/>
            <ac:spMk id="2" creationId="{E162FF46-6F3D-08D7-5AFF-0318D1129DAD}"/>
          </ac:spMkLst>
        </pc:spChg>
      </pc:sldChg>
      <pc:sldChg chg="modSp new del mod">
        <pc:chgData name="Konrad Ritter" userId="a6e8e9d6da2f7611" providerId="LiveId" clId="{206994F0-EAB1-4982-9759-92E43A79CE87}" dt="2025-08-09T07:50:26.594" v="2050" actId="47"/>
        <pc:sldMkLst>
          <pc:docMk/>
          <pc:sldMk cId="2373215535" sldId="267"/>
        </pc:sldMkLst>
        <pc:spChg chg="mod">
          <ac:chgData name="Konrad Ritter" userId="a6e8e9d6da2f7611" providerId="LiveId" clId="{206994F0-EAB1-4982-9759-92E43A79CE87}" dt="2025-08-09T07:48:02.870" v="2030" actId="2710"/>
          <ac:spMkLst>
            <pc:docMk/>
            <pc:sldMk cId="2373215535" sldId="267"/>
            <ac:spMk id="2" creationId="{68756EA7-6A41-287F-003A-B5EE8FC0E52D}"/>
          </ac:spMkLst>
        </pc:spChg>
      </pc:sldChg>
      <pc:sldChg chg="addSp modSp new mod">
        <pc:chgData name="Konrad Ritter" userId="a6e8e9d6da2f7611" providerId="LiveId" clId="{206994F0-EAB1-4982-9759-92E43A79CE87}" dt="2025-08-09T09:54:36.786" v="3695" actId="20577"/>
        <pc:sldMkLst>
          <pc:docMk/>
          <pc:sldMk cId="2480410016" sldId="268"/>
        </pc:sldMkLst>
        <pc:spChg chg="mod">
          <ac:chgData name="Konrad Ritter" userId="a6e8e9d6da2f7611" providerId="LiveId" clId="{206994F0-EAB1-4982-9759-92E43A79CE87}" dt="2025-08-09T07:50:50.772" v="2052" actId="115"/>
          <ac:spMkLst>
            <pc:docMk/>
            <pc:sldMk cId="2480410016" sldId="268"/>
            <ac:spMk id="2" creationId="{BC0C5742-C5F6-B915-B6DB-3FA1D2F3CC42}"/>
          </ac:spMkLst>
        </pc:spChg>
        <pc:spChg chg="add mod">
          <ac:chgData name="Konrad Ritter" userId="a6e8e9d6da2f7611" providerId="LiveId" clId="{206994F0-EAB1-4982-9759-92E43A79CE87}" dt="2025-08-09T09:54:36.786" v="3695" actId="20577"/>
          <ac:spMkLst>
            <pc:docMk/>
            <pc:sldMk cId="2480410016" sldId="268"/>
            <ac:spMk id="4" creationId="{AF16D85B-122E-EB13-CD12-558984EFBC69}"/>
          </ac:spMkLst>
        </pc:spChg>
        <pc:spChg chg="add mod">
          <ac:chgData name="Konrad Ritter" userId="a6e8e9d6da2f7611" providerId="LiveId" clId="{206994F0-EAB1-4982-9759-92E43A79CE87}" dt="2025-08-09T07:50:39.008" v="2051"/>
          <ac:spMkLst>
            <pc:docMk/>
            <pc:sldMk cId="2480410016" sldId="268"/>
            <ac:spMk id="5" creationId="{DC1AFAEF-6A99-E958-CB39-5C58AEBDA12E}"/>
          </ac:spMkLst>
        </pc:spChg>
        <pc:spChg chg="add mod">
          <ac:chgData name="Konrad Ritter" userId="a6e8e9d6da2f7611" providerId="LiveId" clId="{206994F0-EAB1-4982-9759-92E43A79CE87}" dt="2025-08-09T07:50:39.008" v="2051"/>
          <ac:spMkLst>
            <pc:docMk/>
            <pc:sldMk cId="2480410016" sldId="268"/>
            <ac:spMk id="7" creationId="{17366D3D-22DA-886D-C18D-C1464FA4B5D2}"/>
          </ac:spMkLst>
        </pc:spChg>
        <pc:picChg chg="add mod">
          <ac:chgData name="Konrad Ritter" userId="a6e8e9d6da2f7611" providerId="LiveId" clId="{206994F0-EAB1-4982-9759-92E43A79CE87}" dt="2025-08-09T07:50:39.008" v="2051"/>
          <ac:picMkLst>
            <pc:docMk/>
            <pc:sldMk cId="2480410016" sldId="268"/>
            <ac:picMk id="3" creationId="{F561CF31-3023-E85C-2AEC-0A408965C5AF}"/>
          </ac:picMkLst>
        </pc:picChg>
        <pc:picChg chg="add mod">
          <ac:chgData name="Konrad Ritter" userId="a6e8e9d6da2f7611" providerId="LiveId" clId="{206994F0-EAB1-4982-9759-92E43A79CE87}" dt="2025-08-09T07:50:39.008" v="2051"/>
          <ac:picMkLst>
            <pc:docMk/>
            <pc:sldMk cId="2480410016" sldId="268"/>
            <ac:picMk id="6" creationId="{D980AA49-47FE-6CDB-D518-61CBBE9F0618}"/>
          </ac:picMkLst>
        </pc:picChg>
      </pc:sldChg>
      <pc:sldChg chg="addSp delSp modSp new mod">
        <pc:chgData name="Konrad Ritter" userId="a6e8e9d6da2f7611" providerId="LiveId" clId="{206994F0-EAB1-4982-9759-92E43A79CE87}" dt="2025-08-09T11:11:03.837" v="6895" actId="20577"/>
        <pc:sldMkLst>
          <pc:docMk/>
          <pc:sldMk cId="286456933" sldId="269"/>
        </pc:sldMkLst>
        <pc:spChg chg="mod">
          <ac:chgData name="Konrad Ritter" userId="a6e8e9d6da2f7611" providerId="LiveId" clId="{206994F0-EAB1-4982-9759-92E43A79CE87}" dt="2025-08-09T07:51:07.770" v="2054" actId="14100"/>
          <ac:spMkLst>
            <pc:docMk/>
            <pc:sldMk cId="286456933" sldId="269"/>
            <ac:spMk id="2" creationId="{33D4ECDF-8FA1-36D7-0DD9-D9C34CCB201D}"/>
          </ac:spMkLst>
        </pc:spChg>
        <pc:spChg chg="add del mod">
          <ac:chgData name="Konrad Ritter" userId="a6e8e9d6da2f7611" providerId="LiveId" clId="{206994F0-EAB1-4982-9759-92E43A79CE87}" dt="2025-08-09T07:52:01.815" v="2058"/>
          <ac:spMkLst>
            <pc:docMk/>
            <pc:sldMk cId="286456933" sldId="269"/>
            <ac:spMk id="3" creationId="{F7F1075B-77D1-2F58-AF28-15B88E3D5159}"/>
          </ac:spMkLst>
        </pc:spChg>
        <pc:spChg chg="add mod">
          <ac:chgData name="Konrad Ritter" userId="a6e8e9d6da2f7611" providerId="LiveId" clId="{206994F0-EAB1-4982-9759-92E43A79CE87}" dt="2025-08-09T07:53:27.055" v="2174" actId="20577"/>
          <ac:spMkLst>
            <pc:docMk/>
            <pc:sldMk cId="286456933" sldId="269"/>
            <ac:spMk id="4" creationId="{D154D996-C3B7-7D0E-AE19-4DBC370A35C6}"/>
          </ac:spMkLst>
        </pc:spChg>
        <pc:spChg chg="add mod">
          <ac:chgData name="Konrad Ritter" userId="a6e8e9d6da2f7611" providerId="LiveId" clId="{206994F0-EAB1-4982-9759-92E43A79CE87}" dt="2025-08-09T11:11:03.837" v="6895" actId="20577"/>
          <ac:spMkLst>
            <pc:docMk/>
            <pc:sldMk cId="286456933" sldId="269"/>
            <ac:spMk id="5" creationId="{5DB630D9-5762-B644-E023-3BA3AD3096AB}"/>
          </ac:spMkLst>
        </pc:spChg>
        <pc:spChg chg="mod">
          <ac:chgData name="Konrad Ritter" userId="a6e8e9d6da2f7611" providerId="LiveId" clId="{206994F0-EAB1-4982-9759-92E43A79CE87}" dt="2025-08-09T09:52:58.816" v="3642"/>
          <ac:spMkLst>
            <pc:docMk/>
            <pc:sldMk cId="286456933" sldId="269"/>
            <ac:spMk id="20" creationId="{6366ADD7-7613-5EE7-4322-D1C4CE09F6D1}"/>
          </ac:spMkLst>
        </pc:spChg>
        <pc:grpChg chg="add mod">
          <ac:chgData name="Konrad Ritter" userId="a6e8e9d6da2f7611" providerId="LiveId" clId="{206994F0-EAB1-4982-9759-92E43A79CE87}" dt="2025-08-09T11:10:53.031" v="6891" actId="1076"/>
          <ac:grpSpMkLst>
            <pc:docMk/>
            <pc:sldMk cId="286456933" sldId="269"/>
            <ac:grpSpMk id="16" creationId="{B23C3849-41CE-CBB3-44C3-854D4E29D4B4}"/>
          </ac:grpSpMkLst>
        </pc:grpChg>
        <pc:grpChg chg="mod">
          <ac:chgData name="Konrad Ritter" userId="a6e8e9d6da2f7611" providerId="LiveId" clId="{206994F0-EAB1-4982-9759-92E43A79CE87}" dt="2025-08-09T09:52:58.816" v="3642"/>
          <ac:grpSpMkLst>
            <pc:docMk/>
            <pc:sldMk cId="286456933" sldId="269"/>
            <ac:grpSpMk id="17" creationId="{9B79568C-C385-533D-F1BB-AF0BAC283908}"/>
          </ac:grpSpMkLst>
        </pc:grpChg>
        <pc:picChg chg="add mod">
          <ac:chgData name="Konrad Ritter" userId="a6e8e9d6da2f7611" providerId="LiveId" clId="{206994F0-EAB1-4982-9759-92E43A79CE87}" dt="2025-08-09T07:59:19.861" v="2730" actId="14100"/>
          <ac:picMkLst>
            <pc:docMk/>
            <pc:sldMk cId="286456933" sldId="269"/>
            <ac:picMk id="7" creationId="{46C1D309-373B-77E7-9B6F-E3069B2245F0}"/>
          </ac:picMkLst>
        </pc:picChg>
        <pc:picChg chg="add del mod">
          <ac:chgData name="Konrad Ritter" userId="a6e8e9d6da2f7611" providerId="LiveId" clId="{206994F0-EAB1-4982-9759-92E43A79CE87}" dt="2025-08-09T11:02:40.346" v="6549" actId="478"/>
          <ac:picMkLst>
            <pc:docMk/>
            <pc:sldMk cId="286456933" sldId="269"/>
            <ac:picMk id="9" creationId="{A2906F40-FF39-70F6-989C-31E0D22A617A}"/>
          </ac:picMkLst>
        </pc:picChg>
        <pc:picChg chg="add mod">
          <ac:chgData name="Konrad Ritter" userId="a6e8e9d6da2f7611" providerId="LiveId" clId="{206994F0-EAB1-4982-9759-92E43A79CE87}" dt="2025-08-09T08:01:25.526" v="2732" actId="1076"/>
          <ac:picMkLst>
            <pc:docMk/>
            <pc:sldMk cId="286456933" sldId="269"/>
            <ac:picMk id="11" creationId="{9393E9B8-9DA9-7602-4EB9-ADD1D9340276}"/>
          </ac:picMkLst>
        </pc:picChg>
        <pc:picChg chg="add mod">
          <ac:chgData name="Konrad Ritter" userId="a6e8e9d6da2f7611" providerId="LiveId" clId="{206994F0-EAB1-4982-9759-92E43A79CE87}" dt="2025-08-09T08:02:07.299" v="2755" actId="1035"/>
          <ac:picMkLst>
            <pc:docMk/>
            <pc:sldMk cId="286456933" sldId="269"/>
            <ac:picMk id="13" creationId="{553BFE8C-D848-79CF-0190-8E55DB50A0AE}"/>
          </ac:picMkLst>
        </pc:picChg>
        <pc:picChg chg="add mod">
          <ac:chgData name="Konrad Ritter" userId="a6e8e9d6da2f7611" providerId="LiveId" clId="{206994F0-EAB1-4982-9759-92E43A79CE87}" dt="2025-08-09T08:03:03.699" v="2759" actId="1076"/>
          <ac:picMkLst>
            <pc:docMk/>
            <pc:sldMk cId="286456933" sldId="269"/>
            <ac:picMk id="15" creationId="{0BA3A267-01E1-9071-6629-CE5A3AA34018}"/>
          </ac:picMkLst>
        </pc:picChg>
        <pc:picChg chg="mod">
          <ac:chgData name="Konrad Ritter" userId="a6e8e9d6da2f7611" providerId="LiveId" clId="{206994F0-EAB1-4982-9759-92E43A79CE87}" dt="2025-08-09T09:52:58.816" v="3642"/>
          <ac:picMkLst>
            <pc:docMk/>
            <pc:sldMk cId="286456933" sldId="269"/>
            <ac:picMk id="19" creationId="{48EB3D17-46D2-2FBD-6343-7CA07631198A}"/>
          </ac:picMkLst>
        </pc:picChg>
        <pc:picChg chg="add mod">
          <ac:chgData name="Konrad Ritter" userId="a6e8e9d6da2f7611" providerId="LiveId" clId="{206994F0-EAB1-4982-9759-92E43A79CE87}" dt="2025-08-09T11:02:49.734" v="6558" actId="1037"/>
          <ac:picMkLst>
            <pc:docMk/>
            <pc:sldMk cId="286456933" sldId="269"/>
            <ac:picMk id="21" creationId="{9016FA79-7A63-424C-DB1E-ECE86A606372}"/>
          </ac:picMkLst>
        </pc:picChg>
        <pc:cxnChg chg="mod">
          <ac:chgData name="Konrad Ritter" userId="a6e8e9d6da2f7611" providerId="LiveId" clId="{206994F0-EAB1-4982-9759-92E43A79CE87}" dt="2025-08-09T09:52:58.816" v="3642"/>
          <ac:cxnSpMkLst>
            <pc:docMk/>
            <pc:sldMk cId="286456933" sldId="269"/>
            <ac:cxnSpMk id="18" creationId="{B91ADF5C-3D93-A957-683B-283AE93E86EB}"/>
          </ac:cxnSpMkLst>
        </pc:cxnChg>
      </pc:sldChg>
      <pc:sldChg chg="addSp delSp modSp new mod">
        <pc:chgData name="Konrad Ritter" userId="a6e8e9d6da2f7611" providerId="LiveId" clId="{206994F0-EAB1-4982-9759-92E43A79CE87}" dt="2025-08-09T08:15:44.185" v="3184" actId="1076"/>
        <pc:sldMkLst>
          <pc:docMk/>
          <pc:sldMk cId="3511426632" sldId="270"/>
        </pc:sldMkLst>
        <pc:spChg chg="mod">
          <ac:chgData name="Konrad Ritter" userId="a6e8e9d6da2f7611" providerId="LiveId" clId="{206994F0-EAB1-4982-9759-92E43A79CE87}" dt="2025-08-09T08:04:42.758" v="2777" actId="115"/>
          <ac:spMkLst>
            <pc:docMk/>
            <pc:sldMk cId="3511426632" sldId="270"/>
            <ac:spMk id="2" creationId="{7367BAC5-533F-9700-870A-4F4A5CF84FA3}"/>
          </ac:spMkLst>
        </pc:spChg>
        <pc:spChg chg="add mod">
          <ac:chgData name="Konrad Ritter" userId="a6e8e9d6da2f7611" providerId="LiveId" clId="{206994F0-EAB1-4982-9759-92E43A79CE87}" dt="2025-08-09T08:07:50.629" v="2953" actId="255"/>
          <ac:spMkLst>
            <pc:docMk/>
            <pc:sldMk cId="3511426632" sldId="270"/>
            <ac:spMk id="3" creationId="{9228F423-F8D9-5D34-E313-7264645240F4}"/>
          </ac:spMkLst>
        </pc:spChg>
        <pc:picChg chg="add del mod">
          <ac:chgData name="Konrad Ritter" userId="a6e8e9d6da2f7611" providerId="LiveId" clId="{206994F0-EAB1-4982-9759-92E43A79CE87}" dt="2025-08-09T08:14:30.688" v="3122" actId="478"/>
          <ac:picMkLst>
            <pc:docMk/>
            <pc:sldMk cId="3511426632" sldId="270"/>
            <ac:picMk id="5" creationId="{C6A39CFC-1F35-2DAF-7A56-CB506AC401AF}"/>
          </ac:picMkLst>
        </pc:picChg>
        <pc:picChg chg="add mod">
          <ac:chgData name="Konrad Ritter" userId="a6e8e9d6da2f7611" providerId="LiveId" clId="{206994F0-EAB1-4982-9759-92E43A79CE87}" dt="2025-08-09T08:14:42.664" v="3124" actId="1076"/>
          <ac:picMkLst>
            <pc:docMk/>
            <pc:sldMk cId="3511426632" sldId="270"/>
            <ac:picMk id="7" creationId="{DC4CA6B0-47EF-0749-FF19-18629CF7B670}"/>
          </ac:picMkLst>
        </pc:picChg>
        <pc:picChg chg="add mod">
          <ac:chgData name="Konrad Ritter" userId="a6e8e9d6da2f7611" providerId="LiveId" clId="{206994F0-EAB1-4982-9759-92E43A79CE87}" dt="2025-08-09T08:15:10.179" v="3181" actId="1037"/>
          <ac:picMkLst>
            <pc:docMk/>
            <pc:sldMk cId="3511426632" sldId="270"/>
            <ac:picMk id="9" creationId="{2AD41485-F03E-1B2D-51E0-441B30026170}"/>
          </ac:picMkLst>
        </pc:picChg>
        <pc:picChg chg="add del mod">
          <ac:chgData name="Konrad Ritter" userId="a6e8e9d6da2f7611" providerId="LiveId" clId="{206994F0-EAB1-4982-9759-92E43A79CE87}" dt="2025-08-09T08:09:46.752" v="2962" actId="478"/>
          <ac:picMkLst>
            <pc:docMk/>
            <pc:sldMk cId="3511426632" sldId="270"/>
            <ac:picMk id="11" creationId="{BC1FA7A4-31D2-CE12-2C46-4B523B4CE985}"/>
          </ac:picMkLst>
        </pc:picChg>
        <pc:picChg chg="add mod">
          <ac:chgData name="Konrad Ritter" userId="a6e8e9d6da2f7611" providerId="LiveId" clId="{206994F0-EAB1-4982-9759-92E43A79CE87}" dt="2025-08-09T08:15:10.179" v="3181" actId="1037"/>
          <ac:picMkLst>
            <pc:docMk/>
            <pc:sldMk cId="3511426632" sldId="270"/>
            <ac:picMk id="13" creationId="{D047EC1F-1E53-82FF-5494-BBC0AA7CC971}"/>
          </ac:picMkLst>
        </pc:picChg>
        <pc:picChg chg="add del mod">
          <ac:chgData name="Konrad Ritter" userId="a6e8e9d6da2f7611" providerId="LiveId" clId="{206994F0-EAB1-4982-9759-92E43A79CE87}" dt="2025-08-09T08:14:27.267" v="3121" actId="478"/>
          <ac:picMkLst>
            <pc:docMk/>
            <pc:sldMk cId="3511426632" sldId="270"/>
            <ac:picMk id="15" creationId="{47BFE332-E4F4-CB3B-2DE4-E9CE26E1A41B}"/>
          </ac:picMkLst>
        </pc:picChg>
        <pc:picChg chg="add mod">
          <ac:chgData name="Konrad Ritter" userId="a6e8e9d6da2f7611" providerId="LiveId" clId="{206994F0-EAB1-4982-9759-92E43A79CE87}" dt="2025-08-09T08:15:10.179" v="3181" actId="1037"/>
          <ac:picMkLst>
            <pc:docMk/>
            <pc:sldMk cId="3511426632" sldId="270"/>
            <ac:picMk id="16" creationId="{DC0AA64A-9FBA-D94B-11D8-3DE57F4980BF}"/>
          </ac:picMkLst>
        </pc:picChg>
        <pc:picChg chg="add mod">
          <ac:chgData name="Konrad Ritter" userId="a6e8e9d6da2f7611" providerId="LiveId" clId="{206994F0-EAB1-4982-9759-92E43A79CE87}" dt="2025-08-09T08:15:10.179" v="3181" actId="1037"/>
          <ac:picMkLst>
            <pc:docMk/>
            <pc:sldMk cId="3511426632" sldId="270"/>
            <ac:picMk id="17" creationId="{A346D50D-BD2B-FB44-7904-9DB9C3D18B92}"/>
          </ac:picMkLst>
        </pc:picChg>
        <pc:picChg chg="add mod">
          <ac:chgData name="Konrad Ritter" userId="a6e8e9d6da2f7611" providerId="LiveId" clId="{206994F0-EAB1-4982-9759-92E43A79CE87}" dt="2025-08-09T08:15:10.179" v="3181" actId="1037"/>
          <ac:picMkLst>
            <pc:docMk/>
            <pc:sldMk cId="3511426632" sldId="270"/>
            <ac:picMk id="18" creationId="{40A589C5-F495-1CF4-3ADF-0925CB7EB79A}"/>
          </ac:picMkLst>
        </pc:picChg>
        <pc:picChg chg="add mod">
          <ac:chgData name="Konrad Ritter" userId="a6e8e9d6da2f7611" providerId="LiveId" clId="{206994F0-EAB1-4982-9759-92E43A79CE87}" dt="2025-08-09T08:15:10.179" v="3181" actId="1037"/>
          <ac:picMkLst>
            <pc:docMk/>
            <pc:sldMk cId="3511426632" sldId="270"/>
            <ac:picMk id="19" creationId="{BDCB6DAC-A036-0ABC-9D9D-B62B668BFA2F}"/>
          </ac:picMkLst>
        </pc:picChg>
        <pc:picChg chg="add mod">
          <ac:chgData name="Konrad Ritter" userId="a6e8e9d6da2f7611" providerId="LiveId" clId="{206994F0-EAB1-4982-9759-92E43A79CE87}" dt="2025-08-09T08:15:20.216" v="3182" actId="1076"/>
          <ac:picMkLst>
            <pc:docMk/>
            <pc:sldMk cId="3511426632" sldId="270"/>
            <ac:picMk id="20" creationId="{3C23AFC1-BF3F-B769-DB77-105F8CFD35C4}"/>
          </ac:picMkLst>
        </pc:picChg>
        <pc:picChg chg="add mod">
          <ac:chgData name="Konrad Ritter" userId="a6e8e9d6da2f7611" providerId="LiveId" clId="{206994F0-EAB1-4982-9759-92E43A79CE87}" dt="2025-08-09T08:15:20.216" v="3182" actId="1076"/>
          <ac:picMkLst>
            <pc:docMk/>
            <pc:sldMk cId="3511426632" sldId="270"/>
            <ac:picMk id="21" creationId="{CB2B5134-DB35-5E64-6890-3568C572EEC8}"/>
          </ac:picMkLst>
        </pc:picChg>
        <pc:picChg chg="add mod">
          <ac:chgData name="Konrad Ritter" userId="a6e8e9d6da2f7611" providerId="LiveId" clId="{206994F0-EAB1-4982-9759-92E43A79CE87}" dt="2025-08-09T08:15:20.216" v="3182" actId="1076"/>
          <ac:picMkLst>
            <pc:docMk/>
            <pc:sldMk cId="3511426632" sldId="270"/>
            <ac:picMk id="22" creationId="{ED01C57A-1035-402B-E884-32A8F6A08E09}"/>
          </ac:picMkLst>
        </pc:picChg>
        <pc:picChg chg="add mod">
          <ac:chgData name="Konrad Ritter" userId="a6e8e9d6da2f7611" providerId="LiveId" clId="{206994F0-EAB1-4982-9759-92E43A79CE87}" dt="2025-08-09T08:15:20.216" v="3182" actId="1076"/>
          <ac:picMkLst>
            <pc:docMk/>
            <pc:sldMk cId="3511426632" sldId="270"/>
            <ac:picMk id="23" creationId="{BCFF45FD-A7F1-CE0D-5228-B231555758FB}"/>
          </ac:picMkLst>
        </pc:picChg>
        <pc:picChg chg="add mod">
          <ac:chgData name="Konrad Ritter" userId="a6e8e9d6da2f7611" providerId="LiveId" clId="{206994F0-EAB1-4982-9759-92E43A79CE87}" dt="2025-08-09T08:15:20.216" v="3182" actId="1076"/>
          <ac:picMkLst>
            <pc:docMk/>
            <pc:sldMk cId="3511426632" sldId="270"/>
            <ac:picMk id="24" creationId="{B061A914-66F1-E47C-D07F-10C054C1FE05}"/>
          </ac:picMkLst>
        </pc:picChg>
        <pc:picChg chg="add mod">
          <ac:chgData name="Konrad Ritter" userId="a6e8e9d6da2f7611" providerId="LiveId" clId="{206994F0-EAB1-4982-9759-92E43A79CE87}" dt="2025-08-09T08:14:07.873" v="3023" actId="1076"/>
          <ac:picMkLst>
            <pc:docMk/>
            <pc:sldMk cId="3511426632" sldId="270"/>
            <ac:picMk id="25" creationId="{1B7114F1-A262-7F64-18AE-DCDBCFFE3069}"/>
          </ac:picMkLst>
        </pc:picChg>
        <pc:picChg chg="add mod">
          <ac:chgData name="Konrad Ritter" userId="a6e8e9d6da2f7611" providerId="LiveId" clId="{206994F0-EAB1-4982-9759-92E43A79CE87}" dt="2025-08-09T08:14:07.873" v="3023" actId="1076"/>
          <ac:picMkLst>
            <pc:docMk/>
            <pc:sldMk cId="3511426632" sldId="270"/>
            <ac:picMk id="26" creationId="{480B2D92-A29A-B518-AF94-3C1A347ED53E}"/>
          </ac:picMkLst>
        </pc:picChg>
        <pc:picChg chg="add mod">
          <ac:chgData name="Konrad Ritter" userId="a6e8e9d6da2f7611" providerId="LiveId" clId="{206994F0-EAB1-4982-9759-92E43A79CE87}" dt="2025-08-09T08:14:07.873" v="3023" actId="1076"/>
          <ac:picMkLst>
            <pc:docMk/>
            <pc:sldMk cId="3511426632" sldId="270"/>
            <ac:picMk id="27" creationId="{7F88C7BC-E62C-4F88-0F69-4BE4BC1E9193}"/>
          </ac:picMkLst>
        </pc:picChg>
        <pc:picChg chg="add mod">
          <ac:chgData name="Konrad Ritter" userId="a6e8e9d6da2f7611" providerId="LiveId" clId="{206994F0-EAB1-4982-9759-92E43A79CE87}" dt="2025-08-09T08:14:07.873" v="3023" actId="1076"/>
          <ac:picMkLst>
            <pc:docMk/>
            <pc:sldMk cId="3511426632" sldId="270"/>
            <ac:picMk id="28" creationId="{64E8B8E6-EA56-8888-900D-71C54071FB0F}"/>
          </ac:picMkLst>
        </pc:picChg>
        <pc:picChg chg="add mod">
          <ac:chgData name="Konrad Ritter" userId="a6e8e9d6da2f7611" providerId="LiveId" clId="{206994F0-EAB1-4982-9759-92E43A79CE87}" dt="2025-08-09T08:14:42.664" v="3124" actId="1076"/>
          <ac:picMkLst>
            <pc:docMk/>
            <pc:sldMk cId="3511426632" sldId="270"/>
            <ac:picMk id="29" creationId="{80661A27-5EFA-6C3C-11A6-7EAE58499698}"/>
          </ac:picMkLst>
        </pc:picChg>
        <pc:picChg chg="add mod">
          <ac:chgData name="Konrad Ritter" userId="a6e8e9d6da2f7611" providerId="LiveId" clId="{206994F0-EAB1-4982-9759-92E43A79CE87}" dt="2025-08-09T08:14:42.664" v="3124" actId="1076"/>
          <ac:picMkLst>
            <pc:docMk/>
            <pc:sldMk cId="3511426632" sldId="270"/>
            <ac:picMk id="30" creationId="{F854E3F4-5485-E580-09F4-4579E0BEDD4B}"/>
          </ac:picMkLst>
        </pc:picChg>
        <pc:picChg chg="add mod">
          <ac:chgData name="Konrad Ritter" userId="a6e8e9d6da2f7611" providerId="LiveId" clId="{206994F0-EAB1-4982-9759-92E43A79CE87}" dt="2025-08-09T08:14:42.664" v="3124" actId="1076"/>
          <ac:picMkLst>
            <pc:docMk/>
            <pc:sldMk cId="3511426632" sldId="270"/>
            <ac:picMk id="31" creationId="{870E7FED-C685-0227-362B-11B8270C850C}"/>
          </ac:picMkLst>
        </pc:picChg>
        <pc:picChg chg="add mod">
          <ac:chgData name="Konrad Ritter" userId="a6e8e9d6da2f7611" providerId="LiveId" clId="{206994F0-EAB1-4982-9759-92E43A79CE87}" dt="2025-08-09T08:14:42.664" v="3124" actId="1076"/>
          <ac:picMkLst>
            <pc:docMk/>
            <pc:sldMk cId="3511426632" sldId="270"/>
            <ac:picMk id="32" creationId="{9F7C4100-5591-CEEB-D60E-2BF97799A9AE}"/>
          </ac:picMkLst>
        </pc:picChg>
        <pc:picChg chg="add mod">
          <ac:chgData name="Konrad Ritter" userId="a6e8e9d6da2f7611" providerId="LiveId" clId="{206994F0-EAB1-4982-9759-92E43A79CE87}" dt="2025-08-09T08:14:42.664" v="3124" actId="1076"/>
          <ac:picMkLst>
            <pc:docMk/>
            <pc:sldMk cId="3511426632" sldId="270"/>
            <ac:picMk id="33" creationId="{8A03323D-82D5-EB8F-9864-0369FD0352AC}"/>
          </ac:picMkLst>
        </pc:picChg>
        <pc:picChg chg="add mod">
          <ac:chgData name="Konrad Ritter" userId="a6e8e9d6da2f7611" providerId="LiveId" clId="{206994F0-EAB1-4982-9759-92E43A79CE87}" dt="2025-08-09T08:15:44.185" v="3184" actId="1076"/>
          <ac:picMkLst>
            <pc:docMk/>
            <pc:sldMk cId="3511426632" sldId="270"/>
            <ac:picMk id="35" creationId="{5FDF2856-B28E-14FB-C8DA-46465593416C}"/>
          </ac:picMkLst>
        </pc:picChg>
      </pc:sldChg>
      <pc:sldChg chg="addSp delSp modSp new mod">
        <pc:chgData name="Konrad Ritter" userId="a6e8e9d6da2f7611" providerId="LiveId" clId="{206994F0-EAB1-4982-9759-92E43A79CE87}" dt="2025-08-09T11:11:16.103" v="6897" actId="20577"/>
        <pc:sldMkLst>
          <pc:docMk/>
          <pc:sldMk cId="2417422093" sldId="271"/>
        </pc:sldMkLst>
        <pc:spChg chg="mod">
          <ac:chgData name="Konrad Ritter" userId="a6e8e9d6da2f7611" providerId="LiveId" clId="{206994F0-EAB1-4982-9759-92E43A79CE87}" dt="2025-08-09T10:05:26.619" v="4325" actId="115"/>
          <ac:spMkLst>
            <pc:docMk/>
            <pc:sldMk cId="2417422093" sldId="271"/>
            <ac:spMk id="2" creationId="{0B4FFDF4-52C0-E9BE-2FC6-B51D76511C8F}"/>
          </ac:spMkLst>
        </pc:spChg>
        <pc:spChg chg="add mod">
          <ac:chgData name="Konrad Ritter" userId="a6e8e9d6da2f7611" providerId="LiveId" clId="{206994F0-EAB1-4982-9759-92E43A79CE87}" dt="2025-08-09T10:25:06.311" v="4326"/>
          <ac:spMkLst>
            <pc:docMk/>
            <pc:sldMk cId="2417422093" sldId="271"/>
            <ac:spMk id="3" creationId="{5775EC27-5253-6C19-2551-4B26D2F0C7FB}"/>
          </ac:spMkLst>
        </pc:spChg>
        <pc:spChg chg="add mod">
          <ac:chgData name="Konrad Ritter" userId="a6e8e9d6da2f7611" providerId="LiveId" clId="{206994F0-EAB1-4982-9759-92E43A79CE87}" dt="2025-08-09T09:52:06.437" v="3626" actId="164"/>
          <ac:spMkLst>
            <pc:docMk/>
            <pc:sldMk cId="2417422093" sldId="271"/>
            <ac:spMk id="10" creationId="{0E2C89E7-7D60-70BB-C421-EBA961BD6232}"/>
          </ac:spMkLst>
        </pc:spChg>
        <pc:spChg chg="add del mod">
          <ac:chgData name="Konrad Ritter" userId="a6e8e9d6da2f7611" providerId="LiveId" clId="{206994F0-EAB1-4982-9759-92E43A79CE87}" dt="2025-08-09T09:55:09.101" v="3698"/>
          <ac:spMkLst>
            <pc:docMk/>
            <pc:sldMk cId="2417422093" sldId="271"/>
            <ac:spMk id="17" creationId="{48371659-2BF4-2AD5-8E8A-58184BC4181C}"/>
          </ac:spMkLst>
        </pc:spChg>
        <pc:spChg chg="add mod">
          <ac:chgData name="Konrad Ritter" userId="a6e8e9d6da2f7611" providerId="LiveId" clId="{206994F0-EAB1-4982-9759-92E43A79CE87}" dt="2025-08-09T11:11:16.103" v="6897" actId="20577"/>
          <ac:spMkLst>
            <pc:docMk/>
            <pc:sldMk cId="2417422093" sldId="271"/>
            <ac:spMk id="18" creationId="{ABA4D52B-7A7C-B8ED-01EB-71376A480D6B}"/>
          </ac:spMkLst>
        </pc:spChg>
        <pc:grpChg chg="add mod">
          <ac:chgData name="Konrad Ritter" userId="a6e8e9d6da2f7611" providerId="LiveId" clId="{206994F0-EAB1-4982-9759-92E43A79CE87}" dt="2025-08-09T09:52:49.063" v="3640" actId="164"/>
          <ac:grpSpMkLst>
            <pc:docMk/>
            <pc:sldMk cId="2417422093" sldId="271"/>
            <ac:grpSpMk id="15" creationId="{A60803AA-CB84-7C17-885C-50175E36DC58}"/>
          </ac:grpSpMkLst>
        </pc:grpChg>
        <pc:grpChg chg="add mod">
          <ac:chgData name="Konrad Ritter" userId="a6e8e9d6da2f7611" providerId="LiveId" clId="{206994F0-EAB1-4982-9759-92E43A79CE87}" dt="2025-08-09T09:52:52.203" v="3641" actId="1076"/>
          <ac:grpSpMkLst>
            <pc:docMk/>
            <pc:sldMk cId="2417422093" sldId="271"/>
            <ac:grpSpMk id="16" creationId="{7A69ADBB-1212-C080-E4DC-5B5C6C6B6E39}"/>
          </ac:grpSpMkLst>
        </pc:grpChg>
        <pc:picChg chg="add mod">
          <ac:chgData name="Konrad Ritter" userId="a6e8e9d6da2f7611" providerId="LiveId" clId="{206994F0-EAB1-4982-9759-92E43A79CE87}" dt="2025-08-09T09:52:21.868" v="3630" actId="1076"/>
          <ac:picMkLst>
            <pc:docMk/>
            <pc:sldMk cId="2417422093" sldId="271"/>
            <ac:picMk id="5" creationId="{BDC2E5FF-875E-3D0C-E970-09AFEBE6906E}"/>
          </ac:picMkLst>
        </pc:picChg>
        <pc:picChg chg="add mod">
          <ac:chgData name="Konrad Ritter" userId="a6e8e9d6da2f7611" providerId="LiveId" clId="{206994F0-EAB1-4982-9759-92E43A79CE87}" dt="2025-08-09T09:52:28.852" v="3633" actId="1076"/>
          <ac:picMkLst>
            <pc:docMk/>
            <pc:sldMk cId="2417422093" sldId="271"/>
            <ac:picMk id="7" creationId="{C95F0741-3E60-9136-0EAD-80949D0DB5C0}"/>
          </ac:picMkLst>
        </pc:picChg>
        <pc:picChg chg="add mod">
          <ac:chgData name="Konrad Ritter" userId="a6e8e9d6da2f7611" providerId="LiveId" clId="{206994F0-EAB1-4982-9759-92E43A79CE87}" dt="2025-08-09T09:52:06.437" v="3626" actId="164"/>
          <ac:picMkLst>
            <pc:docMk/>
            <pc:sldMk cId="2417422093" sldId="271"/>
            <ac:picMk id="9" creationId="{3B182B0E-2FDF-0669-5E45-3FEE5CF19175}"/>
          </ac:picMkLst>
        </pc:picChg>
        <pc:cxnChg chg="add del mod">
          <ac:chgData name="Konrad Ritter" userId="a6e8e9d6da2f7611" providerId="LiveId" clId="{206994F0-EAB1-4982-9759-92E43A79CE87}" dt="2025-08-09T09:51:38.296" v="3617" actId="478"/>
          <ac:cxnSpMkLst>
            <pc:docMk/>
            <pc:sldMk cId="2417422093" sldId="271"/>
            <ac:cxnSpMk id="12" creationId="{2F8EAD06-9466-A05A-2189-919D2C06BB78}"/>
          </ac:cxnSpMkLst>
        </pc:cxnChg>
        <pc:cxnChg chg="add mod">
          <ac:chgData name="Konrad Ritter" userId="a6e8e9d6da2f7611" providerId="LiveId" clId="{206994F0-EAB1-4982-9759-92E43A79CE87}" dt="2025-08-09T09:52:49.063" v="3640" actId="164"/>
          <ac:cxnSpMkLst>
            <pc:docMk/>
            <pc:sldMk cId="2417422093" sldId="271"/>
            <ac:cxnSpMk id="14" creationId="{C8ADC0C8-9311-081A-CB58-1AE04E686B7B}"/>
          </ac:cxnSpMkLst>
        </pc:cxnChg>
      </pc:sldChg>
      <pc:sldChg chg="addSp delSp modSp new mod">
        <pc:chgData name="Konrad Ritter" userId="a6e8e9d6da2f7611" providerId="LiveId" clId="{206994F0-EAB1-4982-9759-92E43A79CE87}" dt="2025-08-09T11:11:50.471" v="6902" actId="313"/>
        <pc:sldMkLst>
          <pc:docMk/>
          <pc:sldMk cId="3018154590" sldId="272"/>
        </pc:sldMkLst>
        <pc:spChg chg="mod">
          <ac:chgData name="Konrad Ritter" userId="a6e8e9d6da2f7611" providerId="LiveId" clId="{206994F0-EAB1-4982-9759-92E43A79CE87}" dt="2025-08-09T10:05:05.428" v="4324" actId="115"/>
          <ac:spMkLst>
            <pc:docMk/>
            <pc:sldMk cId="3018154590" sldId="272"/>
            <ac:spMk id="2" creationId="{03C02149-B575-F284-E3F7-C66090F4B288}"/>
          </ac:spMkLst>
        </pc:spChg>
        <pc:spChg chg="add del mod">
          <ac:chgData name="Konrad Ritter" userId="a6e8e9d6da2f7611" providerId="LiveId" clId="{206994F0-EAB1-4982-9759-92E43A79CE87}" dt="2025-08-09T10:25:26.945" v="4329" actId="478"/>
          <ac:spMkLst>
            <pc:docMk/>
            <pc:sldMk cId="3018154590" sldId="272"/>
            <ac:spMk id="3" creationId="{A8B4719E-B6AB-FA3B-8001-49A738C58219}"/>
          </ac:spMkLst>
        </pc:spChg>
        <pc:spChg chg="add mod">
          <ac:chgData name="Konrad Ritter" userId="a6e8e9d6da2f7611" providerId="LiveId" clId="{206994F0-EAB1-4982-9759-92E43A79CE87}" dt="2025-08-09T11:11:50.471" v="6902" actId="313"/>
          <ac:spMkLst>
            <pc:docMk/>
            <pc:sldMk cId="3018154590" sldId="272"/>
            <ac:spMk id="4" creationId="{7BEB73F1-0C28-1527-B377-3A101D6CC94C}"/>
          </ac:spMkLst>
        </pc:spChg>
        <pc:grpChg chg="add del mod">
          <ac:chgData name="Konrad Ritter" userId="a6e8e9d6da2f7611" providerId="LiveId" clId="{206994F0-EAB1-4982-9759-92E43A79CE87}" dt="2025-08-09T10:34:11.384" v="4601" actId="165"/>
          <ac:grpSpMkLst>
            <pc:docMk/>
            <pc:sldMk cId="3018154590" sldId="272"/>
            <ac:grpSpMk id="20" creationId="{3DEA4D4D-DDB4-4D3E-E6AC-C38AAF6737F6}"/>
          </ac:grpSpMkLst>
        </pc:grpChg>
        <pc:picChg chg="add mod topLvl">
          <ac:chgData name="Konrad Ritter" userId="a6e8e9d6da2f7611" providerId="LiveId" clId="{206994F0-EAB1-4982-9759-92E43A79CE87}" dt="2025-08-09T10:36:02.339" v="4660" actId="164"/>
          <ac:picMkLst>
            <pc:docMk/>
            <pc:sldMk cId="3018154590" sldId="272"/>
            <ac:picMk id="6" creationId="{3869AF1F-CB03-3C51-9991-80BC84FC1409}"/>
          </ac:picMkLst>
        </pc:picChg>
        <pc:picChg chg="add mod topLvl">
          <ac:chgData name="Konrad Ritter" userId="a6e8e9d6da2f7611" providerId="LiveId" clId="{206994F0-EAB1-4982-9759-92E43A79CE87}" dt="2025-08-09T10:36:02.339" v="4660" actId="164"/>
          <ac:picMkLst>
            <pc:docMk/>
            <pc:sldMk cId="3018154590" sldId="272"/>
            <ac:picMk id="8" creationId="{882ABC16-947A-9BD5-070A-C4F00861D0EC}"/>
          </ac:picMkLst>
        </pc:picChg>
        <pc:picChg chg="add mod topLvl">
          <ac:chgData name="Konrad Ritter" userId="a6e8e9d6da2f7611" providerId="LiveId" clId="{206994F0-EAB1-4982-9759-92E43A79CE87}" dt="2025-08-09T10:36:02.339" v="4660" actId="164"/>
          <ac:picMkLst>
            <pc:docMk/>
            <pc:sldMk cId="3018154590" sldId="272"/>
            <ac:picMk id="10" creationId="{8D4D431E-D547-B2DB-7E2A-BD4122BB62E9}"/>
          </ac:picMkLst>
        </pc:picChg>
        <pc:picChg chg="add del mod">
          <ac:chgData name="Konrad Ritter" userId="a6e8e9d6da2f7611" providerId="LiveId" clId="{206994F0-EAB1-4982-9759-92E43A79CE87}" dt="2025-08-09T10:32:07.507" v="4586" actId="478"/>
          <ac:picMkLst>
            <pc:docMk/>
            <pc:sldMk cId="3018154590" sldId="272"/>
            <ac:picMk id="12" creationId="{337D6F19-D53D-D180-4346-5BF74F2FB02B}"/>
          </ac:picMkLst>
        </pc:picChg>
        <pc:picChg chg="add mod topLvl">
          <ac:chgData name="Konrad Ritter" userId="a6e8e9d6da2f7611" providerId="LiveId" clId="{206994F0-EAB1-4982-9759-92E43A79CE87}" dt="2025-08-09T10:36:02.339" v="4660" actId="164"/>
          <ac:picMkLst>
            <pc:docMk/>
            <pc:sldMk cId="3018154590" sldId="272"/>
            <ac:picMk id="14" creationId="{BC869F43-FE4C-7990-4E7A-EBBF7F1E66C9}"/>
          </ac:picMkLst>
        </pc:picChg>
        <pc:picChg chg="add mod topLvl">
          <ac:chgData name="Konrad Ritter" userId="a6e8e9d6da2f7611" providerId="LiveId" clId="{206994F0-EAB1-4982-9759-92E43A79CE87}" dt="2025-08-09T10:36:02.339" v="4660" actId="164"/>
          <ac:picMkLst>
            <pc:docMk/>
            <pc:sldMk cId="3018154590" sldId="272"/>
            <ac:picMk id="15" creationId="{D5B2D44D-463E-B806-6B1D-7E366770DDE5}"/>
          </ac:picMkLst>
        </pc:picChg>
        <pc:picChg chg="add mod topLvl">
          <ac:chgData name="Konrad Ritter" userId="a6e8e9d6da2f7611" providerId="LiveId" clId="{206994F0-EAB1-4982-9759-92E43A79CE87}" dt="2025-08-09T10:36:02.339" v="4660" actId="164"/>
          <ac:picMkLst>
            <pc:docMk/>
            <pc:sldMk cId="3018154590" sldId="272"/>
            <ac:picMk id="16" creationId="{9B59E22B-E6BB-62E0-B60C-A9E03DC69153}"/>
          </ac:picMkLst>
        </pc:picChg>
        <pc:picChg chg="add mod topLvl">
          <ac:chgData name="Konrad Ritter" userId="a6e8e9d6da2f7611" providerId="LiveId" clId="{206994F0-EAB1-4982-9759-92E43A79CE87}" dt="2025-08-09T10:36:02.339" v="4660" actId="164"/>
          <ac:picMkLst>
            <pc:docMk/>
            <pc:sldMk cId="3018154590" sldId="272"/>
            <ac:picMk id="17" creationId="{19465F5A-8BF0-25B2-9DB2-F33FBDEF6A4B}"/>
          </ac:picMkLst>
        </pc:picChg>
        <pc:picChg chg="add mod topLvl">
          <ac:chgData name="Konrad Ritter" userId="a6e8e9d6da2f7611" providerId="LiveId" clId="{206994F0-EAB1-4982-9759-92E43A79CE87}" dt="2025-08-09T10:36:02.339" v="4660" actId="164"/>
          <ac:picMkLst>
            <pc:docMk/>
            <pc:sldMk cId="3018154590" sldId="272"/>
            <ac:picMk id="19" creationId="{4B31A1A8-F48A-F784-C620-B1F432E9B6C9}"/>
          </ac:picMkLst>
        </pc:picChg>
        <pc:picChg chg="add mod">
          <ac:chgData name="Konrad Ritter" userId="a6e8e9d6da2f7611" providerId="LiveId" clId="{206994F0-EAB1-4982-9759-92E43A79CE87}" dt="2025-08-09T10:36:02.339" v="4660" actId="164"/>
          <ac:picMkLst>
            <pc:docMk/>
            <pc:sldMk cId="3018154590" sldId="272"/>
            <ac:picMk id="22" creationId="{E052D9F0-EB17-9263-F20B-F82CFF6B796B}"/>
          </ac:picMkLst>
        </pc:picChg>
        <pc:picChg chg="add mod">
          <ac:chgData name="Konrad Ritter" userId="a6e8e9d6da2f7611" providerId="LiveId" clId="{206994F0-EAB1-4982-9759-92E43A79CE87}" dt="2025-08-09T10:36:02.339" v="4660" actId="164"/>
          <ac:picMkLst>
            <pc:docMk/>
            <pc:sldMk cId="3018154590" sldId="272"/>
            <ac:picMk id="23" creationId="{D9FE6218-72A4-64F3-B8EC-5C773A511181}"/>
          </ac:picMkLst>
        </pc:picChg>
      </pc:sldChg>
      <pc:sldChg chg="addSp modSp new mod">
        <pc:chgData name="Konrad Ritter" userId="a6e8e9d6da2f7611" providerId="LiveId" clId="{206994F0-EAB1-4982-9759-92E43A79CE87}" dt="2025-08-09T11:12:11.903" v="6904" actId="1076"/>
        <pc:sldMkLst>
          <pc:docMk/>
          <pc:sldMk cId="3687659885" sldId="273"/>
        </pc:sldMkLst>
        <pc:spChg chg="mod">
          <ac:chgData name="Konrad Ritter" userId="a6e8e9d6da2f7611" providerId="LiveId" clId="{206994F0-EAB1-4982-9759-92E43A79CE87}" dt="2025-08-09T10:37:31.652" v="4677" actId="20577"/>
          <ac:spMkLst>
            <pc:docMk/>
            <pc:sldMk cId="3687659885" sldId="273"/>
            <ac:spMk id="2" creationId="{CB8FE994-907E-73F0-BD0A-85C702A9B966}"/>
          </ac:spMkLst>
        </pc:spChg>
        <pc:spChg chg="add mod">
          <ac:chgData name="Konrad Ritter" userId="a6e8e9d6da2f7611" providerId="LiveId" clId="{206994F0-EAB1-4982-9759-92E43A79CE87}" dt="2025-08-09T10:41:52.578" v="4960" actId="207"/>
          <ac:spMkLst>
            <pc:docMk/>
            <pc:sldMk cId="3687659885" sldId="273"/>
            <ac:spMk id="3" creationId="{B95CDC7E-E0BC-3743-F8B6-8C84CC9893BB}"/>
          </ac:spMkLst>
        </pc:spChg>
        <pc:spChg chg="add mod">
          <ac:chgData name="Konrad Ritter" userId="a6e8e9d6da2f7611" providerId="LiveId" clId="{206994F0-EAB1-4982-9759-92E43A79CE87}" dt="2025-08-09T11:12:11.903" v="6904" actId="1076"/>
          <ac:spMkLst>
            <pc:docMk/>
            <pc:sldMk cId="3687659885" sldId="273"/>
            <ac:spMk id="4" creationId="{B4877F0C-9B23-EAC1-5BEE-DFEC1FA12D56}"/>
          </ac:spMkLst>
        </pc:spChg>
      </pc:sldChg>
      <pc:sldChg chg="addSp modSp new mod">
        <pc:chgData name="Konrad Ritter" userId="a6e8e9d6da2f7611" providerId="LiveId" clId="{206994F0-EAB1-4982-9759-92E43A79CE87}" dt="2025-08-09T10:47:44.183" v="5597" actId="20577"/>
        <pc:sldMkLst>
          <pc:docMk/>
          <pc:sldMk cId="1866214768" sldId="274"/>
        </pc:sldMkLst>
        <pc:spChg chg="mod">
          <ac:chgData name="Konrad Ritter" userId="a6e8e9d6da2f7611" providerId="LiveId" clId="{206994F0-EAB1-4982-9759-92E43A79CE87}" dt="2025-08-09T10:45:51.980" v="5370" actId="20577"/>
          <ac:spMkLst>
            <pc:docMk/>
            <pc:sldMk cId="1866214768" sldId="274"/>
            <ac:spMk id="2" creationId="{D7AFA6E3-0E72-6116-3794-15D4BC8445BE}"/>
          </ac:spMkLst>
        </pc:spChg>
        <pc:spChg chg="add mod">
          <ac:chgData name="Konrad Ritter" userId="a6e8e9d6da2f7611" providerId="LiveId" clId="{206994F0-EAB1-4982-9759-92E43A79CE87}" dt="2025-08-09T10:47:44.183" v="5597" actId="20577"/>
          <ac:spMkLst>
            <pc:docMk/>
            <pc:sldMk cId="1866214768" sldId="274"/>
            <ac:spMk id="3" creationId="{3D3EB92E-1BCE-207A-53B8-EFE5585CD856}"/>
          </ac:spMkLst>
        </pc:spChg>
      </pc:sldChg>
      <pc:sldChg chg="addSp modSp new mod">
        <pc:chgData name="Konrad Ritter" userId="a6e8e9d6da2f7611" providerId="LiveId" clId="{206994F0-EAB1-4982-9759-92E43A79CE87}" dt="2025-08-09T11:12:48.705" v="6909" actId="1076"/>
        <pc:sldMkLst>
          <pc:docMk/>
          <pc:sldMk cId="844467343" sldId="275"/>
        </pc:sldMkLst>
        <pc:spChg chg="mod">
          <ac:chgData name="Konrad Ritter" userId="a6e8e9d6da2f7611" providerId="LiveId" clId="{206994F0-EAB1-4982-9759-92E43A79CE87}" dt="2025-08-09T10:49:18.945" v="5617" actId="20577"/>
          <ac:spMkLst>
            <pc:docMk/>
            <pc:sldMk cId="844467343" sldId="275"/>
            <ac:spMk id="2" creationId="{A7461C2D-E4FE-0227-8DF3-CB4FABA6CE57}"/>
          </ac:spMkLst>
        </pc:spChg>
        <pc:spChg chg="add mod">
          <ac:chgData name="Konrad Ritter" userId="a6e8e9d6da2f7611" providerId="LiveId" clId="{206994F0-EAB1-4982-9759-92E43A79CE87}" dt="2025-08-09T10:52:37.218" v="5674" actId="164"/>
          <ac:spMkLst>
            <pc:docMk/>
            <pc:sldMk cId="844467343" sldId="275"/>
            <ac:spMk id="3" creationId="{8D2324B9-F3B2-AE4E-07B2-61CA2C27EE94}"/>
          </ac:spMkLst>
        </pc:spChg>
        <pc:spChg chg="add mod">
          <ac:chgData name="Konrad Ritter" userId="a6e8e9d6da2f7611" providerId="LiveId" clId="{206994F0-EAB1-4982-9759-92E43A79CE87}" dt="2025-08-09T10:52:37.218" v="5674" actId="164"/>
          <ac:spMkLst>
            <pc:docMk/>
            <pc:sldMk cId="844467343" sldId="275"/>
            <ac:spMk id="4" creationId="{E5D5BF77-CE74-54F1-4C4C-CDC40A39C06D}"/>
          </ac:spMkLst>
        </pc:spChg>
        <pc:spChg chg="add mod">
          <ac:chgData name="Konrad Ritter" userId="a6e8e9d6da2f7611" providerId="LiveId" clId="{206994F0-EAB1-4982-9759-92E43A79CE87}" dt="2025-08-09T10:54:16.349" v="5804" actId="14100"/>
          <ac:spMkLst>
            <pc:docMk/>
            <pc:sldMk cId="844467343" sldId="275"/>
            <ac:spMk id="8" creationId="{A3698CAB-A800-6751-5E26-D9AEAB707DE3}"/>
          </ac:spMkLst>
        </pc:spChg>
        <pc:spChg chg="add mod">
          <ac:chgData name="Konrad Ritter" userId="a6e8e9d6da2f7611" providerId="LiveId" clId="{206994F0-EAB1-4982-9759-92E43A79CE87}" dt="2025-08-09T11:12:28.116" v="6907" actId="20577"/>
          <ac:spMkLst>
            <pc:docMk/>
            <pc:sldMk cId="844467343" sldId="275"/>
            <ac:spMk id="9" creationId="{69BE762C-ADD5-EAB1-2CEC-7B3906B89839}"/>
          </ac:spMkLst>
        </pc:spChg>
        <pc:grpChg chg="add mod">
          <ac:chgData name="Konrad Ritter" userId="a6e8e9d6da2f7611" providerId="LiveId" clId="{206994F0-EAB1-4982-9759-92E43A79CE87}" dt="2025-08-09T10:54:26.342" v="5805" actId="1076"/>
          <ac:grpSpMkLst>
            <pc:docMk/>
            <pc:sldMk cId="844467343" sldId="275"/>
            <ac:grpSpMk id="7" creationId="{33600A5E-C166-98C5-9CE8-1DD7BB3F5D0B}"/>
          </ac:grpSpMkLst>
        </pc:grpChg>
        <pc:picChg chg="add mod">
          <ac:chgData name="Konrad Ritter" userId="a6e8e9d6da2f7611" providerId="LiveId" clId="{206994F0-EAB1-4982-9759-92E43A79CE87}" dt="2025-08-09T11:12:48.705" v="6909" actId="1076"/>
          <ac:picMkLst>
            <pc:docMk/>
            <pc:sldMk cId="844467343" sldId="275"/>
            <ac:picMk id="10" creationId="{3E2E53D6-3F59-F149-19C5-857D346BCEE5}"/>
          </ac:picMkLst>
        </pc:picChg>
        <pc:picChg chg="add mod">
          <ac:chgData name="Konrad Ritter" userId="a6e8e9d6da2f7611" providerId="LiveId" clId="{206994F0-EAB1-4982-9759-92E43A79CE87}" dt="2025-08-09T11:12:48.705" v="6909" actId="1076"/>
          <ac:picMkLst>
            <pc:docMk/>
            <pc:sldMk cId="844467343" sldId="275"/>
            <ac:picMk id="11" creationId="{E6CD40F8-82C8-AE71-272C-1ECC38FC6373}"/>
          </ac:picMkLst>
        </pc:picChg>
        <pc:cxnChg chg="add mod ord">
          <ac:chgData name="Konrad Ritter" userId="a6e8e9d6da2f7611" providerId="LiveId" clId="{206994F0-EAB1-4982-9759-92E43A79CE87}" dt="2025-08-09T10:52:37.218" v="5674" actId="164"/>
          <ac:cxnSpMkLst>
            <pc:docMk/>
            <pc:sldMk cId="844467343" sldId="275"/>
            <ac:cxnSpMk id="6" creationId="{9E92701B-8DA5-097A-C24E-DA78407BBD73}"/>
          </ac:cxnSpMkLst>
        </pc:cxnChg>
      </pc:sldChg>
      <pc:sldChg chg="addSp delSp modSp new mod">
        <pc:chgData name="Konrad Ritter" userId="a6e8e9d6da2f7611" providerId="LiveId" clId="{206994F0-EAB1-4982-9759-92E43A79CE87}" dt="2025-08-09T11:38:02.912" v="8273" actId="1076"/>
        <pc:sldMkLst>
          <pc:docMk/>
          <pc:sldMk cId="2585355882" sldId="276"/>
        </pc:sldMkLst>
        <pc:spChg chg="mod">
          <ac:chgData name="Konrad Ritter" userId="a6e8e9d6da2f7611" providerId="LiveId" clId="{206994F0-EAB1-4982-9759-92E43A79CE87}" dt="2025-08-09T10:59:20.924" v="6312" actId="20577"/>
          <ac:spMkLst>
            <pc:docMk/>
            <pc:sldMk cId="2585355882" sldId="276"/>
            <ac:spMk id="2" creationId="{3F54750E-4921-9D4B-5CFA-35A391A14480}"/>
          </ac:spMkLst>
        </pc:spChg>
        <pc:spChg chg="add mod">
          <ac:chgData name="Konrad Ritter" userId="a6e8e9d6da2f7611" providerId="LiveId" clId="{206994F0-EAB1-4982-9759-92E43A79CE87}" dt="2025-08-09T11:01:43.168" v="6543" actId="207"/>
          <ac:spMkLst>
            <pc:docMk/>
            <pc:sldMk cId="2585355882" sldId="276"/>
            <ac:spMk id="3" creationId="{73951202-B4DF-C1D0-3A9F-0045A2A89177}"/>
          </ac:spMkLst>
        </pc:spChg>
        <pc:spChg chg="add mod">
          <ac:chgData name="Konrad Ritter" userId="a6e8e9d6da2f7611" providerId="LiveId" clId="{206994F0-EAB1-4982-9759-92E43A79CE87}" dt="2025-08-09T11:38:02.912" v="8273" actId="1076"/>
          <ac:spMkLst>
            <pc:docMk/>
            <pc:sldMk cId="2585355882" sldId="276"/>
            <ac:spMk id="22" creationId="{F407FDED-ED73-E6EC-E538-7759A7AB8493}"/>
          </ac:spMkLst>
        </pc:spChg>
        <pc:picChg chg="add del mod">
          <ac:chgData name="Konrad Ritter" userId="a6e8e9d6da2f7611" providerId="LiveId" clId="{206994F0-EAB1-4982-9759-92E43A79CE87}" dt="2025-08-09T11:02:21.337" v="6546" actId="478"/>
          <ac:picMkLst>
            <pc:docMk/>
            <pc:sldMk cId="2585355882" sldId="276"/>
            <ac:picMk id="4" creationId="{2D25BAA6-6DAD-4D59-A438-A9E9A22EB8E9}"/>
          </ac:picMkLst>
        </pc:picChg>
        <pc:picChg chg="add mod">
          <ac:chgData name="Konrad Ritter" userId="a6e8e9d6da2f7611" providerId="LiveId" clId="{206994F0-EAB1-4982-9759-92E43A79CE87}" dt="2025-08-09T11:02:15.292" v="6545" actId="1076"/>
          <ac:picMkLst>
            <pc:docMk/>
            <pc:sldMk cId="2585355882" sldId="276"/>
            <ac:picMk id="5" creationId="{9C217013-5C79-B569-1C2F-E6DEAD74AD92}"/>
          </ac:picMkLst>
        </pc:picChg>
        <pc:picChg chg="add mod">
          <ac:chgData name="Konrad Ritter" userId="a6e8e9d6da2f7611" providerId="LiveId" clId="{206994F0-EAB1-4982-9759-92E43A79CE87}" dt="2025-08-09T11:02:15.292" v="6545" actId="1076"/>
          <ac:picMkLst>
            <pc:docMk/>
            <pc:sldMk cId="2585355882" sldId="276"/>
            <ac:picMk id="6" creationId="{8999A692-C14D-E5E2-F225-7966DB66A969}"/>
          </ac:picMkLst>
        </pc:picChg>
        <pc:picChg chg="add mod">
          <ac:chgData name="Konrad Ritter" userId="a6e8e9d6da2f7611" providerId="LiveId" clId="{206994F0-EAB1-4982-9759-92E43A79CE87}" dt="2025-08-09T11:02:32.577" v="6548" actId="1076"/>
          <ac:picMkLst>
            <pc:docMk/>
            <pc:sldMk cId="2585355882" sldId="276"/>
            <ac:picMk id="7" creationId="{6F595F1F-D9AD-6240-A8AE-6F1FE9BF2F09}"/>
          </ac:picMkLst>
        </pc:picChg>
        <pc:picChg chg="add mod">
          <ac:chgData name="Konrad Ritter" userId="a6e8e9d6da2f7611" providerId="LiveId" clId="{206994F0-EAB1-4982-9759-92E43A79CE87}" dt="2025-08-09T11:03:33.525" v="6582" actId="1038"/>
          <ac:picMkLst>
            <pc:docMk/>
            <pc:sldMk cId="2585355882" sldId="276"/>
            <ac:picMk id="9" creationId="{00502ED5-813F-348E-0E7E-7A73FA33ECEA}"/>
          </ac:picMkLst>
        </pc:picChg>
        <pc:picChg chg="add mod">
          <ac:chgData name="Konrad Ritter" userId="a6e8e9d6da2f7611" providerId="LiveId" clId="{206994F0-EAB1-4982-9759-92E43A79CE87}" dt="2025-08-09T11:03:39.637" v="6604" actId="1037"/>
          <ac:picMkLst>
            <pc:docMk/>
            <pc:sldMk cId="2585355882" sldId="276"/>
            <ac:picMk id="10" creationId="{14CB61A3-F2FD-3AED-D24C-145BC35D1040}"/>
          </ac:picMkLst>
        </pc:picChg>
        <pc:picChg chg="add mod">
          <ac:chgData name="Konrad Ritter" userId="a6e8e9d6da2f7611" providerId="LiveId" clId="{206994F0-EAB1-4982-9759-92E43A79CE87}" dt="2025-08-09T11:04:08.652" v="6606" actId="1076"/>
          <ac:picMkLst>
            <pc:docMk/>
            <pc:sldMk cId="2585355882" sldId="276"/>
            <ac:picMk id="11" creationId="{76F16FCA-522B-F096-06CA-E7B7FA14FFF5}"/>
          </ac:picMkLst>
        </pc:picChg>
        <pc:picChg chg="add del mod">
          <ac:chgData name="Konrad Ritter" userId="a6e8e9d6da2f7611" providerId="LiveId" clId="{206994F0-EAB1-4982-9759-92E43A79CE87}" dt="2025-08-09T11:05:52.851" v="6616" actId="478"/>
          <ac:picMkLst>
            <pc:docMk/>
            <pc:sldMk cId="2585355882" sldId="276"/>
            <ac:picMk id="12" creationId="{BE4ED12A-6E83-DD84-3B7F-9AD012679062}"/>
          </ac:picMkLst>
        </pc:picChg>
        <pc:picChg chg="add mod">
          <ac:chgData name="Konrad Ritter" userId="a6e8e9d6da2f7611" providerId="LiveId" clId="{206994F0-EAB1-4982-9759-92E43A79CE87}" dt="2025-08-09T11:04:08.652" v="6606" actId="1076"/>
          <ac:picMkLst>
            <pc:docMk/>
            <pc:sldMk cId="2585355882" sldId="276"/>
            <ac:picMk id="13" creationId="{81D68D1D-E9B1-2904-CC01-D5D9DC1402B6}"/>
          </ac:picMkLst>
        </pc:picChg>
        <pc:picChg chg="add mod">
          <ac:chgData name="Konrad Ritter" userId="a6e8e9d6da2f7611" providerId="LiveId" clId="{206994F0-EAB1-4982-9759-92E43A79CE87}" dt="2025-08-09T11:05:11.323" v="6612" actId="1076"/>
          <ac:picMkLst>
            <pc:docMk/>
            <pc:sldMk cId="2585355882" sldId="276"/>
            <ac:picMk id="15" creationId="{A00DEA40-62CF-21EA-D092-9A8943E8D77B}"/>
          </ac:picMkLst>
        </pc:picChg>
        <pc:picChg chg="add mod">
          <ac:chgData name="Konrad Ritter" userId="a6e8e9d6da2f7611" providerId="LiveId" clId="{206994F0-EAB1-4982-9759-92E43A79CE87}" dt="2025-08-09T11:06:20.895" v="6621" actId="1076"/>
          <ac:picMkLst>
            <pc:docMk/>
            <pc:sldMk cId="2585355882" sldId="276"/>
            <ac:picMk id="17" creationId="{0199C434-CAFF-5D67-EEA1-7481360FB3E4}"/>
          </ac:picMkLst>
        </pc:picChg>
        <pc:picChg chg="add mod">
          <ac:chgData name="Konrad Ritter" userId="a6e8e9d6da2f7611" providerId="LiveId" clId="{206994F0-EAB1-4982-9759-92E43A79CE87}" dt="2025-08-09T11:05:58.698" v="6617" actId="1076"/>
          <ac:picMkLst>
            <pc:docMk/>
            <pc:sldMk cId="2585355882" sldId="276"/>
            <ac:picMk id="19" creationId="{5DA22FC3-BA04-CC7C-20F2-6FA4DEE49C9E}"/>
          </ac:picMkLst>
        </pc:picChg>
        <pc:picChg chg="add mod">
          <ac:chgData name="Konrad Ritter" userId="a6e8e9d6da2f7611" providerId="LiveId" clId="{206994F0-EAB1-4982-9759-92E43A79CE87}" dt="2025-08-09T11:06:06.574" v="6619" actId="1076"/>
          <ac:picMkLst>
            <pc:docMk/>
            <pc:sldMk cId="2585355882" sldId="276"/>
            <ac:picMk id="20" creationId="{3AB3C34F-5AA6-C73D-21F4-22DBFF8BA320}"/>
          </ac:picMkLst>
        </pc:picChg>
        <pc:picChg chg="add mod">
          <ac:chgData name="Konrad Ritter" userId="a6e8e9d6da2f7611" providerId="LiveId" clId="{206994F0-EAB1-4982-9759-92E43A79CE87}" dt="2025-08-09T11:06:34.776" v="6623" actId="1076"/>
          <ac:picMkLst>
            <pc:docMk/>
            <pc:sldMk cId="2585355882" sldId="276"/>
            <ac:picMk id="21" creationId="{8F45C91D-4B34-CE2E-E6B6-C7CC8E651E34}"/>
          </ac:picMkLst>
        </pc:picChg>
      </pc:sldChg>
      <pc:sldChg chg="addSp modSp new mod">
        <pc:chgData name="Konrad Ritter" userId="a6e8e9d6da2f7611" providerId="LiveId" clId="{206994F0-EAB1-4982-9759-92E43A79CE87}" dt="2025-08-09T11:37:40.106" v="8271" actId="1076"/>
        <pc:sldMkLst>
          <pc:docMk/>
          <pc:sldMk cId="669115857" sldId="277"/>
        </pc:sldMkLst>
        <pc:spChg chg="mod">
          <ac:chgData name="Konrad Ritter" userId="a6e8e9d6da2f7611" providerId="LiveId" clId="{206994F0-EAB1-4982-9759-92E43A79CE87}" dt="2025-08-09T11:16:13.554" v="7074" actId="113"/>
          <ac:spMkLst>
            <pc:docMk/>
            <pc:sldMk cId="669115857" sldId="277"/>
            <ac:spMk id="2" creationId="{ACC570C7-0AF6-5765-C2A3-6969B705C873}"/>
          </ac:spMkLst>
        </pc:spChg>
        <pc:spChg chg="add mod">
          <ac:chgData name="Konrad Ritter" userId="a6e8e9d6da2f7611" providerId="LiveId" clId="{206994F0-EAB1-4982-9759-92E43A79CE87}" dt="2025-08-09T11:21:54.546" v="7724" actId="20577"/>
          <ac:spMkLst>
            <pc:docMk/>
            <pc:sldMk cId="669115857" sldId="277"/>
            <ac:spMk id="3" creationId="{E08DD52E-8937-377E-0658-645F499F9DAB}"/>
          </ac:spMkLst>
        </pc:spChg>
        <pc:spChg chg="add mod">
          <ac:chgData name="Konrad Ritter" userId="a6e8e9d6da2f7611" providerId="LiveId" clId="{206994F0-EAB1-4982-9759-92E43A79CE87}" dt="2025-08-09T11:37:40.106" v="8271" actId="1076"/>
          <ac:spMkLst>
            <pc:docMk/>
            <pc:sldMk cId="669115857" sldId="277"/>
            <ac:spMk id="4" creationId="{B4730998-662C-CE23-7F04-C585BB3371C0}"/>
          </ac:spMkLst>
        </pc:spChg>
      </pc:sldChg>
      <pc:sldChg chg="addSp modSp new mod">
        <pc:chgData name="Konrad Ritter" userId="a6e8e9d6da2f7611" providerId="LiveId" clId="{206994F0-EAB1-4982-9759-92E43A79CE87}" dt="2025-08-09T11:39:25.524" v="8417" actId="20577"/>
        <pc:sldMkLst>
          <pc:docMk/>
          <pc:sldMk cId="1649938237" sldId="278"/>
        </pc:sldMkLst>
        <pc:spChg chg="mod">
          <ac:chgData name="Konrad Ritter" userId="a6e8e9d6da2f7611" providerId="LiveId" clId="{206994F0-EAB1-4982-9759-92E43A79CE87}" dt="2025-08-09T11:26:05.566" v="7803" actId="20577"/>
          <ac:spMkLst>
            <pc:docMk/>
            <pc:sldMk cId="1649938237" sldId="278"/>
            <ac:spMk id="2" creationId="{C1C32D4C-FC89-4612-1BBF-1190C3E3543C}"/>
          </ac:spMkLst>
        </pc:spChg>
        <pc:spChg chg="add mod">
          <ac:chgData name="Konrad Ritter" userId="a6e8e9d6da2f7611" providerId="LiveId" clId="{206994F0-EAB1-4982-9759-92E43A79CE87}" dt="2025-08-09T11:33:20.997" v="8054" actId="255"/>
          <ac:spMkLst>
            <pc:docMk/>
            <pc:sldMk cId="1649938237" sldId="278"/>
            <ac:spMk id="3" creationId="{94C74D80-9388-92A6-3524-96A03D8DCB04}"/>
          </ac:spMkLst>
        </pc:spChg>
        <pc:spChg chg="add mod ord">
          <ac:chgData name="Konrad Ritter" userId="a6e8e9d6da2f7611" providerId="LiveId" clId="{206994F0-EAB1-4982-9759-92E43A79CE87}" dt="2025-08-09T11:35:03.716" v="8068" actId="1076"/>
          <ac:spMkLst>
            <pc:docMk/>
            <pc:sldMk cId="1649938237" sldId="278"/>
            <ac:spMk id="6" creationId="{FE5D94AB-5B19-F95C-8694-92CE25B45DB2}"/>
          </ac:spMkLst>
        </pc:spChg>
        <pc:spChg chg="add mod">
          <ac:chgData name="Konrad Ritter" userId="a6e8e9d6da2f7611" providerId="LiveId" clId="{206994F0-EAB1-4982-9759-92E43A79CE87}" dt="2025-08-09T11:39:25.524" v="8417" actId="20577"/>
          <ac:spMkLst>
            <pc:docMk/>
            <pc:sldMk cId="1649938237" sldId="278"/>
            <ac:spMk id="7" creationId="{478728F0-B458-880C-E51C-DF7CA0969677}"/>
          </ac:spMkLst>
        </pc:spChg>
        <pc:picChg chg="add mod">
          <ac:chgData name="Konrad Ritter" userId="a6e8e9d6da2f7611" providerId="LiveId" clId="{206994F0-EAB1-4982-9759-92E43A79CE87}" dt="2025-08-09T11:35:03.716" v="8068" actId="1076"/>
          <ac:picMkLst>
            <pc:docMk/>
            <pc:sldMk cId="1649938237" sldId="278"/>
            <ac:picMk id="5" creationId="{3A9C4F26-98AD-A8FD-1426-2237DAA62EE0}"/>
          </ac:picMkLst>
        </pc:picChg>
      </pc:sldChg>
      <pc:sldChg chg="addSp modSp new mod">
        <pc:chgData name="Konrad Ritter" userId="a6e8e9d6da2f7611" providerId="LiveId" clId="{206994F0-EAB1-4982-9759-92E43A79CE87}" dt="2025-08-09T11:45:01.476" v="8654" actId="2085"/>
        <pc:sldMkLst>
          <pc:docMk/>
          <pc:sldMk cId="2148597480" sldId="279"/>
        </pc:sldMkLst>
        <pc:spChg chg="mod">
          <ac:chgData name="Konrad Ritter" userId="a6e8e9d6da2f7611" providerId="LiveId" clId="{206994F0-EAB1-4982-9759-92E43A79CE87}" dt="2025-08-09T11:41:56.194" v="8541" actId="1076"/>
          <ac:spMkLst>
            <pc:docMk/>
            <pc:sldMk cId="2148597480" sldId="279"/>
            <ac:spMk id="2" creationId="{BC218903-7D02-31D9-F8A9-7BC0EA2C74A6}"/>
          </ac:spMkLst>
        </pc:spChg>
        <pc:spChg chg="add mod">
          <ac:chgData name="Konrad Ritter" userId="a6e8e9d6da2f7611" providerId="LiveId" clId="{206994F0-EAB1-4982-9759-92E43A79CE87}" dt="2025-08-09T11:44:10.043" v="8649" actId="20577"/>
          <ac:spMkLst>
            <pc:docMk/>
            <pc:sldMk cId="2148597480" sldId="279"/>
            <ac:spMk id="3" creationId="{E09E6839-7AD0-90F6-66E2-90741803E8AC}"/>
          </ac:spMkLst>
        </pc:spChg>
        <pc:spChg chg="add mod">
          <ac:chgData name="Konrad Ritter" userId="a6e8e9d6da2f7611" providerId="LiveId" clId="{206994F0-EAB1-4982-9759-92E43A79CE87}" dt="2025-08-09T11:42:16.079" v="8545" actId="14100"/>
          <ac:spMkLst>
            <pc:docMk/>
            <pc:sldMk cId="2148597480" sldId="279"/>
            <ac:spMk id="4" creationId="{DDBD07A6-9217-9AEA-0CC2-85333FDE8487}"/>
          </ac:spMkLst>
        </pc:spChg>
        <pc:spChg chg="add mod ord">
          <ac:chgData name="Konrad Ritter" userId="a6e8e9d6da2f7611" providerId="LiveId" clId="{206994F0-EAB1-4982-9759-92E43A79CE87}" dt="2025-08-09T11:45:01.476" v="8654" actId="2085"/>
          <ac:spMkLst>
            <pc:docMk/>
            <pc:sldMk cId="2148597480" sldId="279"/>
            <ac:spMk id="6" creationId="{9ECCA80E-957F-FD73-1E06-69AAF1D95C2B}"/>
          </ac:spMkLst>
        </pc:spChg>
        <pc:picChg chg="add mod">
          <ac:chgData name="Konrad Ritter" userId="a6e8e9d6da2f7611" providerId="LiveId" clId="{206994F0-EAB1-4982-9759-92E43A79CE87}" dt="2025-08-09T11:42:09.634" v="8544" actId="14100"/>
          <ac:picMkLst>
            <pc:docMk/>
            <pc:sldMk cId="2148597480" sldId="279"/>
            <ac:picMk id="5" creationId="{7F2C0C7E-A5A9-16D7-E862-E6B249EFA9A8}"/>
          </ac:picMkLst>
        </pc:picChg>
      </pc:sldChg>
      <pc:sldMasterChg chg="modSldLayout">
        <pc:chgData name="Konrad Ritter" userId="a6e8e9d6da2f7611" providerId="LiveId" clId="{206994F0-EAB1-4982-9759-92E43A79CE87}" dt="2025-08-09T07:51:19.809" v="2055" actId="14100"/>
        <pc:sldMasterMkLst>
          <pc:docMk/>
          <pc:sldMasterMk cId="1735402297" sldId="2147483648"/>
        </pc:sldMasterMkLst>
        <pc:sldLayoutChg chg="addSp delSp modSp mod">
          <pc:chgData name="Konrad Ritter" userId="a6e8e9d6da2f7611" providerId="LiveId" clId="{206994F0-EAB1-4982-9759-92E43A79CE87}" dt="2025-08-09T07:51:19.809" v="2055" actId="14100"/>
          <pc:sldLayoutMkLst>
            <pc:docMk/>
            <pc:sldMasterMk cId="1735402297" sldId="2147483648"/>
            <pc:sldLayoutMk cId="411134140" sldId="2147483660"/>
          </pc:sldLayoutMkLst>
          <pc:spChg chg="del">
            <ac:chgData name="Konrad Ritter" userId="a6e8e9d6da2f7611" providerId="LiveId" clId="{206994F0-EAB1-4982-9759-92E43A79CE87}" dt="2025-08-09T07:30:40.889" v="1784" actId="478"/>
            <ac:spMkLst>
              <pc:docMk/>
              <pc:sldMasterMk cId="1735402297" sldId="2147483648"/>
              <pc:sldLayoutMk cId="411134140" sldId="2147483660"/>
              <ac:spMk id="2" creationId="{6DA33290-89EC-7611-F24D-FFAF82E18BDE}"/>
            </ac:spMkLst>
          </pc:spChg>
          <pc:spChg chg="del">
            <ac:chgData name="Konrad Ritter" userId="a6e8e9d6da2f7611" providerId="LiveId" clId="{206994F0-EAB1-4982-9759-92E43A79CE87}" dt="2025-08-09T07:30:43.976" v="1785" actId="478"/>
            <ac:spMkLst>
              <pc:docMk/>
              <pc:sldMasterMk cId="1735402297" sldId="2147483648"/>
              <pc:sldLayoutMk cId="411134140" sldId="2147483660"/>
              <ac:spMk id="3" creationId="{8B8DE371-EB7C-E3A9-D6AE-81C19CB845F4}"/>
            </ac:spMkLst>
          </pc:spChg>
          <pc:spChg chg="del">
            <ac:chgData name="Konrad Ritter" userId="a6e8e9d6da2f7611" providerId="LiveId" clId="{206994F0-EAB1-4982-9759-92E43A79CE87}" dt="2025-08-09T07:30:46.936" v="1786" actId="478"/>
            <ac:spMkLst>
              <pc:docMk/>
              <pc:sldMasterMk cId="1735402297" sldId="2147483648"/>
              <pc:sldLayoutMk cId="411134140" sldId="2147483660"/>
              <ac:spMk id="4" creationId="{17B22A9A-AAA6-077F-E444-3DEBD6DAB1C3}"/>
            </ac:spMkLst>
          </pc:spChg>
          <pc:spChg chg="del">
            <ac:chgData name="Konrad Ritter" userId="a6e8e9d6da2f7611" providerId="LiveId" clId="{206994F0-EAB1-4982-9759-92E43A79CE87}" dt="2025-08-09T07:30:49.302" v="1787" actId="478"/>
            <ac:spMkLst>
              <pc:docMk/>
              <pc:sldMasterMk cId="1735402297" sldId="2147483648"/>
              <pc:sldLayoutMk cId="411134140" sldId="2147483660"/>
              <ac:spMk id="5" creationId="{A7EEC2EF-6967-C1B1-62B2-79BD80A1034B}"/>
            </ac:spMkLst>
          </pc:spChg>
          <pc:spChg chg="add del mod">
            <ac:chgData name="Konrad Ritter" userId="a6e8e9d6da2f7611" providerId="LiveId" clId="{206994F0-EAB1-4982-9759-92E43A79CE87}" dt="2025-08-09T07:33:21.485" v="1814" actId="478"/>
            <ac:spMkLst>
              <pc:docMk/>
              <pc:sldMasterMk cId="1735402297" sldId="2147483648"/>
              <pc:sldLayoutMk cId="411134140" sldId="2147483660"/>
              <ac:spMk id="6" creationId="{8EADA649-6DF4-760C-32B5-7827FC6721D0}"/>
            </ac:spMkLst>
          </pc:spChg>
          <pc:spChg chg="add del">
            <ac:chgData name="Konrad Ritter" userId="a6e8e9d6da2f7611" providerId="LiveId" clId="{206994F0-EAB1-4982-9759-92E43A79CE87}" dt="2025-08-09T07:33:30.626" v="1815" actId="11529"/>
            <ac:spMkLst>
              <pc:docMk/>
              <pc:sldMasterMk cId="1735402297" sldId="2147483648"/>
              <pc:sldLayoutMk cId="411134140" sldId="2147483660"/>
              <ac:spMk id="7" creationId="{35A32E1B-D71B-022A-CDBC-8FC4A51321A5}"/>
            </ac:spMkLst>
          </pc:spChg>
          <pc:spChg chg="add mod">
            <ac:chgData name="Konrad Ritter" userId="a6e8e9d6da2f7611" providerId="LiveId" clId="{206994F0-EAB1-4982-9759-92E43A79CE87}" dt="2025-08-09T07:51:19.809" v="2055" actId="14100"/>
            <ac:spMkLst>
              <pc:docMk/>
              <pc:sldMasterMk cId="1735402297" sldId="2147483648"/>
              <pc:sldLayoutMk cId="411134140" sldId="2147483660"/>
              <ac:spMk id="8" creationId="{EEF5EAC0-1D62-BDD4-0F6D-AA8CA6ABB0BC}"/>
            </ac:spMkLst>
          </pc:spChg>
        </pc:sldLayoutChg>
      </pc:sldMasterChg>
      <pc:sldMasterChg chg="new del mod addSldLayout delSldLayout">
        <pc:chgData name="Konrad Ritter" userId="a6e8e9d6da2f7611" providerId="LiveId" clId="{206994F0-EAB1-4982-9759-92E43A79CE87}" dt="2025-08-09T07:30:32.482" v="1783" actId="6938"/>
        <pc:sldMasterMkLst>
          <pc:docMk/>
          <pc:sldMasterMk cId="2567685984" sldId="2147483660"/>
        </pc:sldMasterMkLst>
        <pc:sldLayoutChg chg="new del replId">
          <pc:chgData name="Konrad Ritter" userId="a6e8e9d6da2f7611" providerId="LiveId" clId="{206994F0-EAB1-4982-9759-92E43A79CE87}" dt="2025-08-09T07:30:32.482" v="1783" actId="6938"/>
          <pc:sldLayoutMkLst>
            <pc:docMk/>
            <pc:sldMasterMk cId="2567685984" sldId="2147483660"/>
            <pc:sldLayoutMk cId="268184430" sldId="2147483661"/>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779789807" sldId="2147483662"/>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590681329" sldId="2147483663"/>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464421039" sldId="2147483664"/>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045732847" sldId="2147483665"/>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4247264541" sldId="2147483666"/>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096108231" sldId="2147483667"/>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023229184" sldId="2147483668"/>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096397526" sldId="2147483669"/>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142875034" sldId="2147483670"/>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3894118752" sldId="2147483671"/>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noProof="0" dirty="0"/>
              <a:t>Wessen Rufzeichen werden von der BNetzA vergeben?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Tabelle1!$B$1</c:f>
              <c:strCache>
                <c:ptCount val="1"/>
                <c:pt idx="0">
                  <c:v>Wessen Rufzeichen stehen in der Liste der BNetzA?</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Tabelle1!$A$2:$A$5</c:f>
              <c:strCache>
                <c:ptCount val="2"/>
                <c:pt idx="0">
                  <c:v>Funkamateur:innen in Deutschland</c:v>
                </c:pt>
                <c:pt idx="1">
                  <c:v>Funkamateur:innen mit deutschem Rufzeichen im Urlaub</c:v>
                </c:pt>
              </c:strCache>
            </c:strRef>
          </c:cat>
          <c:val>
            <c:numRef>
              <c:f>Tabelle1!$B$2:$B$5</c:f>
              <c:numCache>
                <c:formatCode>General</c:formatCode>
                <c:ptCount val="4"/>
                <c:pt idx="0">
                  <c:v>99</c:v>
                </c:pt>
                <c:pt idx="1">
                  <c:v>1</c:v>
                </c:pt>
              </c:numCache>
            </c:numRef>
          </c:val>
          <c:extLst>
            <c:ext xmlns:c16="http://schemas.microsoft.com/office/drawing/2014/chart" uri="{C3380CC4-5D6E-409C-BE32-E72D297353CC}">
              <c16:uniqueId val="{00000000-CACE-4EFC-AB49-59F20C7F1632}"/>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68DD33-9265-6404-DBAB-DD751700BED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96D46B0D-1063-701A-4E69-BCF44D8666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AE928865-7C0B-C694-C234-2E59726A5B20}"/>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D158B452-B6D5-3BBB-B19D-05DCD334102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526E2BD-C6CA-18D3-ABAD-5770953B57A8}"/>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109789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3A0545-5089-B94B-5255-63D7B3535698}"/>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7A52FBC2-8011-7217-1F1B-5D533E4DF9B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52CDBE17-2B0B-EF32-507B-557CE0ABA80C}"/>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28A31DF2-80F9-2619-EAB4-4EE34F4E7CD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558BFC4-A6CC-7817-D6F4-1CEDE860931C}"/>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46178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7CB7826-F1F6-906E-3513-5489A1E8DEC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80B9ADFA-948A-2DF4-F23C-0031FDA5FEC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BF9A7DF8-67DA-9361-A654-EF91538E0E82}"/>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D8162335-BCED-8ADF-D21B-0315B58C3112}"/>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30EEB4EA-8A85-E5B5-4B0D-2804DF6751ED}"/>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620181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EEF5EAC0-1D62-BDD4-0F6D-AA8CA6ABB0BC}"/>
              </a:ext>
            </a:extLst>
          </p:cNvPr>
          <p:cNvSpPr>
            <a:spLocks noGrp="1"/>
          </p:cNvSpPr>
          <p:nvPr>
            <p:ph type="body" sz="quarter" idx="10" hasCustomPrompt="1"/>
          </p:nvPr>
        </p:nvSpPr>
        <p:spPr>
          <a:xfrm>
            <a:off x="0" y="0"/>
            <a:ext cx="12192000" cy="2540000"/>
          </a:xfrm>
        </p:spPr>
        <p:txBody>
          <a:bodyPr>
            <a:normAutofit/>
          </a:bodyPr>
          <a:lstStyle>
            <a:lvl1pPr marL="0" indent="0" algn="l">
              <a:buNone/>
              <a:defRPr sz="2400" b="0"/>
            </a:lvl1pPr>
          </a:lstStyle>
          <a:p>
            <a:pPr lvl="0"/>
            <a:r>
              <a:rPr lang="de-DE" sz="2400" b="1" dirty="0"/>
              <a:t>Frage</a:t>
            </a:r>
          </a:p>
          <a:p>
            <a:pPr lvl="0"/>
            <a:endParaRPr lang="de-DE" sz="2400" b="1" dirty="0"/>
          </a:p>
          <a:p>
            <a:pPr lvl="0"/>
            <a:r>
              <a:rPr lang="de-DE" sz="2400" b="0" dirty="0"/>
              <a:t>Antwort</a:t>
            </a:r>
            <a:endParaRPr lang="en-GB" dirty="0"/>
          </a:p>
        </p:txBody>
      </p:sp>
    </p:spTree>
    <p:extLst>
      <p:ext uri="{BB962C8B-B14F-4D97-AF65-F5344CB8AC3E}">
        <p14:creationId xmlns:p14="http://schemas.microsoft.com/office/powerpoint/2010/main" val="41113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0BCA80-837B-BB0F-0819-E7F1530B4B58}"/>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0CBDA37E-2B98-FF3D-9171-5D904CE07BC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1EF22CF6-3891-F6A9-082D-AB06DA4630D8}"/>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302270C4-3402-23C1-EB6E-340D21DFCDE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BB59E211-6E99-317C-910D-913EE6A12388}"/>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34991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38FBD4-8605-54B0-02EC-0728D5DBF81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4E3F5BF5-2522-AC02-1692-C0509ED682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997B57B-67D2-E0C9-C432-16D35F81BBDF}"/>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6048761D-4114-F6B8-645C-42C25A3427F8}"/>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6C1153E0-1119-4DFC-C615-F05FBC8F03F2}"/>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121986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B504B3-50BA-82F2-D356-586320BDAE69}"/>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6A7A8A56-7236-6F7F-CC76-846231881C0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032E5288-14C2-947E-B1BD-5B65EA4A01F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6C58514B-9B61-3C29-2832-9553052F15D3}"/>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6" name="Fußzeilenplatzhalter 5">
            <a:extLst>
              <a:ext uri="{FF2B5EF4-FFF2-40B4-BE49-F238E27FC236}">
                <a16:creationId xmlns:a16="http://schemas.microsoft.com/office/drawing/2014/main" id="{C76BFC7B-CAF0-F4E4-EE89-A86C7C106193}"/>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7998DD6B-530B-FE06-2F4B-3CBEA45B0A83}"/>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89547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9EAA88-12AD-CD68-CEB9-FA77EFA3AC1E}"/>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3EDD12BA-E2AC-00FC-B90F-F1548995F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EAFF18D-DD41-116C-F576-4D69F794234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F7626719-476C-3326-7CAD-D36FC899A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115FA84-88B9-C06F-ECCF-592D3D33AE5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71DA2B94-EAE6-7758-5BCE-05ED24E0276C}"/>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8" name="Fußzeilenplatzhalter 7">
            <a:extLst>
              <a:ext uri="{FF2B5EF4-FFF2-40B4-BE49-F238E27FC236}">
                <a16:creationId xmlns:a16="http://schemas.microsoft.com/office/drawing/2014/main" id="{28C1A15C-FC06-74CC-CC6F-BA2CFF614769}"/>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2E8F904A-4FB1-838D-D276-A6EA8AC34C96}"/>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39839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AEA15-3607-541E-3D71-C7DA7C133313}"/>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1EC56D22-36C7-7858-E5F9-B6252B166724}"/>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4" name="Fußzeilenplatzhalter 3">
            <a:extLst>
              <a:ext uri="{FF2B5EF4-FFF2-40B4-BE49-F238E27FC236}">
                <a16:creationId xmlns:a16="http://schemas.microsoft.com/office/drawing/2014/main" id="{ED3862D4-8A3B-C3FE-827B-2FBE515FD01A}"/>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679D0F1D-DE43-E5E5-CC80-C09C1DB0CB39}"/>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18195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36DC7B2-5454-8FAF-1AFE-6E8BC4F3A915}"/>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3" name="Fußzeilenplatzhalter 2">
            <a:extLst>
              <a:ext uri="{FF2B5EF4-FFF2-40B4-BE49-F238E27FC236}">
                <a16:creationId xmlns:a16="http://schemas.microsoft.com/office/drawing/2014/main" id="{C8A30750-AE2D-AA72-D8E2-D8DFF71A8CBC}"/>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1212DBDC-9A28-53A7-507E-9C101942D6E7}"/>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4536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4184F8-422D-0772-7F37-308E88FAF60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A111E759-B1DA-3593-0D0B-4BDEF5A23B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D903297A-52F9-F674-4AD4-F81B1320C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ACF9730-8F3B-E2D8-0B0E-CE1D5A868CD4}"/>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6" name="Fußzeilenplatzhalter 5">
            <a:extLst>
              <a:ext uri="{FF2B5EF4-FFF2-40B4-BE49-F238E27FC236}">
                <a16:creationId xmlns:a16="http://schemas.microsoft.com/office/drawing/2014/main" id="{C3C2F4B3-0EF2-9182-4748-4134C2FF2BCA}"/>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928964E0-D5CF-A3CF-CCF7-BCA09FE86FF2}"/>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85484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F7146-0E22-238C-C6A3-2046E9440FB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83DFD1AE-E14F-D3DC-8508-EEF2320CC2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9632EC04-6812-FDF5-79C4-67ECC015C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9CE8513-415E-6713-8DFD-D842A4652EC5}"/>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6" name="Fußzeilenplatzhalter 5">
            <a:extLst>
              <a:ext uri="{FF2B5EF4-FFF2-40B4-BE49-F238E27FC236}">
                <a16:creationId xmlns:a16="http://schemas.microsoft.com/office/drawing/2014/main" id="{27731245-5618-B9E3-EB52-B8317FF5F6EB}"/>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DFE444AC-7E9C-FFFA-682F-3B764D9D50D7}"/>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46193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C2EA7CF-C047-8307-EB24-F5E0FB3A8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08145901-3C09-90DE-255F-A1F794732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9C68D2AA-E320-7037-D7C0-6B3301E5D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F306E2B6-662A-1064-0693-C72C9B7D27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Foliennummernplatzhalter 5">
            <a:extLst>
              <a:ext uri="{FF2B5EF4-FFF2-40B4-BE49-F238E27FC236}">
                <a16:creationId xmlns:a16="http://schemas.microsoft.com/office/drawing/2014/main" id="{7640D94F-F9D8-9493-AAAA-C79173235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4B6F11-82EE-4AA9-9266-A33AE83BDCB9}" type="slidenum">
              <a:rPr lang="en-GB" smtClean="0"/>
              <a:t>‹Nr.›</a:t>
            </a:fld>
            <a:endParaRPr lang="en-GB"/>
          </a:p>
        </p:txBody>
      </p:sp>
    </p:spTree>
    <p:extLst>
      <p:ext uri="{BB962C8B-B14F-4D97-AF65-F5344CB8AC3E}">
        <p14:creationId xmlns:p14="http://schemas.microsoft.com/office/powerpoint/2010/main" val="1735402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2.xml"/><Relationship Id="rId5" Type="http://schemas.openxmlformats.org/officeDocument/2006/relationships/image" Target="../media/image25.sv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9.svg"/><Relationship Id="rId18" Type="http://schemas.openxmlformats.org/officeDocument/2006/relationships/image" Target="../media/image32.png"/><Relationship Id="rId3" Type="http://schemas.openxmlformats.org/officeDocument/2006/relationships/image" Target="../media/image7.svg"/><Relationship Id="rId7" Type="http://schemas.openxmlformats.org/officeDocument/2006/relationships/image" Target="../media/image37.svg"/><Relationship Id="rId12" Type="http://schemas.openxmlformats.org/officeDocument/2006/relationships/image" Target="../media/image38.png"/><Relationship Id="rId17" Type="http://schemas.openxmlformats.org/officeDocument/2006/relationships/image" Target="../media/image43.svg"/><Relationship Id="rId2" Type="http://schemas.openxmlformats.org/officeDocument/2006/relationships/image" Target="../media/image6.png"/><Relationship Id="rId16"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36.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41.svg"/><Relationship Id="rId10" Type="http://schemas.openxmlformats.org/officeDocument/2006/relationships/image" Target="../media/image14.png"/><Relationship Id="rId19" Type="http://schemas.openxmlformats.org/officeDocument/2006/relationships/image" Target="../media/image33.svg"/><Relationship Id="rId4" Type="http://schemas.openxmlformats.org/officeDocument/2006/relationships/image" Target="../media/image8.png"/><Relationship Id="rId9" Type="http://schemas.openxmlformats.org/officeDocument/2006/relationships/image" Target="../media/image25.svg"/><Relationship Id="rId14"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svg"/><Relationship Id="rId7" Type="http://schemas.openxmlformats.org/officeDocument/2006/relationships/image" Target="../media/image51.svg"/><Relationship Id="rId2" Type="http://schemas.openxmlformats.org/officeDocument/2006/relationships/image" Target="../media/image46.png"/><Relationship Id="rId1" Type="http://schemas.openxmlformats.org/officeDocument/2006/relationships/slideLayout" Target="../slideLayouts/slideLayout12.xml"/><Relationship Id="rId6" Type="http://schemas.openxmlformats.org/officeDocument/2006/relationships/image" Target="../media/image50.png"/><Relationship Id="rId5" Type="http://schemas.openxmlformats.org/officeDocument/2006/relationships/image" Target="../media/image49.sv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1.svg"/><Relationship Id="rId5" Type="http://schemas.openxmlformats.org/officeDocument/2006/relationships/image" Target="../media/image17.sv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13.sv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svg"/><Relationship Id="rId3" Type="http://schemas.openxmlformats.org/officeDocument/2006/relationships/image" Target="../media/image7.svg"/><Relationship Id="rId7" Type="http://schemas.openxmlformats.org/officeDocument/2006/relationships/image" Target="../media/image29.svg"/><Relationship Id="rId12"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25.svg"/><Relationship Id="rId5" Type="http://schemas.openxmlformats.org/officeDocument/2006/relationships/image" Target="../media/image27.svg"/><Relationship Id="rId15" Type="http://schemas.openxmlformats.org/officeDocument/2006/relationships/image" Target="../media/image35.svg"/><Relationship Id="rId10" Type="http://schemas.openxmlformats.org/officeDocument/2006/relationships/image" Target="../media/image24.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7F37A0-A577-1CEF-3291-C8C71A5C926D}"/>
              </a:ext>
            </a:extLst>
          </p:cNvPr>
          <p:cNvSpPr>
            <a:spLocks noGrp="1"/>
          </p:cNvSpPr>
          <p:nvPr>
            <p:ph type="ctrTitle"/>
          </p:nvPr>
        </p:nvSpPr>
        <p:spPr/>
        <p:txBody>
          <a:bodyPr/>
          <a:lstStyle/>
          <a:p>
            <a:r>
              <a:rPr lang="de-DE" noProof="0" dirty="0"/>
              <a:t>Lichtblicke zu:</a:t>
            </a:r>
            <a:br>
              <a:rPr lang="de-DE" noProof="0" dirty="0"/>
            </a:br>
            <a:r>
              <a:rPr lang="de-DE" noProof="0" dirty="0"/>
              <a:t>Kenntnisse von Vorschriften </a:t>
            </a:r>
          </a:p>
        </p:txBody>
      </p:sp>
      <p:sp>
        <p:nvSpPr>
          <p:cNvPr id="3" name="Untertitel 2">
            <a:extLst>
              <a:ext uri="{FF2B5EF4-FFF2-40B4-BE49-F238E27FC236}">
                <a16:creationId xmlns:a16="http://schemas.microsoft.com/office/drawing/2014/main" id="{B24F31DB-63F6-9FFF-CE11-16B0573D4B8E}"/>
              </a:ext>
            </a:extLst>
          </p:cNvPr>
          <p:cNvSpPr>
            <a:spLocks noGrp="1"/>
          </p:cNvSpPr>
          <p:nvPr>
            <p:ph type="subTitle" idx="1"/>
          </p:nvPr>
        </p:nvSpPr>
        <p:spPr/>
        <p:txBody>
          <a:bodyPr/>
          <a:lstStyle/>
          <a:p>
            <a:r>
              <a:rPr lang="de-DE" noProof="0" dirty="0"/>
              <a:t>Für die Vorbereitung zur Amateurfunkprüfung</a:t>
            </a:r>
          </a:p>
        </p:txBody>
      </p:sp>
    </p:spTree>
    <p:extLst>
      <p:ext uri="{BB962C8B-B14F-4D97-AF65-F5344CB8AC3E}">
        <p14:creationId xmlns:p14="http://schemas.microsoft.com/office/powerpoint/2010/main" val="960289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7AFA6E3-0E72-6116-3794-15D4BC8445BE}"/>
              </a:ext>
            </a:extLst>
          </p:cNvPr>
          <p:cNvSpPr>
            <a:spLocks noGrp="1"/>
          </p:cNvSpPr>
          <p:nvPr>
            <p:ph type="body" sz="quarter" idx="10"/>
          </p:nvPr>
        </p:nvSpPr>
        <p:spPr/>
        <p:txBody>
          <a:bodyPr/>
          <a:lstStyle/>
          <a:p>
            <a:r>
              <a:rPr lang="de-DE" b="1" noProof="0" dirty="0"/>
              <a:t>VA301 Die allgemeinen Regelungen der Radio </a:t>
            </a:r>
            <a:r>
              <a:rPr lang="de-DE" b="1" noProof="0" dirty="0" err="1"/>
              <a:t>Regulations</a:t>
            </a:r>
            <a:r>
              <a:rPr lang="de-DE" b="1" noProof="0" dirty="0"/>
              <a:t> (RR) gelten ...</a:t>
            </a:r>
          </a:p>
          <a:p>
            <a:endParaRPr lang="de-DE" b="1" noProof="0" dirty="0"/>
          </a:p>
          <a:p>
            <a:r>
              <a:rPr lang="de-DE" u="sng" noProof="0" dirty="0"/>
              <a:t>A auch für den Amateurfunkdienst.</a:t>
            </a:r>
          </a:p>
        </p:txBody>
      </p:sp>
      <p:sp>
        <p:nvSpPr>
          <p:cNvPr id="3" name="Textfeld 2">
            <a:extLst>
              <a:ext uri="{FF2B5EF4-FFF2-40B4-BE49-F238E27FC236}">
                <a16:creationId xmlns:a16="http://schemas.microsoft.com/office/drawing/2014/main" id="{3D3EB92E-1BCE-207A-53B8-EFE5585CD856}"/>
              </a:ext>
            </a:extLst>
          </p:cNvPr>
          <p:cNvSpPr txBox="1"/>
          <p:nvPr/>
        </p:nvSpPr>
        <p:spPr>
          <a:xfrm>
            <a:off x="0" y="1902691"/>
            <a:ext cx="6096000" cy="1569660"/>
          </a:xfrm>
          <a:prstGeom prst="rect">
            <a:avLst/>
          </a:prstGeom>
          <a:noFill/>
        </p:spPr>
        <p:txBody>
          <a:bodyPr wrap="square" rtlCol="0">
            <a:spAutoFit/>
          </a:bodyPr>
          <a:lstStyle/>
          <a:p>
            <a:r>
              <a:rPr lang="de-DE" sz="2400" noProof="0" dirty="0"/>
              <a:t>Aus den vorherigen Fragen wissen wir: Die RR sind die internationalen Regelungen die möglichst überall gelten sollen, also auch für den Amateurfunkdienst.</a:t>
            </a:r>
          </a:p>
        </p:txBody>
      </p:sp>
    </p:spTree>
    <p:extLst>
      <p:ext uri="{BB962C8B-B14F-4D97-AF65-F5344CB8AC3E}">
        <p14:creationId xmlns:p14="http://schemas.microsoft.com/office/powerpoint/2010/main" val="186621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7461C2D-E4FE-0227-8DF3-CB4FABA6CE57}"/>
              </a:ext>
            </a:extLst>
          </p:cNvPr>
          <p:cNvSpPr>
            <a:spLocks noGrp="1"/>
          </p:cNvSpPr>
          <p:nvPr>
            <p:ph type="body" sz="quarter" idx="10"/>
          </p:nvPr>
        </p:nvSpPr>
        <p:spPr/>
        <p:txBody>
          <a:bodyPr/>
          <a:lstStyle/>
          <a:p>
            <a:r>
              <a:rPr lang="de-DE" b="1" noProof="0" dirty="0"/>
              <a:t>VA302 Was ist in den Radio </a:t>
            </a:r>
            <a:r>
              <a:rPr lang="de-DE" b="1" noProof="0" dirty="0" err="1"/>
              <a:t>Regulations</a:t>
            </a:r>
            <a:r>
              <a:rPr lang="de-DE" b="1" noProof="0" dirty="0"/>
              <a:t> (RR) hinsichtlich des Amateurfunkverkehrs festgelegt?</a:t>
            </a:r>
          </a:p>
          <a:p>
            <a:endParaRPr lang="de-DE" b="1" noProof="0" dirty="0"/>
          </a:p>
          <a:p>
            <a:r>
              <a:rPr lang="de-DE" u="sng" noProof="0" dirty="0"/>
              <a:t>A Funkverkehr zwischen Amateurfunkstellen verschiedener Länder ist auf Mitteilungen im Zusammenhang mit dem definitionsgemäßen Zweck des Amateurfunkdienstes und auf Bemerkungen persönlicher Art zu beschränken.</a:t>
            </a:r>
          </a:p>
        </p:txBody>
      </p:sp>
      <p:grpSp>
        <p:nvGrpSpPr>
          <p:cNvPr id="7" name="Gruppieren 6">
            <a:extLst>
              <a:ext uri="{FF2B5EF4-FFF2-40B4-BE49-F238E27FC236}">
                <a16:creationId xmlns:a16="http://schemas.microsoft.com/office/drawing/2014/main" id="{33600A5E-C166-98C5-9CE8-1DD7BB3F5D0B}"/>
              </a:ext>
            </a:extLst>
          </p:cNvPr>
          <p:cNvGrpSpPr/>
          <p:nvPr/>
        </p:nvGrpSpPr>
        <p:grpSpPr>
          <a:xfrm>
            <a:off x="1501564" y="4733887"/>
            <a:ext cx="1080000" cy="1080000"/>
            <a:chOff x="1856509" y="3736359"/>
            <a:chExt cx="1080000" cy="1080000"/>
          </a:xfrm>
        </p:grpSpPr>
        <p:cxnSp>
          <p:nvCxnSpPr>
            <p:cNvPr id="6" name="Gerader Verbinder 5">
              <a:extLst>
                <a:ext uri="{FF2B5EF4-FFF2-40B4-BE49-F238E27FC236}">
                  <a16:creationId xmlns:a16="http://schemas.microsoft.com/office/drawing/2014/main" id="{9E92701B-8DA5-097A-C24E-DA78407BBD73}"/>
                </a:ext>
              </a:extLst>
            </p:cNvPr>
            <p:cNvCxnSpPr>
              <a:stCxn id="3" idx="7"/>
              <a:endCxn id="3" idx="3"/>
            </p:cNvCxnSpPr>
            <p:nvPr/>
          </p:nvCxnSpPr>
          <p:spPr>
            <a:xfrm flipH="1">
              <a:off x="2014671" y="3894521"/>
              <a:ext cx="763676" cy="763676"/>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Ellipse 2">
              <a:extLst>
                <a:ext uri="{FF2B5EF4-FFF2-40B4-BE49-F238E27FC236}">
                  <a16:creationId xmlns:a16="http://schemas.microsoft.com/office/drawing/2014/main" id="{8D2324B9-F3B2-AE4E-07B2-61CA2C27EE94}"/>
                </a:ext>
              </a:extLst>
            </p:cNvPr>
            <p:cNvSpPr>
              <a:spLocks noChangeAspect="1"/>
            </p:cNvSpPr>
            <p:nvPr/>
          </p:nvSpPr>
          <p:spPr>
            <a:xfrm>
              <a:off x="1856509" y="3736359"/>
              <a:ext cx="1080000" cy="1080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4" name="Textfeld 3">
              <a:extLst>
                <a:ext uri="{FF2B5EF4-FFF2-40B4-BE49-F238E27FC236}">
                  <a16:creationId xmlns:a16="http://schemas.microsoft.com/office/drawing/2014/main" id="{E5D5BF77-CE74-54F1-4C4C-CDC40A39C06D}"/>
                </a:ext>
              </a:extLst>
            </p:cNvPr>
            <p:cNvSpPr txBox="1"/>
            <p:nvPr/>
          </p:nvSpPr>
          <p:spPr>
            <a:xfrm>
              <a:off x="1856509" y="4045527"/>
              <a:ext cx="1080000" cy="461665"/>
            </a:xfrm>
            <a:prstGeom prst="rect">
              <a:avLst/>
            </a:prstGeom>
            <a:noFill/>
          </p:spPr>
          <p:txBody>
            <a:bodyPr wrap="square" rtlCol="0">
              <a:spAutoFit/>
            </a:bodyPr>
            <a:lstStyle/>
            <a:p>
              <a:r>
                <a:rPr lang="de-DE" sz="2400" noProof="0" dirty="0"/>
                <a:t>Politik</a:t>
              </a:r>
            </a:p>
          </p:txBody>
        </p:sp>
      </p:grpSp>
      <p:sp>
        <p:nvSpPr>
          <p:cNvPr id="8" name="Textfeld 7">
            <a:extLst>
              <a:ext uri="{FF2B5EF4-FFF2-40B4-BE49-F238E27FC236}">
                <a16:creationId xmlns:a16="http://schemas.microsoft.com/office/drawing/2014/main" id="{A3698CAB-A800-6751-5E26-D9AEAB707DE3}"/>
              </a:ext>
            </a:extLst>
          </p:cNvPr>
          <p:cNvSpPr txBox="1"/>
          <p:nvPr/>
        </p:nvSpPr>
        <p:spPr>
          <a:xfrm>
            <a:off x="0" y="2540000"/>
            <a:ext cx="5163127" cy="1569660"/>
          </a:xfrm>
          <a:prstGeom prst="rect">
            <a:avLst/>
          </a:prstGeom>
          <a:noFill/>
        </p:spPr>
        <p:txBody>
          <a:bodyPr wrap="square" rtlCol="0">
            <a:spAutoFit/>
          </a:bodyPr>
          <a:lstStyle/>
          <a:p>
            <a:r>
              <a:rPr lang="de-DE" sz="2400" noProof="0" dirty="0"/>
              <a:t>Ziel dieser Regelungen ist es politische Auseinandersetzungen und Propaganda etc. aus dem Amateurfunk herauszuhalten.</a:t>
            </a:r>
          </a:p>
        </p:txBody>
      </p:sp>
      <p:sp>
        <p:nvSpPr>
          <p:cNvPr id="9" name="Textfeld 8">
            <a:extLst>
              <a:ext uri="{FF2B5EF4-FFF2-40B4-BE49-F238E27FC236}">
                <a16:creationId xmlns:a16="http://schemas.microsoft.com/office/drawing/2014/main" id="{69BE762C-ADD5-EAB1-2CEC-7B3906B89839}"/>
              </a:ext>
            </a:extLst>
          </p:cNvPr>
          <p:cNvSpPr txBox="1"/>
          <p:nvPr/>
        </p:nvSpPr>
        <p:spPr>
          <a:xfrm>
            <a:off x="5163127" y="2333685"/>
            <a:ext cx="7028873"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Teilnahme am Funkverkehr von Not- und Katastrophenfunkübungen nicht </a:t>
            </a:r>
            <a:r>
              <a:rPr lang="de-DE" sz="2000" noProof="0" dirty="0" err="1"/>
              <a:t>gestattet</a:t>
            </a:r>
            <a:r>
              <a:rPr lang="de-DE" sz="2000" b="1" noProof="0" dirty="0" err="1">
                <a:solidFill>
                  <a:srgbClr val="FF0000"/>
                </a:solidFill>
              </a:rPr>
              <a:t>X</a:t>
            </a:r>
            <a:endParaRPr lang="de-DE" sz="2000" b="1" noProof="0" dirty="0">
              <a:solidFill>
                <a:srgbClr val="FF0000"/>
              </a:solidFill>
            </a:endParaRPr>
          </a:p>
          <a:p>
            <a:r>
              <a:rPr lang="de-DE" sz="2000" noProof="0" dirty="0"/>
              <a:t>Wie sollten </a:t>
            </a:r>
            <a:r>
              <a:rPr lang="de-DE" sz="2000" noProof="0" dirty="0" err="1"/>
              <a:t>Amateurfunker:innen</a:t>
            </a:r>
            <a:r>
              <a:rPr lang="de-DE" sz="2000" noProof="0" dirty="0"/>
              <a:t> in Not- und Katastrophenfällen helfen können, wenn sie es nicht üben dürften?</a:t>
            </a:r>
          </a:p>
          <a:p>
            <a:endParaRPr lang="de-DE" sz="2000" noProof="0" dirty="0"/>
          </a:p>
          <a:p>
            <a:r>
              <a:rPr lang="de-DE" sz="2000" b="1" noProof="0" dirty="0">
                <a:solidFill>
                  <a:srgbClr val="FF0000"/>
                </a:solidFill>
              </a:rPr>
              <a:t>X</a:t>
            </a:r>
            <a:r>
              <a:rPr lang="de-DE" sz="2000" noProof="0" dirty="0"/>
              <a:t> […] nicht für Dritte zugänglich gemacht wird. </a:t>
            </a:r>
            <a:r>
              <a:rPr lang="de-DE" sz="2000" b="1" noProof="0" dirty="0">
                <a:solidFill>
                  <a:srgbClr val="FF0000"/>
                </a:solidFill>
              </a:rPr>
              <a:t>X</a:t>
            </a:r>
          </a:p>
          <a:p>
            <a:r>
              <a:rPr lang="de-DE" sz="2000" noProof="0" dirty="0"/>
              <a:t>Es gilt: Jeder darf dem Amateurfunk zuhören!</a:t>
            </a:r>
          </a:p>
          <a:p>
            <a:endParaRPr lang="de-DE" sz="2000" noProof="0" dirty="0"/>
          </a:p>
          <a:p>
            <a:r>
              <a:rPr lang="de-DE" sz="2000" b="1" noProof="0" dirty="0">
                <a:solidFill>
                  <a:srgbClr val="FF0000"/>
                </a:solidFill>
              </a:rPr>
              <a:t>X</a:t>
            </a:r>
            <a:r>
              <a:rPr lang="de-DE" sz="2000" noProof="0" dirty="0"/>
              <a:t> […] auf rein technische Inhalte zu beschränken </a:t>
            </a:r>
            <a:r>
              <a:rPr lang="de-DE" sz="2000" b="1" noProof="0" dirty="0">
                <a:solidFill>
                  <a:srgbClr val="FF0000"/>
                </a:solidFill>
              </a:rPr>
              <a:t>X</a:t>
            </a:r>
          </a:p>
          <a:p>
            <a:r>
              <a:rPr lang="de-DE" sz="2000" noProof="0" dirty="0"/>
              <a:t>Die </a:t>
            </a:r>
            <a:r>
              <a:rPr lang="de-DE" sz="2000" noProof="0" dirty="0" err="1"/>
              <a:t>persöhnliche</a:t>
            </a:r>
            <a:r>
              <a:rPr lang="de-DE" sz="2000" noProof="0" dirty="0"/>
              <a:t> Kommunikation untereinander steht explizit in der Definition (s. VA 102).</a:t>
            </a:r>
          </a:p>
        </p:txBody>
      </p:sp>
      <p:pic>
        <p:nvPicPr>
          <p:cNvPr id="10" name="Grafik 9" descr="Ohr Silhouette">
            <a:extLst>
              <a:ext uri="{FF2B5EF4-FFF2-40B4-BE49-F238E27FC236}">
                <a16:creationId xmlns:a16="http://schemas.microsoft.com/office/drawing/2014/main" id="{3E2E53D6-3F59-F149-19C5-857D346BCE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32274" y="4318001"/>
            <a:ext cx="914400" cy="914400"/>
          </a:xfrm>
          <a:prstGeom prst="rect">
            <a:avLst/>
          </a:prstGeom>
        </p:spPr>
      </p:pic>
      <p:pic>
        <p:nvPicPr>
          <p:cNvPr id="11" name="Grafik 10" descr="Häkchen mit einfarbiger Füllung">
            <a:extLst>
              <a:ext uri="{FF2B5EF4-FFF2-40B4-BE49-F238E27FC236}">
                <a16:creationId xmlns:a16="http://schemas.microsoft.com/office/drawing/2014/main" id="{E6CD40F8-82C8-AE71-272C-1ECC38FC63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29446" y="4456099"/>
            <a:ext cx="638204" cy="638204"/>
          </a:xfrm>
          <a:prstGeom prst="rect">
            <a:avLst/>
          </a:prstGeom>
        </p:spPr>
      </p:pic>
    </p:spTree>
    <p:extLst>
      <p:ext uri="{BB962C8B-B14F-4D97-AF65-F5344CB8AC3E}">
        <p14:creationId xmlns:p14="http://schemas.microsoft.com/office/powerpoint/2010/main" val="844467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4750E-4921-9D4B-5CFA-35A391A14480}"/>
              </a:ext>
            </a:extLst>
          </p:cNvPr>
          <p:cNvSpPr>
            <a:spLocks noGrp="1"/>
          </p:cNvSpPr>
          <p:nvPr>
            <p:ph type="body" sz="quarter" idx="10"/>
          </p:nvPr>
        </p:nvSpPr>
        <p:spPr/>
        <p:txBody>
          <a:bodyPr/>
          <a:lstStyle/>
          <a:p>
            <a:r>
              <a:rPr lang="de-DE" b="1" noProof="0" dirty="0"/>
              <a:t>VA303 Welche Kommunikationsinhalte dürfen im internationalen Amateurfunkverkehr laut Radio </a:t>
            </a:r>
            <a:r>
              <a:rPr lang="de-DE" b="1" noProof="0" dirty="0" err="1"/>
              <a:t>Regulations</a:t>
            </a:r>
            <a:r>
              <a:rPr lang="de-DE" b="1" noProof="0" dirty="0"/>
              <a:t> (RR) zum Zwecke der Verschleierung verschlüsselt werden?</a:t>
            </a:r>
          </a:p>
          <a:p>
            <a:endParaRPr lang="de-DE" b="1" noProof="0" dirty="0"/>
          </a:p>
          <a:p>
            <a:r>
              <a:rPr lang="de-DE" u="sng" noProof="0" dirty="0"/>
              <a:t>A  Steuersignale zwischen Bodenkontrollstationen auf der Erde und Amateurfunksatelliten</a:t>
            </a:r>
          </a:p>
        </p:txBody>
      </p:sp>
      <p:sp>
        <p:nvSpPr>
          <p:cNvPr id="3" name="Textfeld 2">
            <a:extLst>
              <a:ext uri="{FF2B5EF4-FFF2-40B4-BE49-F238E27FC236}">
                <a16:creationId xmlns:a16="http://schemas.microsoft.com/office/drawing/2014/main" id="{73951202-B4DF-C1D0-3A9F-0045A2A89177}"/>
              </a:ext>
            </a:extLst>
          </p:cNvPr>
          <p:cNvSpPr txBox="1"/>
          <p:nvPr/>
        </p:nvSpPr>
        <p:spPr>
          <a:xfrm>
            <a:off x="0" y="1859340"/>
            <a:ext cx="6096000" cy="2677656"/>
          </a:xfrm>
          <a:prstGeom prst="rect">
            <a:avLst/>
          </a:prstGeom>
          <a:noFill/>
        </p:spPr>
        <p:txBody>
          <a:bodyPr wrap="square" rtlCol="0">
            <a:spAutoFit/>
          </a:bodyPr>
          <a:lstStyle/>
          <a:p>
            <a:r>
              <a:rPr lang="de-DE" sz="2400" noProof="0" dirty="0"/>
              <a:t>Böswillige Menschen könnten mit der Steuerung von Satelliten einigen Schaden anrichten, daher darf deren Steuerung verschlüsselt sein.</a:t>
            </a:r>
          </a:p>
          <a:p>
            <a:endParaRPr lang="de-DE" sz="2400" noProof="0" dirty="0"/>
          </a:p>
          <a:p>
            <a:r>
              <a:rPr lang="de-DE" sz="2400" noProof="0" dirty="0"/>
              <a:t>Ansonsten gilt: </a:t>
            </a:r>
            <a:r>
              <a:rPr lang="de-DE" sz="2400" noProof="0" dirty="0">
                <a:solidFill>
                  <a:srgbClr val="FF0000"/>
                </a:solidFill>
              </a:rPr>
              <a:t>KEINE VERSCHLÜSSELUNG</a:t>
            </a:r>
            <a:r>
              <a:rPr lang="de-DE" sz="2400" noProof="0" dirty="0"/>
              <a:t>, alle dürfen zuhören.</a:t>
            </a:r>
          </a:p>
        </p:txBody>
      </p:sp>
      <p:pic>
        <p:nvPicPr>
          <p:cNvPr id="5" name="Grafik 4" descr="Funkmast mit einfarbiger Füllung">
            <a:extLst>
              <a:ext uri="{FF2B5EF4-FFF2-40B4-BE49-F238E27FC236}">
                <a16:creationId xmlns:a16="http://schemas.microsoft.com/office/drawing/2014/main" id="{9C217013-5C79-B569-1C2F-E6DEAD74AD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2580" y="4990175"/>
            <a:ext cx="914400" cy="914400"/>
          </a:xfrm>
          <a:prstGeom prst="rect">
            <a:avLst/>
          </a:prstGeom>
        </p:spPr>
      </p:pic>
      <p:pic>
        <p:nvPicPr>
          <p:cNvPr id="6" name="Grafik 5" descr="Übertragen mit einfarbiger Füllung">
            <a:extLst>
              <a:ext uri="{FF2B5EF4-FFF2-40B4-BE49-F238E27FC236}">
                <a16:creationId xmlns:a16="http://schemas.microsoft.com/office/drawing/2014/main" id="{8999A692-C14D-E5E2-F225-7966DB66A9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4591" y="5048363"/>
            <a:ext cx="740123" cy="740123"/>
          </a:xfrm>
          <a:prstGeom prst="rect">
            <a:avLst/>
          </a:prstGeom>
        </p:spPr>
      </p:pic>
      <p:pic>
        <p:nvPicPr>
          <p:cNvPr id="7" name="Grafik 6" descr="Funkmast mit einfarbiger Füllung">
            <a:extLst>
              <a:ext uri="{FF2B5EF4-FFF2-40B4-BE49-F238E27FC236}">
                <a16:creationId xmlns:a16="http://schemas.microsoft.com/office/drawing/2014/main" id="{6F595F1F-D9AD-6240-A8AE-6F1FE9BF2F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2325" y="4990175"/>
            <a:ext cx="914400" cy="914400"/>
          </a:xfrm>
          <a:prstGeom prst="rect">
            <a:avLst/>
          </a:prstGeom>
        </p:spPr>
      </p:pic>
      <p:pic>
        <p:nvPicPr>
          <p:cNvPr id="9" name="Grafik 8" descr="Ohr Silhouette">
            <a:extLst>
              <a:ext uri="{FF2B5EF4-FFF2-40B4-BE49-F238E27FC236}">
                <a16:creationId xmlns:a16="http://schemas.microsoft.com/office/drawing/2014/main" id="{00502ED5-813F-348E-0E7E-7A73FA33EC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2235" y="5900554"/>
            <a:ext cx="914400" cy="914400"/>
          </a:xfrm>
          <a:prstGeom prst="rect">
            <a:avLst/>
          </a:prstGeom>
        </p:spPr>
      </p:pic>
      <p:pic>
        <p:nvPicPr>
          <p:cNvPr id="10" name="Grafik 9" descr="Häkchen mit einfarbiger Füllung">
            <a:extLst>
              <a:ext uri="{FF2B5EF4-FFF2-40B4-BE49-F238E27FC236}">
                <a16:creationId xmlns:a16="http://schemas.microsoft.com/office/drawing/2014/main" id="{14CB61A3-F2FD-3AED-D24C-145BC35D10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49407" y="6038652"/>
            <a:ext cx="638204" cy="638204"/>
          </a:xfrm>
          <a:prstGeom prst="rect">
            <a:avLst/>
          </a:prstGeom>
        </p:spPr>
      </p:pic>
      <p:pic>
        <p:nvPicPr>
          <p:cNvPr id="11" name="Grafik 10" descr="Satellit Silhouette">
            <a:extLst>
              <a:ext uri="{FF2B5EF4-FFF2-40B4-BE49-F238E27FC236}">
                <a16:creationId xmlns:a16="http://schemas.microsoft.com/office/drawing/2014/main" id="{76F16FCA-522B-F096-06CA-E7B7FA14FF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60410" y="4399340"/>
            <a:ext cx="914400" cy="914400"/>
          </a:xfrm>
          <a:prstGeom prst="rect">
            <a:avLst/>
          </a:prstGeom>
        </p:spPr>
      </p:pic>
      <p:pic>
        <p:nvPicPr>
          <p:cNvPr id="13" name="Grafik 12" descr="Übertragen mit einfarbiger Füllung">
            <a:extLst>
              <a:ext uri="{FF2B5EF4-FFF2-40B4-BE49-F238E27FC236}">
                <a16:creationId xmlns:a16="http://schemas.microsoft.com/office/drawing/2014/main" id="{81D68D1D-E9B1-2904-CC01-D5D9DC1402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700000">
            <a:off x="3913830" y="4963496"/>
            <a:ext cx="914400" cy="914400"/>
          </a:xfrm>
          <a:prstGeom prst="rect">
            <a:avLst/>
          </a:prstGeom>
        </p:spPr>
      </p:pic>
      <p:pic>
        <p:nvPicPr>
          <p:cNvPr id="15" name="Grafik 14" descr="Entsperren Silhouette">
            <a:extLst>
              <a:ext uri="{FF2B5EF4-FFF2-40B4-BE49-F238E27FC236}">
                <a16:creationId xmlns:a16="http://schemas.microsoft.com/office/drawing/2014/main" id="{A00DEA40-62CF-21EA-D092-9A8943E8D77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17588" y="4536996"/>
            <a:ext cx="679769" cy="679769"/>
          </a:xfrm>
          <a:prstGeom prst="rect">
            <a:avLst/>
          </a:prstGeom>
        </p:spPr>
      </p:pic>
      <p:pic>
        <p:nvPicPr>
          <p:cNvPr id="17" name="Grafik 16" descr="Sperren Silhouette">
            <a:extLst>
              <a:ext uri="{FF2B5EF4-FFF2-40B4-BE49-F238E27FC236}">
                <a16:creationId xmlns:a16="http://schemas.microsoft.com/office/drawing/2014/main" id="{0199C434-CAFF-5D67-EEA1-7481360FB3E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11808" y="4633971"/>
            <a:ext cx="679770" cy="679770"/>
          </a:xfrm>
          <a:prstGeom prst="rect">
            <a:avLst/>
          </a:prstGeom>
        </p:spPr>
      </p:pic>
      <p:pic>
        <p:nvPicPr>
          <p:cNvPr id="19" name="Grafik 18" descr="Fernsteuerung Silhouette">
            <a:extLst>
              <a:ext uri="{FF2B5EF4-FFF2-40B4-BE49-F238E27FC236}">
                <a16:creationId xmlns:a16="http://schemas.microsoft.com/office/drawing/2014/main" id="{5DA22FC3-BA04-CC7C-20F2-6FA4DEE49C9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203475" y="5581452"/>
            <a:ext cx="914400" cy="914400"/>
          </a:xfrm>
          <a:prstGeom prst="rect">
            <a:avLst/>
          </a:prstGeom>
        </p:spPr>
      </p:pic>
      <p:pic>
        <p:nvPicPr>
          <p:cNvPr id="20" name="Grafik 19" descr="Ohr Silhouette">
            <a:extLst>
              <a:ext uri="{FF2B5EF4-FFF2-40B4-BE49-F238E27FC236}">
                <a16:creationId xmlns:a16="http://schemas.microsoft.com/office/drawing/2014/main" id="{3AB3C34F-5AA6-C73D-21F4-22DBFF8BA3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71030" y="5517543"/>
            <a:ext cx="914400" cy="914400"/>
          </a:xfrm>
          <a:prstGeom prst="rect">
            <a:avLst/>
          </a:prstGeom>
        </p:spPr>
      </p:pic>
      <p:pic>
        <p:nvPicPr>
          <p:cNvPr id="21" name="Grafik 20" descr="Schließen mit einfarbiger Füllung">
            <a:extLst>
              <a:ext uri="{FF2B5EF4-FFF2-40B4-BE49-F238E27FC236}">
                <a16:creationId xmlns:a16="http://schemas.microsoft.com/office/drawing/2014/main" id="{8F45C91D-4B34-CE2E-E6B6-C7CC8E651E3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391578" y="5517543"/>
            <a:ext cx="914400" cy="914400"/>
          </a:xfrm>
          <a:prstGeom prst="rect">
            <a:avLst/>
          </a:prstGeom>
        </p:spPr>
      </p:pic>
      <p:sp>
        <p:nvSpPr>
          <p:cNvPr id="22" name="Textfeld 21">
            <a:extLst>
              <a:ext uri="{FF2B5EF4-FFF2-40B4-BE49-F238E27FC236}">
                <a16:creationId xmlns:a16="http://schemas.microsoft.com/office/drawing/2014/main" id="{F407FDED-ED73-E6EC-E538-7759A7AB8493}"/>
              </a:ext>
            </a:extLst>
          </p:cNvPr>
          <p:cNvSpPr txBox="1"/>
          <p:nvPr/>
        </p:nvSpPr>
        <p:spPr>
          <a:xfrm>
            <a:off x="5932009" y="2002834"/>
            <a:ext cx="6259991" cy="3785652"/>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a:t>
            </a:r>
            <a:r>
              <a:rPr lang="de-DE" sz="2000" noProof="0" dirty="0" err="1"/>
              <a:t>persöhnlicher</a:t>
            </a:r>
            <a:r>
              <a:rPr lang="de-DE" sz="2000" noProof="0" dirty="0"/>
              <a:t> Art. </a:t>
            </a:r>
            <a:r>
              <a:rPr lang="de-DE" sz="2000" b="1" noProof="0" dirty="0">
                <a:solidFill>
                  <a:srgbClr val="FF0000"/>
                </a:solidFill>
              </a:rPr>
              <a:t>X </a:t>
            </a:r>
          </a:p>
          <a:p>
            <a:r>
              <a:rPr lang="de-DE" sz="2000" noProof="0" dirty="0"/>
              <a:t>Einer der Hauptzwecke des Amateurfunkdienstes ist nicht vom Verschlüsselungsverbot ausgenommen!</a:t>
            </a:r>
          </a:p>
          <a:p>
            <a:endParaRPr lang="de-DE" sz="2000" noProof="0" dirty="0"/>
          </a:p>
          <a:p>
            <a:r>
              <a:rPr lang="de-DE" sz="2000" b="1" noProof="0" dirty="0">
                <a:solidFill>
                  <a:srgbClr val="FF0000"/>
                </a:solidFill>
              </a:rPr>
              <a:t>X</a:t>
            </a:r>
            <a:r>
              <a:rPr lang="de-DE" sz="2000" noProof="0" dirty="0"/>
              <a:t> […] digital codiert […] </a:t>
            </a:r>
            <a:r>
              <a:rPr lang="de-DE" sz="2000" b="1" noProof="0" dirty="0">
                <a:solidFill>
                  <a:srgbClr val="FF0000"/>
                </a:solidFill>
              </a:rPr>
              <a:t>X</a:t>
            </a:r>
          </a:p>
          <a:p>
            <a:r>
              <a:rPr lang="de-DE" sz="2000" noProof="0" dirty="0"/>
              <a:t>codiert ≠ verschlüsselt</a:t>
            </a:r>
          </a:p>
          <a:p>
            <a:r>
              <a:rPr lang="de-DE" sz="2000" noProof="0" dirty="0"/>
              <a:t>dieses Dokument ist </a:t>
            </a:r>
            <a:r>
              <a:rPr lang="de-DE" sz="2000" noProof="0" dirty="0" err="1"/>
              <a:t>z.b.</a:t>
            </a:r>
            <a:r>
              <a:rPr lang="de-DE" sz="2000" noProof="0" dirty="0"/>
              <a:t> auch codiert, aber nicht verschlüsselt</a:t>
            </a:r>
          </a:p>
          <a:p>
            <a:endParaRPr lang="de-DE" sz="2000" noProof="0" dirty="0"/>
          </a:p>
          <a:p>
            <a:r>
              <a:rPr lang="de-DE" sz="2000" b="1" noProof="0" dirty="0">
                <a:solidFill>
                  <a:srgbClr val="FF0000"/>
                </a:solidFill>
              </a:rPr>
              <a:t>X</a:t>
            </a:r>
            <a:r>
              <a:rPr lang="de-DE" sz="2000" noProof="0" dirty="0"/>
              <a:t> […] schützenswerte technische </a:t>
            </a:r>
            <a:r>
              <a:rPr lang="de-DE" sz="2000" noProof="0" dirty="0" err="1"/>
              <a:t>Sacheverhalte</a:t>
            </a:r>
            <a:r>
              <a:rPr lang="de-DE" sz="2000" noProof="0" dirty="0"/>
              <a:t> […] </a:t>
            </a:r>
            <a:r>
              <a:rPr lang="de-DE" sz="2000" b="1" noProof="0" dirty="0">
                <a:solidFill>
                  <a:srgbClr val="FF0000"/>
                </a:solidFill>
              </a:rPr>
              <a:t>X</a:t>
            </a:r>
          </a:p>
          <a:p>
            <a:r>
              <a:rPr lang="de-DE" sz="2000" noProof="0" dirty="0"/>
              <a:t>Wir teilen unser Wissen!</a:t>
            </a:r>
          </a:p>
        </p:txBody>
      </p:sp>
    </p:spTree>
    <p:extLst>
      <p:ext uri="{BB962C8B-B14F-4D97-AF65-F5344CB8AC3E}">
        <p14:creationId xmlns:p14="http://schemas.microsoft.com/office/powerpoint/2010/main" val="258535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CC570C7-0AF6-5765-C2A3-6969B705C873}"/>
              </a:ext>
            </a:extLst>
          </p:cNvPr>
          <p:cNvSpPr>
            <a:spLocks noGrp="1"/>
          </p:cNvSpPr>
          <p:nvPr>
            <p:ph type="body" sz="quarter" idx="10"/>
          </p:nvPr>
        </p:nvSpPr>
        <p:spPr/>
        <p:txBody>
          <a:bodyPr/>
          <a:lstStyle/>
          <a:p>
            <a:r>
              <a:rPr lang="de-DE" b="1" noProof="0" dirty="0"/>
              <a:t>VA304 Was ist in den Radio </a:t>
            </a:r>
            <a:r>
              <a:rPr lang="de-DE" b="1" noProof="0" dirty="0" err="1"/>
              <a:t>Regulations</a:t>
            </a:r>
            <a:r>
              <a:rPr lang="de-DE" b="1" noProof="0" dirty="0"/>
              <a:t> (RR) bezüglich der Morsequalifikation für Funkamateure festgelegt?</a:t>
            </a:r>
          </a:p>
          <a:p>
            <a:endParaRPr lang="de-DE" noProof="0" dirty="0"/>
          </a:p>
          <a:p>
            <a:r>
              <a:rPr lang="de-DE" u="sng" noProof="0" dirty="0"/>
              <a:t>A Die nationale Verwaltung eines jeden Landes legt eigenständig fest, ob eine Morseprüfung erforderlich ist.</a:t>
            </a:r>
          </a:p>
        </p:txBody>
      </p:sp>
      <p:sp>
        <p:nvSpPr>
          <p:cNvPr id="3" name="Textfeld 2">
            <a:extLst>
              <a:ext uri="{FF2B5EF4-FFF2-40B4-BE49-F238E27FC236}">
                <a16:creationId xmlns:a16="http://schemas.microsoft.com/office/drawing/2014/main" id="{E08DD52E-8937-377E-0658-645F499F9DAB}"/>
              </a:ext>
            </a:extLst>
          </p:cNvPr>
          <p:cNvSpPr txBox="1"/>
          <p:nvPr/>
        </p:nvSpPr>
        <p:spPr>
          <a:xfrm>
            <a:off x="0" y="2142836"/>
            <a:ext cx="6096000" cy="4524315"/>
          </a:xfrm>
          <a:prstGeom prst="rect">
            <a:avLst/>
          </a:prstGeom>
          <a:noFill/>
        </p:spPr>
        <p:txBody>
          <a:bodyPr wrap="square" rtlCol="0">
            <a:spAutoFit/>
          </a:bodyPr>
          <a:lstStyle/>
          <a:p>
            <a:r>
              <a:rPr lang="de-DE" sz="2400" noProof="0" dirty="0"/>
              <a:t>In Deutschland ist z.B. keine Morsequalifikation mehr notwendig.</a:t>
            </a:r>
          </a:p>
          <a:p>
            <a:endParaRPr lang="de-DE" sz="2400" noProof="0" dirty="0"/>
          </a:p>
          <a:p>
            <a:r>
              <a:rPr lang="de-DE" sz="2400" noProof="0" dirty="0"/>
              <a:t>Früher war Morsen für den Funk noch viel wichtiger, als es das heute ist.</a:t>
            </a:r>
          </a:p>
          <a:p>
            <a:endParaRPr lang="de-DE" sz="2400" noProof="0" dirty="0"/>
          </a:p>
          <a:p>
            <a:r>
              <a:rPr lang="de-DE" sz="2400" noProof="0" dirty="0"/>
              <a:t>Wer Morsen will, darf das auch ohne Prüfung.</a:t>
            </a:r>
          </a:p>
          <a:p>
            <a:endParaRPr lang="de-DE" sz="2400" noProof="0" dirty="0"/>
          </a:p>
          <a:p>
            <a:r>
              <a:rPr lang="de-DE" sz="2400" noProof="0" dirty="0"/>
              <a:t>Manche Länder verlangen die Prüfung, daher kann man in Deutschland eine freiwillige Prüfung ablegen, für den Urlaub quasi. </a:t>
            </a:r>
          </a:p>
        </p:txBody>
      </p:sp>
      <p:sp>
        <p:nvSpPr>
          <p:cNvPr id="4" name="Textfeld 3">
            <a:extLst>
              <a:ext uri="{FF2B5EF4-FFF2-40B4-BE49-F238E27FC236}">
                <a16:creationId xmlns:a16="http://schemas.microsoft.com/office/drawing/2014/main" id="{B4730998-662C-CE23-7F04-C585BB3371C0}"/>
              </a:ext>
            </a:extLst>
          </p:cNvPr>
          <p:cNvSpPr txBox="1"/>
          <p:nvPr/>
        </p:nvSpPr>
        <p:spPr>
          <a:xfrm>
            <a:off x="5932009" y="2142836"/>
            <a:ext cx="6259991" cy="3785652"/>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Bei einer Sendeleistung von mehr als 100W […] </a:t>
            </a:r>
            <a:r>
              <a:rPr lang="de-DE" sz="2000" b="1" noProof="0" dirty="0">
                <a:solidFill>
                  <a:srgbClr val="FF0000"/>
                </a:solidFill>
              </a:rPr>
              <a:t>X </a:t>
            </a:r>
          </a:p>
          <a:p>
            <a:r>
              <a:rPr lang="de-DE" sz="2000" noProof="0" dirty="0"/>
              <a:t>Unsere Klasse A darf mit mehr als 100W senden, braucht aber keine Morseprüfung mehr.</a:t>
            </a:r>
          </a:p>
          <a:p>
            <a:endParaRPr lang="de-DE" sz="2000" noProof="0" dirty="0"/>
          </a:p>
          <a:p>
            <a:r>
              <a:rPr lang="de-DE" sz="2000" b="1" noProof="0" dirty="0">
                <a:solidFill>
                  <a:srgbClr val="FF0000"/>
                </a:solidFill>
              </a:rPr>
              <a:t>X</a:t>
            </a:r>
            <a:r>
              <a:rPr lang="de-DE" sz="2000" noProof="0" dirty="0"/>
              <a:t> Wer Frequenzen unter 30MHz nutzen will […] </a:t>
            </a:r>
            <a:r>
              <a:rPr lang="de-DE" sz="2000" b="1" noProof="0" dirty="0">
                <a:solidFill>
                  <a:srgbClr val="FF0000"/>
                </a:solidFill>
              </a:rPr>
              <a:t>X</a:t>
            </a:r>
          </a:p>
          <a:p>
            <a:r>
              <a:rPr lang="de-DE" sz="2000" noProof="0" dirty="0"/>
              <a:t>Unsere Klasse E darf auch auf 80m (3,5MHz – 3,8MHz) senden, ohne Morseprüfung.</a:t>
            </a:r>
          </a:p>
          <a:p>
            <a:endParaRPr lang="de-DE" sz="2000" noProof="0" dirty="0"/>
          </a:p>
          <a:p>
            <a:r>
              <a:rPr lang="de-DE" sz="2000" b="1" noProof="0" dirty="0">
                <a:solidFill>
                  <a:srgbClr val="FF0000"/>
                </a:solidFill>
              </a:rPr>
              <a:t>X</a:t>
            </a:r>
            <a:r>
              <a:rPr lang="de-DE" sz="2000" noProof="0" dirty="0"/>
              <a:t> In den Radio </a:t>
            </a:r>
            <a:r>
              <a:rPr lang="de-DE" sz="2000" noProof="0" dirty="0" err="1"/>
              <a:t>Regulations</a:t>
            </a:r>
            <a:r>
              <a:rPr lang="de-DE" sz="2000" noProof="0" dirty="0"/>
              <a:t> (RR) werden bezüglich</a:t>
            </a:r>
          </a:p>
          <a:p>
            <a:r>
              <a:rPr lang="de-DE" sz="2000" noProof="0" dirty="0"/>
              <a:t>der Morsequalifikation keine Regelungen getroffen </a:t>
            </a:r>
            <a:r>
              <a:rPr lang="de-DE" sz="2000" b="1" noProof="0" dirty="0">
                <a:solidFill>
                  <a:srgbClr val="FF0000"/>
                </a:solidFill>
              </a:rPr>
              <a:t>X</a:t>
            </a:r>
          </a:p>
          <a:p>
            <a:r>
              <a:rPr lang="de-DE" sz="2000" noProof="0" dirty="0"/>
              <a:t>Die Radio </a:t>
            </a:r>
            <a:r>
              <a:rPr lang="de-DE" sz="2000" noProof="0" dirty="0" err="1"/>
              <a:t>Regulations</a:t>
            </a:r>
            <a:r>
              <a:rPr lang="de-DE" sz="2000" noProof="0" dirty="0"/>
              <a:t> regeln.</a:t>
            </a:r>
          </a:p>
        </p:txBody>
      </p:sp>
    </p:spTree>
    <p:extLst>
      <p:ext uri="{BB962C8B-B14F-4D97-AF65-F5344CB8AC3E}">
        <p14:creationId xmlns:p14="http://schemas.microsoft.com/office/powerpoint/2010/main" val="66911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FE5D94AB-5B19-F95C-8694-92CE25B45DB2}"/>
              </a:ext>
            </a:extLst>
          </p:cNvPr>
          <p:cNvSpPr/>
          <p:nvPr/>
        </p:nvSpPr>
        <p:spPr>
          <a:xfrm>
            <a:off x="314038" y="4244110"/>
            <a:ext cx="5126182" cy="2613890"/>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C1C32D4C-FC89-4612-1BBF-1190C3E3543C}"/>
              </a:ext>
            </a:extLst>
          </p:cNvPr>
          <p:cNvSpPr>
            <a:spLocks noGrp="1"/>
          </p:cNvSpPr>
          <p:nvPr>
            <p:ph type="body" sz="quarter" idx="10"/>
          </p:nvPr>
        </p:nvSpPr>
        <p:spPr/>
        <p:txBody>
          <a:bodyPr/>
          <a:lstStyle/>
          <a:p>
            <a:r>
              <a:rPr lang="de-DE" b="1" noProof="0" dirty="0"/>
              <a:t>VA401 Weshalb wird in den Radio </a:t>
            </a:r>
            <a:r>
              <a:rPr lang="de-DE" b="1" noProof="0" dirty="0" err="1"/>
              <a:t>Regulations</a:t>
            </a:r>
            <a:r>
              <a:rPr lang="de-DE" b="1" noProof="0" dirty="0"/>
              <a:t> (RR) die Erde in verschiedene Regionen eingeteilt?</a:t>
            </a:r>
          </a:p>
          <a:p>
            <a:endParaRPr lang="de-DE" b="1" noProof="0" dirty="0"/>
          </a:p>
          <a:p>
            <a:r>
              <a:rPr lang="de-DE" u="sng" noProof="0" dirty="0"/>
              <a:t>A Um in den Regionen unterschiedliche Frequenzbereichszuweisungen für die Funkdienste vornehmen zu können</a:t>
            </a:r>
          </a:p>
        </p:txBody>
      </p:sp>
      <p:sp>
        <p:nvSpPr>
          <p:cNvPr id="3" name="Textfeld 2">
            <a:extLst>
              <a:ext uri="{FF2B5EF4-FFF2-40B4-BE49-F238E27FC236}">
                <a16:creationId xmlns:a16="http://schemas.microsoft.com/office/drawing/2014/main" id="{94C74D80-9388-92A6-3524-96A03D8DCB04}"/>
              </a:ext>
            </a:extLst>
          </p:cNvPr>
          <p:cNvSpPr txBox="1"/>
          <p:nvPr/>
        </p:nvSpPr>
        <p:spPr>
          <a:xfrm>
            <a:off x="1" y="2382982"/>
            <a:ext cx="6096000" cy="1938992"/>
          </a:xfrm>
          <a:prstGeom prst="rect">
            <a:avLst/>
          </a:prstGeom>
          <a:noFill/>
        </p:spPr>
        <p:txBody>
          <a:bodyPr wrap="square" rtlCol="0">
            <a:spAutoFit/>
          </a:bodyPr>
          <a:lstStyle/>
          <a:p>
            <a:r>
              <a:rPr lang="de-DE" sz="2400" noProof="0" dirty="0"/>
              <a:t>In den USA hat der Amateurfunkdienst z.B. viel mehr Frequenzen zur Verfügung als wir. Dort wird ihm auch mehr Bedeutung zugemessen, weil das Land weniger Dicht besiedelt ist.</a:t>
            </a:r>
          </a:p>
        </p:txBody>
      </p:sp>
      <p:pic>
        <p:nvPicPr>
          <p:cNvPr id="5" name="Grafik 4">
            <a:extLst>
              <a:ext uri="{FF2B5EF4-FFF2-40B4-BE49-F238E27FC236}">
                <a16:creationId xmlns:a16="http://schemas.microsoft.com/office/drawing/2014/main" id="{3A9C4F26-98AD-A8FD-1426-2237DAA62E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2510" y="4256032"/>
            <a:ext cx="5098473" cy="2588114"/>
          </a:xfrm>
          <a:prstGeom prst="rect">
            <a:avLst/>
          </a:prstGeom>
        </p:spPr>
      </p:pic>
      <p:sp>
        <p:nvSpPr>
          <p:cNvPr id="7" name="Textfeld 6">
            <a:extLst>
              <a:ext uri="{FF2B5EF4-FFF2-40B4-BE49-F238E27FC236}">
                <a16:creationId xmlns:a16="http://schemas.microsoft.com/office/drawing/2014/main" id="{478728F0-B458-880C-E51C-DF7CA0969677}"/>
              </a:ext>
            </a:extLst>
          </p:cNvPr>
          <p:cNvSpPr txBox="1"/>
          <p:nvPr/>
        </p:nvSpPr>
        <p:spPr>
          <a:xfrm>
            <a:off x="5932009" y="1859340"/>
            <a:ext cx="6259991" cy="4708981"/>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Weil der Amateurfunkverkehr nur innerhalb</a:t>
            </a:r>
          </a:p>
          <a:p>
            <a:r>
              <a:rPr lang="de-DE" sz="2000" noProof="0" dirty="0"/>
              <a:t>einer Region zulässig ist </a:t>
            </a:r>
            <a:r>
              <a:rPr lang="de-DE" sz="2000" b="1" noProof="0" dirty="0">
                <a:solidFill>
                  <a:srgbClr val="FF0000"/>
                </a:solidFill>
              </a:rPr>
              <a:t>X </a:t>
            </a:r>
          </a:p>
          <a:p>
            <a:r>
              <a:rPr lang="de-DE" sz="2000" noProof="0" dirty="0"/>
              <a:t>Amateurfunk soll Grenzen überwinden und verbinden, nicht trennen.</a:t>
            </a:r>
          </a:p>
          <a:p>
            <a:endParaRPr lang="de-DE" sz="2000" noProof="0" dirty="0"/>
          </a:p>
          <a:p>
            <a:r>
              <a:rPr lang="de-DE" sz="2000" b="1" noProof="0" dirty="0">
                <a:solidFill>
                  <a:srgbClr val="FF0000"/>
                </a:solidFill>
              </a:rPr>
              <a:t>X</a:t>
            </a:r>
            <a:r>
              <a:rPr lang="de-DE" sz="2000" noProof="0" dirty="0"/>
              <a:t> Um für die einzelnen Regionen Regelungen für</a:t>
            </a:r>
          </a:p>
          <a:p>
            <a:r>
              <a:rPr lang="de-DE" sz="2000" noProof="0" dirty="0"/>
              <a:t>Gastlizenzen einführen zu können </a:t>
            </a:r>
            <a:r>
              <a:rPr lang="de-DE" sz="2000" b="1" noProof="0" dirty="0">
                <a:solidFill>
                  <a:srgbClr val="FF0000"/>
                </a:solidFill>
              </a:rPr>
              <a:t>X</a:t>
            </a:r>
          </a:p>
          <a:p>
            <a:r>
              <a:rPr lang="de-DE" sz="2000" noProof="0" dirty="0"/>
              <a:t>Gastlizenzen etc. kommen später mit der CEPT auf europäischer Ebene</a:t>
            </a:r>
          </a:p>
          <a:p>
            <a:endParaRPr lang="de-DE" sz="2000" noProof="0" dirty="0"/>
          </a:p>
          <a:p>
            <a:r>
              <a:rPr lang="de-DE" sz="2000" b="1" noProof="0" dirty="0">
                <a:solidFill>
                  <a:srgbClr val="FF0000"/>
                </a:solidFill>
              </a:rPr>
              <a:t>X</a:t>
            </a:r>
            <a:r>
              <a:rPr lang="de-DE" sz="2000" noProof="0" dirty="0"/>
              <a:t> Weil es sich um unterschiedliche Zeitzonen</a:t>
            </a:r>
          </a:p>
          <a:p>
            <a:r>
              <a:rPr lang="de-DE" sz="2000" noProof="0" dirty="0"/>
              <a:t>handelt und es so den Funkverkehr vereinfacht </a:t>
            </a:r>
            <a:r>
              <a:rPr lang="de-DE" sz="2000" b="1" noProof="0" dirty="0">
                <a:solidFill>
                  <a:srgbClr val="FF0000"/>
                </a:solidFill>
              </a:rPr>
              <a:t>X</a:t>
            </a:r>
          </a:p>
          <a:p>
            <a:r>
              <a:rPr lang="de-DE" sz="2000" noProof="0" dirty="0"/>
              <a:t>Zeitzonen sind eher ein Garant dafür, dass immer irgendwo jemand wach ist und mit uns funken kann.</a:t>
            </a:r>
          </a:p>
        </p:txBody>
      </p:sp>
    </p:spTree>
    <p:extLst>
      <p:ext uri="{BB962C8B-B14F-4D97-AF65-F5344CB8AC3E}">
        <p14:creationId xmlns:p14="http://schemas.microsoft.com/office/powerpoint/2010/main" val="164993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ECCA80E-957F-FD73-1E06-69AAF1D95C2B}"/>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BC218903-7D02-31D9-F8A9-7BC0EA2C74A6}"/>
              </a:ext>
            </a:extLst>
          </p:cNvPr>
          <p:cNvSpPr>
            <a:spLocks noGrp="1"/>
          </p:cNvSpPr>
          <p:nvPr>
            <p:ph type="body" sz="quarter" idx="10"/>
          </p:nvPr>
        </p:nvSpPr>
        <p:spPr/>
        <p:txBody>
          <a:bodyPr/>
          <a:lstStyle/>
          <a:p>
            <a:r>
              <a:rPr lang="de-DE" b="1" noProof="0" dirty="0"/>
              <a:t>VA402 Nach den Radio </a:t>
            </a:r>
            <a:r>
              <a:rPr lang="de-DE" b="1" noProof="0" dirty="0" err="1"/>
              <a:t>Regulations</a:t>
            </a:r>
            <a:r>
              <a:rPr lang="de-DE" b="1" noProof="0" dirty="0"/>
              <a:t> (RR) ist die Welt für die Zuweisung von Frequenzbereichen an Funkdienste in Regionen aufgeteilt. Wie viele Regionen gibt es?</a:t>
            </a:r>
          </a:p>
          <a:p>
            <a:endParaRPr lang="de-DE" noProof="0" dirty="0"/>
          </a:p>
          <a:p>
            <a:r>
              <a:rPr lang="de-DE" u="sng" noProof="0" dirty="0"/>
              <a:t>A Drei</a:t>
            </a:r>
          </a:p>
        </p:txBody>
      </p:sp>
      <p:sp>
        <p:nvSpPr>
          <p:cNvPr id="3" name="Textfeld 2">
            <a:extLst>
              <a:ext uri="{FF2B5EF4-FFF2-40B4-BE49-F238E27FC236}">
                <a16:creationId xmlns:a16="http://schemas.microsoft.com/office/drawing/2014/main" id="{E09E6839-7AD0-90F6-66E2-90741803E8AC}"/>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DDBD07A6-9217-9AEA-0CC2-85333FDE8487}"/>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7F2C0C7E-A5A9-16D7-E862-E6B249EFA9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214859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81EF8-2F5C-214B-DFD3-404C82C327CC}"/>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8C7085CE-1F7B-A18C-12C1-A14F1B16F1F6}"/>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A20D9EEA-63D3-32B0-42E1-37DF44DD1780}"/>
              </a:ext>
            </a:extLst>
          </p:cNvPr>
          <p:cNvSpPr>
            <a:spLocks noGrp="1"/>
          </p:cNvSpPr>
          <p:nvPr>
            <p:ph type="body" sz="quarter" idx="10"/>
          </p:nvPr>
        </p:nvSpPr>
        <p:spPr/>
        <p:txBody>
          <a:bodyPr/>
          <a:lstStyle/>
          <a:p>
            <a:r>
              <a:rPr lang="de-DE" b="1" noProof="0" dirty="0"/>
              <a:t>VA403 Zu welcher Region nach den Radio </a:t>
            </a:r>
            <a:r>
              <a:rPr lang="de-DE" b="1" noProof="0" dirty="0" err="1"/>
              <a:t>Regulations</a:t>
            </a:r>
            <a:r>
              <a:rPr lang="de-DE" b="1" noProof="0" dirty="0"/>
              <a:t> (RR) gehört Deutschland?</a:t>
            </a:r>
          </a:p>
          <a:p>
            <a:endParaRPr lang="de-DE" noProof="0" dirty="0"/>
          </a:p>
          <a:p>
            <a:r>
              <a:rPr lang="de-DE" u="sng" noProof="0" dirty="0"/>
              <a:t>A Region 1</a:t>
            </a:r>
          </a:p>
        </p:txBody>
      </p:sp>
      <p:sp>
        <p:nvSpPr>
          <p:cNvPr id="3" name="Textfeld 2">
            <a:extLst>
              <a:ext uri="{FF2B5EF4-FFF2-40B4-BE49-F238E27FC236}">
                <a16:creationId xmlns:a16="http://schemas.microsoft.com/office/drawing/2014/main" id="{84049AC8-ABF5-0541-5777-D129636718B5}"/>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E2E66814-2D55-4C20-C298-93939BEE62B4}"/>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BF157E99-971E-8744-53DF-14930D1490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1972057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BFB7E-A8FA-D977-1F32-12D3AA9A2C6A}"/>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DE9B3290-670D-87D2-D34C-011257280FB5}"/>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172BC918-6964-5E05-BB35-EFE83FA8CEA1}"/>
              </a:ext>
            </a:extLst>
          </p:cNvPr>
          <p:cNvSpPr>
            <a:spLocks noGrp="1"/>
          </p:cNvSpPr>
          <p:nvPr>
            <p:ph type="body" sz="quarter" idx="10"/>
          </p:nvPr>
        </p:nvSpPr>
        <p:spPr/>
        <p:txBody>
          <a:bodyPr/>
          <a:lstStyle/>
          <a:p>
            <a:r>
              <a:rPr lang="de-DE" b="1" noProof="0" dirty="0"/>
              <a:t>VA404 Zu welcher Region nach den Radio </a:t>
            </a:r>
            <a:r>
              <a:rPr lang="de-DE" b="1" noProof="0" dirty="0" err="1"/>
              <a:t>Regulations</a:t>
            </a:r>
            <a:r>
              <a:rPr lang="de-DE" b="1" noProof="0" dirty="0"/>
              <a:t> (RR) gehört Kanada?</a:t>
            </a:r>
          </a:p>
          <a:p>
            <a:endParaRPr lang="de-DE" noProof="0" dirty="0"/>
          </a:p>
          <a:p>
            <a:r>
              <a:rPr lang="de-DE" u="sng" noProof="0" dirty="0"/>
              <a:t>A Region 2</a:t>
            </a:r>
          </a:p>
        </p:txBody>
      </p:sp>
      <p:sp>
        <p:nvSpPr>
          <p:cNvPr id="3" name="Textfeld 2">
            <a:extLst>
              <a:ext uri="{FF2B5EF4-FFF2-40B4-BE49-F238E27FC236}">
                <a16:creationId xmlns:a16="http://schemas.microsoft.com/office/drawing/2014/main" id="{CFF8396A-0C6A-73BC-11A7-A44EC2443926}"/>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94051E08-A060-20C1-5A28-B704A2E2DCB4}"/>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B4FC4946-F5A5-49EC-35EB-75D5DA4F9C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2697899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73E72-2D71-780E-DDF4-ADB0ABD152A8}"/>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53C5B796-9325-5F16-978B-102132193E30}"/>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6F57AB05-EE8E-0B33-6FD0-C25D9F41B44F}"/>
              </a:ext>
            </a:extLst>
          </p:cNvPr>
          <p:cNvSpPr>
            <a:spLocks noGrp="1"/>
          </p:cNvSpPr>
          <p:nvPr>
            <p:ph type="body" sz="quarter" idx="10"/>
          </p:nvPr>
        </p:nvSpPr>
        <p:spPr/>
        <p:txBody>
          <a:bodyPr/>
          <a:lstStyle/>
          <a:p>
            <a:r>
              <a:rPr lang="de-DE" b="1" noProof="0" dirty="0"/>
              <a:t>VA405 Zu welcher Region nach den Radio </a:t>
            </a:r>
            <a:r>
              <a:rPr lang="de-DE" b="1" noProof="0" dirty="0" err="1"/>
              <a:t>Regulations</a:t>
            </a:r>
            <a:r>
              <a:rPr lang="de-DE" b="1" noProof="0" dirty="0"/>
              <a:t> (RR) gehört Australien?</a:t>
            </a:r>
          </a:p>
          <a:p>
            <a:endParaRPr lang="de-DE" noProof="0" dirty="0"/>
          </a:p>
          <a:p>
            <a:r>
              <a:rPr lang="de-DE" u="sng" noProof="0" dirty="0"/>
              <a:t>A Region 3</a:t>
            </a:r>
          </a:p>
        </p:txBody>
      </p:sp>
      <p:sp>
        <p:nvSpPr>
          <p:cNvPr id="3" name="Textfeld 2">
            <a:extLst>
              <a:ext uri="{FF2B5EF4-FFF2-40B4-BE49-F238E27FC236}">
                <a16:creationId xmlns:a16="http://schemas.microsoft.com/office/drawing/2014/main" id="{606ECF24-E5D2-BFA9-2089-F741665E51A3}"/>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89A86777-C70C-77A3-6573-74C62F53D497}"/>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4A5AD480-CA7F-6179-DB17-A60F33C607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4272803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EEE1A75-FC43-BF1C-8870-4634DE689CE4}"/>
              </a:ext>
            </a:extLst>
          </p:cNvPr>
          <p:cNvSpPr>
            <a:spLocks noGrp="1"/>
          </p:cNvSpPr>
          <p:nvPr>
            <p:ph type="body" sz="quarter" idx="10"/>
          </p:nvPr>
        </p:nvSpPr>
        <p:spPr/>
        <p:txBody>
          <a:bodyPr/>
          <a:lstStyle/>
          <a:p>
            <a:r>
              <a:rPr lang="de-DE" b="1" noProof="0" dirty="0"/>
              <a:t>VA406 Wo sind die Präfixe für Amateurfunkrufzeichen international geregelt?</a:t>
            </a:r>
          </a:p>
          <a:p>
            <a:endParaRPr lang="de-DE" b="1" noProof="0" dirty="0"/>
          </a:p>
          <a:p>
            <a:r>
              <a:rPr lang="de-DE" u="sng" noProof="0" dirty="0"/>
              <a:t>A In den Radio </a:t>
            </a:r>
            <a:r>
              <a:rPr lang="de-DE" u="sng" noProof="0" dirty="0" err="1"/>
              <a:t>Regulations</a:t>
            </a:r>
            <a:r>
              <a:rPr lang="de-DE" u="sng" noProof="0" dirty="0"/>
              <a:t> (RR)</a:t>
            </a:r>
          </a:p>
        </p:txBody>
      </p:sp>
      <p:sp>
        <p:nvSpPr>
          <p:cNvPr id="3" name="Inhaltsplatzhalter 2">
            <a:extLst>
              <a:ext uri="{FF2B5EF4-FFF2-40B4-BE49-F238E27FC236}">
                <a16:creationId xmlns:a16="http://schemas.microsoft.com/office/drawing/2014/main" id="{806C4B32-F664-E7E1-F488-348ED3E0258C}"/>
              </a:ext>
            </a:extLst>
          </p:cNvPr>
          <p:cNvSpPr txBox="1">
            <a:spLocks/>
          </p:cNvSpPr>
          <p:nvPr/>
        </p:nvSpPr>
        <p:spPr>
          <a:xfrm>
            <a:off x="0" y="1825625"/>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noProof="0" dirty="0"/>
              <a:t>In den RR der ITU koordinieren 194 Staaten der Welt, wie sie mit Telekommunikation (also auch Funk) umgehen. Gerade wer „wie heißt“ muss international koordiniert sein.</a:t>
            </a:r>
          </a:p>
        </p:txBody>
      </p:sp>
      <p:sp>
        <p:nvSpPr>
          <p:cNvPr id="4" name="Textfeld 3">
            <a:extLst>
              <a:ext uri="{FF2B5EF4-FFF2-40B4-BE49-F238E27FC236}">
                <a16:creationId xmlns:a16="http://schemas.microsoft.com/office/drawing/2014/main" id="{E693D281-A114-CFC2-02D3-618847AE0385}"/>
              </a:ext>
            </a:extLst>
          </p:cNvPr>
          <p:cNvSpPr txBox="1"/>
          <p:nvPr/>
        </p:nvSpPr>
        <p:spPr>
          <a:xfrm>
            <a:off x="6096000" y="2788920"/>
            <a:ext cx="6096000" cy="2246769"/>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Im Amateurfunkgesetz (AFuG) </a:t>
            </a:r>
            <a:r>
              <a:rPr lang="de-DE" sz="2000" b="1" noProof="0" dirty="0">
                <a:solidFill>
                  <a:srgbClr val="FF0000"/>
                </a:solidFill>
              </a:rPr>
              <a:t>X </a:t>
            </a:r>
            <a:endParaRPr lang="de-DE" sz="2000" noProof="0" dirty="0"/>
          </a:p>
          <a:p>
            <a:r>
              <a:rPr lang="de-DE" sz="2000" b="1" noProof="0" dirty="0">
                <a:solidFill>
                  <a:srgbClr val="FF0000"/>
                </a:solidFill>
              </a:rPr>
              <a:t>X</a:t>
            </a:r>
            <a:r>
              <a:rPr lang="de-DE" sz="2000" noProof="0" dirty="0"/>
              <a:t> In der Rufzeichenliste der BNetzA </a:t>
            </a:r>
            <a:r>
              <a:rPr lang="de-DE" sz="2000" b="1" noProof="0" dirty="0">
                <a:solidFill>
                  <a:srgbClr val="FF0000"/>
                </a:solidFill>
              </a:rPr>
              <a:t>X</a:t>
            </a:r>
            <a:endParaRPr lang="de-DE" sz="2000" noProof="0" dirty="0"/>
          </a:p>
          <a:p>
            <a:r>
              <a:rPr lang="de-DE" sz="2000" b="1" noProof="0" dirty="0">
                <a:solidFill>
                  <a:srgbClr val="FF0000"/>
                </a:solidFill>
              </a:rPr>
              <a:t>X</a:t>
            </a:r>
            <a:r>
              <a:rPr lang="de-DE" sz="2000" noProof="0" dirty="0"/>
              <a:t> In der Amateurfunkverordnung (AFuV) </a:t>
            </a:r>
            <a:r>
              <a:rPr lang="de-DE" sz="2000" b="1" noProof="0" dirty="0">
                <a:solidFill>
                  <a:srgbClr val="FF0000"/>
                </a:solidFill>
              </a:rPr>
              <a:t>X</a:t>
            </a:r>
          </a:p>
          <a:p>
            <a:r>
              <a:rPr lang="de-DE" sz="2000" noProof="0" dirty="0"/>
              <a:t>Alle obigen Antworten sind nur in Deutschland relevant und spielen daher keine Rolle für andere Staaten. </a:t>
            </a:r>
          </a:p>
        </p:txBody>
      </p:sp>
      <p:graphicFrame>
        <p:nvGraphicFramePr>
          <p:cNvPr id="7" name="Diagramm 6">
            <a:extLst>
              <a:ext uri="{FF2B5EF4-FFF2-40B4-BE49-F238E27FC236}">
                <a16:creationId xmlns:a16="http://schemas.microsoft.com/office/drawing/2014/main" id="{ECBA3530-CE36-0C39-E277-6F945B9E67FD}"/>
              </a:ext>
            </a:extLst>
          </p:cNvPr>
          <p:cNvGraphicFramePr/>
          <p:nvPr>
            <p:extLst>
              <p:ext uri="{D42A27DB-BD31-4B8C-83A1-F6EECF244321}">
                <p14:modId xmlns:p14="http://schemas.microsoft.com/office/powerpoint/2010/main" val="3698990896"/>
              </p:ext>
            </p:extLst>
          </p:nvPr>
        </p:nvGraphicFramePr>
        <p:xfrm>
          <a:off x="0" y="2540000"/>
          <a:ext cx="5715000" cy="431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54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DFD5DD-7E23-AF93-1644-43BC77247013}"/>
              </a:ext>
            </a:extLst>
          </p:cNvPr>
          <p:cNvSpPr>
            <a:spLocks noGrp="1"/>
          </p:cNvSpPr>
          <p:nvPr>
            <p:ph type="title"/>
          </p:nvPr>
        </p:nvSpPr>
        <p:spPr/>
        <p:txBody>
          <a:bodyPr/>
          <a:lstStyle/>
          <a:p>
            <a:r>
              <a:rPr lang="de-DE" noProof="0" dirty="0"/>
              <a:t>Günter Lindemann DL9HCG</a:t>
            </a:r>
          </a:p>
        </p:txBody>
      </p:sp>
      <p:sp>
        <p:nvSpPr>
          <p:cNvPr id="3" name="Inhaltsplatzhalter 2">
            <a:extLst>
              <a:ext uri="{FF2B5EF4-FFF2-40B4-BE49-F238E27FC236}">
                <a16:creationId xmlns:a16="http://schemas.microsoft.com/office/drawing/2014/main" id="{7E230EB5-FB67-43FE-1D4D-55EB754289FD}"/>
              </a:ext>
            </a:extLst>
          </p:cNvPr>
          <p:cNvSpPr>
            <a:spLocks noGrp="1"/>
          </p:cNvSpPr>
          <p:nvPr>
            <p:ph idx="1"/>
          </p:nvPr>
        </p:nvSpPr>
        <p:spPr/>
        <p:txBody>
          <a:bodyPr/>
          <a:lstStyle/>
          <a:p>
            <a:pPr marL="0" indent="0">
              <a:buNone/>
            </a:pPr>
            <a:r>
              <a:rPr lang="de-DE" noProof="0" dirty="0"/>
              <a:t>Die Idee für die Erstellung solcher Lichtblicke kommt von Günter Lindemann (DL9HCG), der leider 2015 verstorben ist. Seine Lichtblicke haben mir enorm geholfen bei der Vorbereitung für meine eigenen Prüfungen. </a:t>
            </a:r>
          </a:p>
        </p:txBody>
      </p:sp>
    </p:spTree>
    <p:extLst>
      <p:ext uri="{BB962C8B-B14F-4D97-AF65-F5344CB8AC3E}">
        <p14:creationId xmlns:p14="http://schemas.microsoft.com/office/powerpoint/2010/main" val="427985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86086D7-368A-61EC-4B0B-7B63E7CEB3C1}"/>
              </a:ext>
            </a:extLst>
          </p:cNvPr>
          <p:cNvSpPr>
            <a:spLocks noGrp="1"/>
          </p:cNvSpPr>
          <p:nvPr>
            <p:ph type="body" sz="quarter" idx="10"/>
          </p:nvPr>
        </p:nvSpPr>
        <p:spPr/>
        <p:txBody>
          <a:bodyPr/>
          <a:lstStyle/>
          <a:p>
            <a:r>
              <a:rPr lang="de-DE" b="1" noProof="0" dirty="0"/>
              <a:t>VA407 In welchem internationalen Regelwerk können die Bedeutungen der im Amateurfunk gebräuchlichen Q-Gruppen nachgeschlagen werden? In den ...</a:t>
            </a:r>
          </a:p>
          <a:p>
            <a:endParaRPr lang="de-DE" noProof="0" dirty="0"/>
          </a:p>
          <a:p>
            <a:r>
              <a:rPr lang="de-DE" u="sng" noProof="0" dirty="0"/>
              <a:t>A Radio </a:t>
            </a:r>
            <a:r>
              <a:rPr lang="de-DE" u="sng" noProof="0" dirty="0" err="1"/>
              <a:t>Regulations</a:t>
            </a:r>
            <a:r>
              <a:rPr lang="de-DE" u="sng" noProof="0" dirty="0"/>
              <a:t> (RR)</a:t>
            </a:r>
          </a:p>
        </p:txBody>
      </p:sp>
      <p:sp>
        <p:nvSpPr>
          <p:cNvPr id="3" name="Textfeld 2">
            <a:extLst>
              <a:ext uri="{FF2B5EF4-FFF2-40B4-BE49-F238E27FC236}">
                <a16:creationId xmlns:a16="http://schemas.microsoft.com/office/drawing/2014/main" id="{1007AE71-57BB-B244-861C-ADDD620BD3C2}"/>
              </a:ext>
            </a:extLst>
          </p:cNvPr>
          <p:cNvSpPr txBox="1"/>
          <p:nvPr/>
        </p:nvSpPr>
        <p:spPr>
          <a:xfrm>
            <a:off x="448056" y="2540000"/>
            <a:ext cx="4983480" cy="646331"/>
          </a:xfrm>
          <a:prstGeom prst="rect">
            <a:avLst/>
          </a:prstGeom>
          <a:noFill/>
        </p:spPr>
        <p:txBody>
          <a:bodyPr wrap="square" rtlCol="0">
            <a:spAutoFit/>
          </a:bodyPr>
          <a:lstStyle/>
          <a:p>
            <a:r>
              <a:rPr lang="de-DE" noProof="0" dirty="0"/>
              <a:t>IDEE: Bild von „Morsetext“ </a:t>
            </a:r>
            <a:r>
              <a:rPr lang="de-DE" noProof="0" dirty="0" err="1"/>
              <a:t>vs</a:t>
            </a:r>
            <a:r>
              <a:rPr lang="de-DE" noProof="0" dirty="0"/>
              <a:t> Q-Code um die Effizienz zu zeigen?</a:t>
            </a:r>
          </a:p>
        </p:txBody>
      </p:sp>
      <p:sp>
        <p:nvSpPr>
          <p:cNvPr id="4" name="Textfeld 3">
            <a:extLst>
              <a:ext uri="{FF2B5EF4-FFF2-40B4-BE49-F238E27FC236}">
                <a16:creationId xmlns:a16="http://schemas.microsoft.com/office/drawing/2014/main" id="{FCBBA71B-B14B-A28B-FBA0-BFCED557FA90}"/>
              </a:ext>
            </a:extLst>
          </p:cNvPr>
          <p:cNvSpPr txBox="1"/>
          <p:nvPr/>
        </p:nvSpPr>
        <p:spPr>
          <a:xfrm>
            <a:off x="6096000" y="2149019"/>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Empfehlungen der International Amateur Radio</a:t>
            </a:r>
          </a:p>
          <a:p>
            <a:r>
              <a:rPr lang="de-DE" sz="2000" noProof="0" dirty="0"/>
              <a:t>Union (IARU) </a:t>
            </a:r>
            <a:r>
              <a:rPr lang="de-DE" sz="2000" b="1" noProof="0" dirty="0">
                <a:solidFill>
                  <a:srgbClr val="FF0000"/>
                </a:solidFill>
              </a:rPr>
              <a:t>X </a:t>
            </a:r>
          </a:p>
          <a:p>
            <a:r>
              <a:rPr lang="de-DE" sz="2000" noProof="0" dirty="0"/>
              <a:t>Die Q-Gruppen werden auch in anderen Funkdiensten genutzt und werden daher nicht von der IARU vorgegeben.</a:t>
            </a:r>
          </a:p>
          <a:p>
            <a:endParaRPr lang="de-DE" sz="2000" noProof="0" dirty="0"/>
          </a:p>
          <a:p>
            <a:r>
              <a:rPr lang="de-DE" sz="2000" b="1" noProof="0" dirty="0">
                <a:solidFill>
                  <a:srgbClr val="FF0000"/>
                </a:solidFill>
              </a:rPr>
              <a:t>X</a:t>
            </a:r>
            <a:r>
              <a:rPr lang="de-DE" sz="2000" noProof="0" dirty="0"/>
              <a:t> Standards des European Telecommunications</a:t>
            </a:r>
          </a:p>
          <a:p>
            <a:r>
              <a:rPr lang="de-DE" sz="2000" noProof="0" dirty="0"/>
              <a:t>Standards Institute (ETSI) </a:t>
            </a:r>
            <a:r>
              <a:rPr lang="de-DE" sz="2000" b="1" noProof="0" dirty="0">
                <a:solidFill>
                  <a:srgbClr val="FF0000"/>
                </a:solidFill>
              </a:rPr>
              <a:t>X</a:t>
            </a:r>
            <a:endParaRPr lang="de-DE" sz="2000" noProof="0" dirty="0"/>
          </a:p>
          <a:p>
            <a:r>
              <a:rPr lang="de-DE" sz="2000" noProof="0" dirty="0"/>
              <a:t>Die Q-Gruppen müssen auch über Europas Grenzen hinaus gelten.</a:t>
            </a:r>
          </a:p>
          <a:p>
            <a:r>
              <a:rPr lang="de-DE" sz="2000" b="1" noProof="0" dirty="0">
                <a:solidFill>
                  <a:srgbClr val="FF0000"/>
                </a:solidFill>
              </a:rPr>
              <a:t>X</a:t>
            </a:r>
            <a:r>
              <a:rPr lang="de-DE" sz="2000" noProof="0" dirty="0"/>
              <a:t> Empfehlungen der Internationalen </a:t>
            </a:r>
            <a:r>
              <a:rPr lang="de-DE" sz="2000" noProof="0" dirty="0" err="1"/>
              <a:t>Organisati</a:t>
            </a:r>
            <a:r>
              <a:rPr lang="de-DE" sz="2000" noProof="0" dirty="0"/>
              <a:t>-</a:t>
            </a:r>
          </a:p>
          <a:p>
            <a:r>
              <a:rPr lang="de-DE" sz="2000" noProof="0" dirty="0"/>
              <a:t>on für Normung (ISO) </a:t>
            </a:r>
            <a:r>
              <a:rPr lang="de-DE" sz="2000" b="1" noProof="0" dirty="0">
                <a:solidFill>
                  <a:srgbClr val="FF0000"/>
                </a:solidFill>
              </a:rPr>
              <a:t>X</a:t>
            </a:r>
          </a:p>
          <a:p>
            <a:r>
              <a:rPr lang="de-DE" sz="2000" noProof="0" dirty="0"/>
              <a:t>Q-Gruppen sind für den Funk und damit Sache der ITU und in den RR.</a:t>
            </a:r>
          </a:p>
        </p:txBody>
      </p:sp>
      <p:grpSp>
        <p:nvGrpSpPr>
          <p:cNvPr id="21" name="Gruppieren 20">
            <a:extLst>
              <a:ext uri="{FF2B5EF4-FFF2-40B4-BE49-F238E27FC236}">
                <a16:creationId xmlns:a16="http://schemas.microsoft.com/office/drawing/2014/main" id="{9698CE46-88B1-A09C-0B3B-1F05A6BA15DE}"/>
              </a:ext>
            </a:extLst>
          </p:cNvPr>
          <p:cNvGrpSpPr/>
          <p:nvPr/>
        </p:nvGrpSpPr>
        <p:grpSpPr>
          <a:xfrm>
            <a:off x="1200727" y="3327399"/>
            <a:ext cx="3240000" cy="3240000"/>
            <a:chOff x="1228436" y="3428999"/>
            <a:chExt cx="3240000" cy="3240000"/>
          </a:xfrm>
        </p:grpSpPr>
        <p:cxnSp>
          <p:nvCxnSpPr>
            <p:cNvPr id="20" name="Gerader Verbinder 19">
              <a:extLst>
                <a:ext uri="{FF2B5EF4-FFF2-40B4-BE49-F238E27FC236}">
                  <a16:creationId xmlns:a16="http://schemas.microsoft.com/office/drawing/2014/main" id="{9D643411-392F-94E8-FCFA-AE6FEFD90C43}"/>
                </a:ext>
              </a:extLst>
            </p:cNvPr>
            <p:cNvCxnSpPr>
              <a:stCxn id="18" idx="7"/>
              <a:endCxn id="18" idx="3"/>
            </p:cNvCxnSpPr>
            <p:nvPr/>
          </p:nvCxnSpPr>
          <p:spPr>
            <a:xfrm flipH="1">
              <a:off x="1702923" y="3903486"/>
              <a:ext cx="2291026" cy="2291026"/>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7" name="Gruppieren 16">
              <a:extLst>
                <a:ext uri="{FF2B5EF4-FFF2-40B4-BE49-F238E27FC236}">
                  <a16:creationId xmlns:a16="http://schemas.microsoft.com/office/drawing/2014/main" id="{42C3D053-10BB-DA1A-C63E-77AFBDFD5EDC}"/>
                </a:ext>
              </a:extLst>
            </p:cNvPr>
            <p:cNvGrpSpPr>
              <a:grpSpLocks noChangeAspect="1"/>
            </p:cNvGrpSpPr>
            <p:nvPr/>
          </p:nvGrpSpPr>
          <p:grpSpPr>
            <a:xfrm>
              <a:off x="1580200" y="3740941"/>
              <a:ext cx="2587003" cy="2222809"/>
              <a:chOff x="1118382" y="3671665"/>
              <a:chExt cx="3425024" cy="2942854"/>
            </a:xfrm>
          </p:grpSpPr>
          <p:sp>
            <p:nvSpPr>
              <p:cNvPr id="5" name="Textfeld 4">
                <a:extLst>
                  <a:ext uri="{FF2B5EF4-FFF2-40B4-BE49-F238E27FC236}">
                    <a16:creationId xmlns:a16="http://schemas.microsoft.com/office/drawing/2014/main" id="{B0255814-5787-9392-8EA2-74337A80E14C}"/>
                  </a:ext>
                </a:extLst>
              </p:cNvPr>
              <p:cNvSpPr txBox="1"/>
              <p:nvPr/>
            </p:nvSpPr>
            <p:spPr>
              <a:xfrm>
                <a:off x="2519172" y="3671665"/>
                <a:ext cx="841248" cy="369332"/>
              </a:xfrm>
              <a:prstGeom prst="rect">
                <a:avLst/>
              </a:prstGeom>
              <a:noFill/>
            </p:spPr>
            <p:txBody>
              <a:bodyPr wrap="square" rtlCol="0">
                <a:spAutoFit/>
              </a:bodyPr>
              <a:lstStyle/>
              <a:p>
                <a:pPr algn="ctr"/>
                <a:r>
                  <a:rPr lang="de-DE" noProof="0" dirty="0"/>
                  <a:t>QRZ?</a:t>
                </a:r>
              </a:p>
            </p:txBody>
          </p:sp>
          <p:pic>
            <p:nvPicPr>
              <p:cNvPr id="7" name="Grafik 6" descr="Pfeil nach unten mit einfarbiger Füllung">
                <a:extLst>
                  <a:ext uri="{FF2B5EF4-FFF2-40B4-BE49-F238E27FC236}">
                    <a16:creationId xmlns:a16="http://schemas.microsoft.com/office/drawing/2014/main" id="{A742579B-E230-14D8-3747-BB15281CEA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400000">
                <a:off x="3045858" y="3858586"/>
                <a:ext cx="914400" cy="914400"/>
              </a:xfrm>
              <a:prstGeom prst="rect">
                <a:avLst/>
              </a:prstGeom>
            </p:spPr>
          </p:pic>
          <p:pic>
            <p:nvPicPr>
              <p:cNvPr id="8" name="Grafik 7" descr="Pfeil nach unten mit einfarbiger Füllung">
                <a:extLst>
                  <a:ext uri="{FF2B5EF4-FFF2-40B4-BE49-F238E27FC236}">
                    <a16:creationId xmlns:a16="http://schemas.microsoft.com/office/drawing/2014/main" id="{C930C1E1-A46F-90AF-430F-B3C0F20622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400000">
                <a:off x="1889494" y="3858588"/>
                <a:ext cx="914400" cy="914400"/>
              </a:xfrm>
              <a:prstGeom prst="rect">
                <a:avLst/>
              </a:prstGeom>
            </p:spPr>
          </p:pic>
          <p:pic>
            <p:nvPicPr>
              <p:cNvPr id="12" name="Grafik 11">
                <a:extLst>
                  <a:ext uri="{FF2B5EF4-FFF2-40B4-BE49-F238E27FC236}">
                    <a16:creationId xmlns:a16="http://schemas.microsoft.com/office/drawing/2014/main" id="{1E2BB7FF-62D1-E683-783C-A51C5243F7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41308" y="4734199"/>
                <a:ext cx="1402098" cy="841259"/>
              </a:xfrm>
              <a:prstGeom prst="rect">
                <a:avLst/>
              </a:prstGeom>
            </p:spPr>
          </p:pic>
          <p:pic>
            <p:nvPicPr>
              <p:cNvPr id="14" name="Grafik 13">
                <a:extLst>
                  <a:ext uri="{FF2B5EF4-FFF2-40B4-BE49-F238E27FC236}">
                    <a16:creationId xmlns:a16="http://schemas.microsoft.com/office/drawing/2014/main" id="{3AAD2662-1745-EFB1-0000-6C7EFD06B0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383" y="4738584"/>
                <a:ext cx="1590061" cy="836874"/>
              </a:xfrm>
              <a:prstGeom prst="rect">
                <a:avLst/>
              </a:prstGeom>
            </p:spPr>
          </p:pic>
          <p:sp>
            <p:nvSpPr>
              <p:cNvPr id="15" name="Textfeld 14">
                <a:extLst>
                  <a:ext uri="{FF2B5EF4-FFF2-40B4-BE49-F238E27FC236}">
                    <a16:creationId xmlns:a16="http://schemas.microsoft.com/office/drawing/2014/main" id="{91B3DD54-8C68-A7A5-A0E5-8E2B3CBB2E6F}"/>
                  </a:ext>
                </a:extLst>
              </p:cNvPr>
              <p:cNvSpPr txBox="1"/>
              <p:nvPr/>
            </p:nvSpPr>
            <p:spPr>
              <a:xfrm>
                <a:off x="3141308" y="5653106"/>
                <a:ext cx="1402098" cy="957025"/>
              </a:xfrm>
              <a:prstGeom prst="rect">
                <a:avLst/>
              </a:prstGeom>
              <a:noFill/>
            </p:spPr>
            <p:txBody>
              <a:bodyPr wrap="square" rtlCol="0">
                <a:spAutoFit/>
              </a:bodyPr>
              <a:lstStyle/>
              <a:p>
                <a:pPr algn="ctr"/>
                <a:r>
                  <a:rPr lang="de-DE" sz="1600" noProof="0" dirty="0"/>
                  <a:t>QRZ = </a:t>
                </a:r>
              </a:p>
              <a:p>
                <a:pPr algn="ctr"/>
                <a:r>
                  <a:rPr lang="de-DE" sz="1600" noProof="0" dirty="0"/>
                  <a:t>Wer hat gerufen?</a:t>
                </a:r>
              </a:p>
            </p:txBody>
          </p:sp>
          <p:sp>
            <p:nvSpPr>
              <p:cNvPr id="16" name="Textfeld 15">
                <a:extLst>
                  <a:ext uri="{FF2B5EF4-FFF2-40B4-BE49-F238E27FC236}">
                    <a16:creationId xmlns:a16="http://schemas.microsoft.com/office/drawing/2014/main" id="{E079A7BE-645F-6C77-7EDB-5A35F87FC8E8}"/>
                  </a:ext>
                </a:extLst>
              </p:cNvPr>
              <p:cNvSpPr txBox="1"/>
              <p:nvPr/>
            </p:nvSpPr>
            <p:spPr>
              <a:xfrm>
                <a:off x="1118382" y="5657494"/>
                <a:ext cx="1590061" cy="957025"/>
              </a:xfrm>
              <a:prstGeom prst="rect">
                <a:avLst/>
              </a:prstGeom>
              <a:noFill/>
            </p:spPr>
            <p:txBody>
              <a:bodyPr wrap="square" rtlCol="0">
                <a:spAutoFit/>
              </a:bodyPr>
              <a:lstStyle/>
              <a:p>
                <a:pPr algn="ctr"/>
                <a:r>
                  <a:rPr lang="de-DE" sz="1600" noProof="0" dirty="0"/>
                  <a:t>QRZ = </a:t>
                </a:r>
              </a:p>
              <a:p>
                <a:pPr algn="ctr"/>
                <a:r>
                  <a:rPr lang="de-DE" sz="1600" noProof="0" dirty="0"/>
                  <a:t>Welche Frequenz?</a:t>
                </a:r>
              </a:p>
            </p:txBody>
          </p:sp>
        </p:grpSp>
        <p:sp>
          <p:nvSpPr>
            <p:cNvPr id="18" name="Ellipse 17">
              <a:extLst>
                <a:ext uri="{FF2B5EF4-FFF2-40B4-BE49-F238E27FC236}">
                  <a16:creationId xmlns:a16="http://schemas.microsoft.com/office/drawing/2014/main" id="{93B0183A-A52C-70AB-8946-BFE337FCDDFD}"/>
                </a:ext>
              </a:extLst>
            </p:cNvPr>
            <p:cNvSpPr>
              <a:spLocks noChangeAspect="1"/>
            </p:cNvSpPr>
            <p:nvPr/>
          </p:nvSpPr>
          <p:spPr>
            <a:xfrm>
              <a:off x="1228436" y="3428999"/>
              <a:ext cx="3240000" cy="3240000"/>
            </a:xfrm>
            <a:prstGeom prst="ellipse">
              <a:avLst/>
            </a:prstGeom>
            <a:noFill/>
            <a:ln w="190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sp>
        <p:nvSpPr>
          <p:cNvPr id="22" name="Inhaltsplatzhalter 2">
            <a:extLst>
              <a:ext uri="{FF2B5EF4-FFF2-40B4-BE49-F238E27FC236}">
                <a16:creationId xmlns:a16="http://schemas.microsoft.com/office/drawing/2014/main" id="{A639FB09-CA18-01B1-5B90-A44DA4B8EE44}"/>
              </a:ext>
            </a:extLst>
          </p:cNvPr>
          <p:cNvSpPr txBox="1">
            <a:spLocks/>
          </p:cNvSpPr>
          <p:nvPr/>
        </p:nvSpPr>
        <p:spPr>
          <a:xfrm>
            <a:off x="0" y="1825625"/>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noProof="0" dirty="0"/>
              <a:t>Q-Gruppen machen Kommunikation effizienter, aber nur wenn alle überall das gleiche darunter verstehen.</a:t>
            </a:r>
          </a:p>
        </p:txBody>
      </p:sp>
    </p:spTree>
    <p:extLst>
      <p:ext uri="{BB962C8B-B14F-4D97-AF65-F5344CB8AC3E}">
        <p14:creationId xmlns:p14="http://schemas.microsoft.com/office/powerpoint/2010/main" val="199931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C180DF1-6739-49D6-A3D6-029DEB2711F6}"/>
              </a:ext>
            </a:extLst>
          </p:cNvPr>
          <p:cNvSpPr>
            <a:spLocks noGrp="1"/>
          </p:cNvSpPr>
          <p:nvPr>
            <p:ph type="body" sz="quarter" idx="10"/>
          </p:nvPr>
        </p:nvSpPr>
        <p:spPr/>
        <p:txBody>
          <a:bodyPr/>
          <a:lstStyle/>
          <a:p>
            <a:r>
              <a:rPr lang="de-DE" b="1" noProof="0" dirty="0"/>
              <a:t>VB101 Welche der folgenden Aussagen zur „CEPT-</a:t>
            </a:r>
            <a:r>
              <a:rPr lang="de-DE" b="1" noProof="0" dirty="0" err="1"/>
              <a:t>Novice</a:t>
            </a:r>
            <a:r>
              <a:rPr lang="de-DE" b="1" noProof="0" dirty="0"/>
              <a:t>-Amateurfunk Prüfungsbescheinigung“ ist richtig?</a:t>
            </a:r>
          </a:p>
          <a:p>
            <a:endParaRPr lang="de-DE" noProof="0" dirty="0"/>
          </a:p>
          <a:p>
            <a:r>
              <a:rPr lang="de-DE" u="sng" noProof="0" dirty="0"/>
              <a:t>A Sie kann die Erteilung einer entsprechenden </a:t>
            </a:r>
            <a:r>
              <a:rPr lang="de-DE" u="sng" noProof="0" dirty="0" err="1"/>
              <a:t>Novice</a:t>
            </a:r>
            <a:r>
              <a:rPr lang="de-DE" u="sng" noProof="0" dirty="0"/>
              <a:t>-Individualgenehmigung für Funkamateure in einem anderen Land vereinfachen.</a:t>
            </a:r>
          </a:p>
        </p:txBody>
      </p:sp>
      <p:sp>
        <p:nvSpPr>
          <p:cNvPr id="3" name="Inhaltsplatzhalter 2">
            <a:extLst>
              <a:ext uri="{FF2B5EF4-FFF2-40B4-BE49-F238E27FC236}">
                <a16:creationId xmlns:a16="http://schemas.microsoft.com/office/drawing/2014/main" id="{4B379031-8F13-B316-5D47-597F28E0FC7D}"/>
              </a:ext>
            </a:extLst>
          </p:cNvPr>
          <p:cNvSpPr txBox="1">
            <a:spLocks/>
          </p:cNvSpPr>
          <p:nvPr/>
        </p:nvSpPr>
        <p:spPr>
          <a:xfrm>
            <a:off x="0" y="1982649"/>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noProof="0" dirty="0"/>
              <a:t>„kann […] vereinfachen“ weil bei weitem nicht alle Länder diese Empfehlung implementiert haben und damit Halter der Klassen N&amp;E nicht in jedem Land funken dürfen.</a:t>
            </a:r>
          </a:p>
        </p:txBody>
      </p:sp>
      <p:sp>
        <p:nvSpPr>
          <p:cNvPr id="4" name="Textfeld 3">
            <a:extLst>
              <a:ext uri="{FF2B5EF4-FFF2-40B4-BE49-F238E27FC236}">
                <a16:creationId xmlns:a16="http://schemas.microsoft.com/office/drawing/2014/main" id="{90AE91C0-6802-FABC-C52C-508ADCD1A4ED}"/>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im Ausland nach den deutschen </a:t>
            </a:r>
            <a:r>
              <a:rPr lang="de-DE" sz="2000" noProof="0" dirty="0" err="1"/>
              <a:t>Bestimmungen.</a:t>
            </a:r>
            <a:r>
              <a:rPr lang="de-DE" sz="2000" b="1" noProof="0" dirty="0" err="1">
                <a:solidFill>
                  <a:srgbClr val="FF0000"/>
                </a:solidFill>
              </a:rPr>
              <a:t>X</a:t>
            </a:r>
            <a:r>
              <a:rPr lang="de-DE" sz="2000" b="1" noProof="0" dirty="0">
                <a:solidFill>
                  <a:srgbClr val="FF0000"/>
                </a:solidFill>
              </a:rPr>
              <a:t> </a:t>
            </a:r>
          </a:p>
          <a:p>
            <a:r>
              <a:rPr lang="de-DE" sz="2000" noProof="0" dirty="0"/>
              <a:t>Auch wenn sich die Regeln dank der RR oft ähnlich sind, gelten im Ausland nicht die deutschen Bestimmungen.</a:t>
            </a:r>
          </a:p>
          <a:p>
            <a:endParaRPr lang="de-DE" sz="2000" noProof="0" dirty="0"/>
          </a:p>
          <a:p>
            <a:r>
              <a:rPr lang="de-DE" sz="2000" b="1" noProof="0" dirty="0">
                <a:solidFill>
                  <a:srgbClr val="FF0000"/>
                </a:solidFill>
              </a:rPr>
              <a:t>X</a:t>
            </a:r>
            <a:r>
              <a:rPr lang="de-DE" sz="2000" noProof="0" dirty="0"/>
              <a:t>  […] gemäß der CEPT-Empfehlung T/R 61-01.</a:t>
            </a:r>
            <a:r>
              <a:rPr lang="de-DE" sz="2000" b="1" noProof="0" dirty="0">
                <a:solidFill>
                  <a:srgbClr val="FF0000"/>
                </a:solidFill>
              </a:rPr>
              <a:t>X</a:t>
            </a:r>
            <a:endParaRPr lang="de-DE" sz="2000" noProof="0" dirty="0"/>
          </a:p>
          <a:p>
            <a:r>
              <a:rPr lang="de-DE" sz="2000" noProof="0" dirty="0"/>
              <a:t>Diese Empfehlung gilt nur für die Klasse A.</a:t>
            </a:r>
          </a:p>
          <a:p>
            <a:endParaRPr lang="de-DE" sz="2000" noProof="0" dirty="0"/>
          </a:p>
          <a:p>
            <a:r>
              <a:rPr lang="de-DE" sz="2000" b="1" noProof="0" dirty="0">
                <a:solidFill>
                  <a:srgbClr val="FF0000"/>
                </a:solidFill>
              </a:rPr>
              <a:t>X</a:t>
            </a:r>
            <a:r>
              <a:rPr lang="de-DE" sz="2000" noProof="0" dirty="0"/>
              <a:t> Inhaber der CEPT-</a:t>
            </a:r>
            <a:r>
              <a:rPr lang="de-DE" sz="2000" noProof="0" dirty="0" err="1"/>
              <a:t>Novice</a:t>
            </a:r>
            <a:r>
              <a:rPr lang="de-DE" sz="2000" noProof="0" dirty="0"/>
              <a:t>-Amateurfunk-Prüfungsbescheinigung dürfen grundsätzlich keinen Amateurfunkbetrieb im Ausland durchführen. </a:t>
            </a:r>
            <a:r>
              <a:rPr lang="de-DE" sz="2000" b="1" noProof="0" dirty="0">
                <a:solidFill>
                  <a:srgbClr val="FF0000"/>
                </a:solidFill>
              </a:rPr>
              <a:t>X</a:t>
            </a:r>
          </a:p>
          <a:p>
            <a:r>
              <a:rPr lang="de-DE" sz="2000" noProof="0" dirty="0"/>
              <a:t>Zum Glück ist das Falsch, in Polen z.B. darf die Klasse-E auch genutzt werden.</a:t>
            </a:r>
          </a:p>
        </p:txBody>
      </p:sp>
      <p:sp>
        <p:nvSpPr>
          <p:cNvPr id="5" name="Textfeld 4">
            <a:extLst>
              <a:ext uri="{FF2B5EF4-FFF2-40B4-BE49-F238E27FC236}">
                <a16:creationId xmlns:a16="http://schemas.microsoft.com/office/drawing/2014/main" id="{513E3420-5B73-360C-5A2D-EEB001E1C0A6}"/>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a:t>Tagesaktuelle Länderliste des DARC</a:t>
            </a:r>
            <a:r>
              <a:rPr lang="de-DE"/>
              <a:t>: </a:t>
            </a:r>
            <a:endParaRPr lang="de-DE" dirty="0"/>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Tree>
    <p:extLst>
      <p:ext uri="{BB962C8B-B14F-4D97-AF65-F5344CB8AC3E}">
        <p14:creationId xmlns:p14="http://schemas.microsoft.com/office/powerpoint/2010/main" val="101054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7551B-1D99-35E3-F187-90F8D90294C3}"/>
              </a:ext>
            </a:extLst>
          </p:cNvPr>
          <p:cNvSpPr>
            <a:spLocks noGrp="1"/>
          </p:cNvSpPr>
          <p:nvPr>
            <p:ph type="title"/>
          </p:nvPr>
        </p:nvSpPr>
        <p:spPr/>
        <p:txBody>
          <a:bodyPr/>
          <a:lstStyle/>
          <a:p>
            <a:r>
              <a:rPr lang="de-DE" noProof="0" dirty="0"/>
              <a:t>über dieses Dokument</a:t>
            </a:r>
          </a:p>
        </p:txBody>
      </p:sp>
      <p:sp>
        <p:nvSpPr>
          <p:cNvPr id="3" name="Inhaltsplatzhalter 2">
            <a:extLst>
              <a:ext uri="{FF2B5EF4-FFF2-40B4-BE49-F238E27FC236}">
                <a16:creationId xmlns:a16="http://schemas.microsoft.com/office/drawing/2014/main" id="{E8B1EE81-97AE-A96E-BEB1-CBD810208C95}"/>
              </a:ext>
            </a:extLst>
          </p:cNvPr>
          <p:cNvSpPr>
            <a:spLocks noGrp="1"/>
          </p:cNvSpPr>
          <p:nvPr>
            <p:ph idx="1"/>
          </p:nvPr>
        </p:nvSpPr>
        <p:spPr/>
        <p:txBody>
          <a:bodyPr/>
          <a:lstStyle/>
          <a:p>
            <a:pPr marL="0" indent="0">
              <a:buNone/>
            </a:pPr>
            <a:r>
              <a:rPr lang="de-DE" noProof="0" dirty="0"/>
              <a:t>Dieses Dokument behandelt pro Seite eine Prüfungsfrage aus dem Bereich „Kenntnisse von Vorschriften“ aus dem Fragenkatalog der BNetzA. Die oben gegebene Antwort (im Fragenkatalog Antwort A) ist hierbei immer die von der BNetzA als richtig identifizierte Antwort. Es wird jeweils möglichst knapp versucht, das nötige Wissen zum Beantworten der Frage zusammenzufassen oder Eselsbrücken zu liefern. Dies kann die Erklärung sein, warum Antwort A richtig ist, aber auch Möglichkeiten beinhalten um andere Antworten auszuschließen.  </a:t>
            </a:r>
          </a:p>
        </p:txBody>
      </p:sp>
    </p:spTree>
    <p:extLst>
      <p:ext uri="{BB962C8B-B14F-4D97-AF65-F5344CB8AC3E}">
        <p14:creationId xmlns:p14="http://schemas.microsoft.com/office/powerpoint/2010/main" val="1319649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C0C5742-C5F6-B915-B6DB-3FA1D2F3CC42}"/>
              </a:ext>
            </a:extLst>
          </p:cNvPr>
          <p:cNvSpPr>
            <a:spLocks noGrp="1"/>
          </p:cNvSpPr>
          <p:nvPr>
            <p:ph type="body" sz="quarter" idx="10"/>
          </p:nvPr>
        </p:nvSpPr>
        <p:spPr/>
        <p:txBody>
          <a:bodyPr/>
          <a:lstStyle/>
          <a:p>
            <a:r>
              <a:rPr lang="de-DE" b="1" noProof="0" dirty="0"/>
              <a:t>VA101 In welchem internationalen Regelwerk ist der Begriff „Amateurfunkdienst“ definiert?</a:t>
            </a:r>
          </a:p>
          <a:p>
            <a:endParaRPr lang="de-DE" noProof="0" dirty="0"/>
          </a:p>
          <a:p>
            <a:r>
              <a:rPr lang="de-DE" u="sng" noProof="0" dirty="0"/>
              <a:t>A In den Radio </a:t>
            </a:r>
            <a:r>
              <a:rPr lang="de-DE" u="sng" noProof="0" dirty="0" err="1"/>
              <a:t>Regulations</a:t>
            </a:r>
            <a:r>
              <a:rPr lang="de-DE" u="sng" noProof="0" dirty="0"/>
              <a:t> (RR) der ITU</a:t>
            </a:r>
          </a:p>
        </p:txBody>
      </p:sp>
      <p:pic>
        <p:nvPicPr>
          <p:cNvPr id="3" name="Grafik 2" descr="Ein Bild, das Grafiken, Logo, Schrift, Grafikdesign enthält.&#10;&#10;KI-generierte Inhalte können fehlerhaft sein.">
            <a:extLst>
              <a:ext uri="{FF2B5EF4-FFF2-40B4-BE49-F238E27FC236}">
                <a16:creationId xmlns:a16="http://schemas.microsoft.com/office/drawing/2014/main" id="{F561CF31-3023-E85C-2AEC-0A408965C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185" y="360218"/>
            <a:ext cx="2040374" cy="2402540"/>
          </a:xfrm>
          <a:prstGeom prst="rect">
            <a:avLst/>
          </a:prstGeom>
        </p:spPr>
      </p:pic>
      <p:sp>
        <p:nvSpPr>
          <p:cNvPr id="4" name="Textfeld 3">
            <a:extLst>
              <a:ext uri="{FF2B5EF4-FFF2-40B4-BE49-F238E27FC236}">
                <a16:creationId xmlns:a16="http://schemas.microsoft.com/office/drawing/2014/main" id="{AF16D85B-122E-EB13-CD12-558984EFBC69}"/>
              </a:ext>
            </a:extLst>
          </p:cNvPr>
          <p:cNvSpPr txBox="1"/>
          <p:nvPr/>
        </p:nvSpPr>
        <p:spPr>
          <a:xfrm>
            <a:off x="237742" y="3593592"/>
            <a:ext cx="5660138" cy="1938992"/>
          </a:xfrm>
          <a:prstGeom prst="rect">
            <a:avLst/>
          </a:prstGeom>
          <a:noFill/>
        </p:spPr>
        <p:txBody>
          <a:bodyPr wrap="square" rtlCol="0">
            <a:spAutoFit/>
          </a:bodyPr>
          <a:lstStyle/>
          <a:p>
            <a:r>
              <a:rPr lang="de-DE" sz="2000" b="1" noProof="0" dirty="0">
                <a:solidFill>
                  <a:srgbClr val="FF0000"/>
                </a:solidFill>
              </a:rPr>
              <a:t>X  </a:t>
            </a:r>
            <a:r>
              <a:rPr lang="de-DE" sz="2000" noProof="0" dirty="0"/>
              <a:t>In den Normen und Empfehlungen des ETSI </a:t>
            </a:r>
            <a:r>
              <a:rPr lang="de-DE" sz="2000" b="1" noProof="0" dirty="0">
                <a:solidFill>
                  <a:srgbClr val="FF0000"/>
                </a:solidFill>
              </a:rPr>
              <a:t>X</a:t>
            </a:r>
            <a:r>
              <a:rPr lang="de-DE" sz="2000" noProof="0" dirty="0"/>
              <a:t> </a:t>
            </a:r>
          </a:p>
          <a:p>
            <a:r>
              <a:rPr lang="de-DE" sz="2000" b="1" noProof="0" dirty="0">
                <a:solidFill>
                  <a:srgbClr val="FF0000"/>
                </a:solidFill>
              </a:rPr>
              <a:t>X </a:t>
            </a:r>
            <a:r>
              <a:rPr lang="de-DE" sz="2000" noProof="0" dirty="0"/>
              <a:t> In den Regelungen der CEPT </a:t>
            </a:r>
            <a:r>
              <a:rPr lang="de-DE" sz="2000" b="1" noProof="0" dirty="0">
                <a:solidFill>
                  <a:srgbClr val="FF0000"/>
                </a:solidFill>
              </a:rPr>
              <a:t>X</a:t>
            </a:r>
            <a:r>
              <a:rPr lang="de-DE" sz="2000" noProof="0" dirty="0"/>
              <a:t> </a:t>
            </a:r>
          </a:p>
          <a:p>
            <a:r>
              <a:rPr lang="de-DE" sz="2000" noProof="0" dirty="0"/>
              <a:t>Das E in ETSI und CEPT steht für im Prinzip Europa. Die Koordination muss aber weltweit erfolgen, insbesondere weil Funkwellen den ganzen Planeten erreichen können. </a:t>
            </a:r>
          </a:p>
        </p:txBody>
      </p:sp>
      <p:sp>
        <p:nvSpPr>
          <p:cNvPr id="5" name="Textfeld 4">
            <a:extLst>
              <a:ext uri="{FF2B5EF4-FFF2-40B4-BE49-F238E27FC236}">
                <a16:creationId xmlns:a16="http://schemas.microsoft.com/office/drawing/2014/main" id="{DC1AFAEF-6A99-E958-CB39-5C58AEBDA12E}"/>
              </a:ext>
            </a:extLst>
          </p:cNvPr>
          <p:cNvSpPr txBox="1"/>
          <p:nvPr/>
        </p:nvSpPr>
        <p:spPr>
          <a:xfrm>
            <a:off x="6294122" y="3593592"/>
            <a:ext cx="5660136" cy="1938992"/>
          </a:xfrm>
          <a:prstGeom prst="rect">
            <a:avLst/>
          </a:prstGeom>
          <a:noFill/>
        </p:spPr>
        <p:txBody>
          <a:bodyPr wrap="square" rtlCol="0">
            <a:spAutoFit/>
          </a:bodyPr>
          <a:lstStyle/>
          <a:p>
            <a:r>
              <a:rPr lang="de-DE" sz="2000" b="1" noProof="0" dirty="0">
                <a:solidFill>
                  <a:srgbClr val="FF0000"/>
                </a:solidFill>
              </a:rPr>
              <a:t>X  </a:t>
            </a:r>
            <a:r>
              <a:rPr lang="de-DE" sz="2000" noProof="0" dirty="0"/>
              <a:t>In den Empfehlungen der IARU </a:t>
            </a:r>
            <a:r>
              <a:rPr lang="de-DE" sz="2000" b="1" noProof="0" dirty="0">
                <a:solidFill>
                  <a:srgbClr val="FF0000"/>
                </a:solidFill>
              </a:rPr>
              <a:t>X</a:t>
            </a:r>
            <a:r>
              <a:rPr lang="de-DE" sz="2000" noProof="0" dirty="0"/>
              <a:t> </a:t>
            </a:r>
          </a:p>
          <a:p>
            <a:r>
              <a:rPr lang="de-DE" sz="2000" noProof="0" dirty="0"/>
              <a:t>Die IARU ist ein Zusammenschluss von Amateurfunkverbänden aus den verschiedenen Staaten. Dürfte die IARU definieren was Amateurfunk eigentlich ist, würde man hier den Bock zum Gärtner machen.</a:t>
            </a:r>
          </a:p>
        </p:txBody>
      </p:sp>
      <p:pic>
        <p:nvPicPr>
          <p:cNvPr id="6" name="Grafik 5" descr="Ziege Silhouette">
            <a:extLst>
              <a:ext uri="{FF2B5EF4-FFF2-40B4-BE49-F238E27FC236}">
                <a16:creationId xmlns:a16="http://schemas.microsoft.com/office/drawing/2014/main" id="{D980AA49-47FE-6CDB-D518-61CBBE9F06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3794" y="5014151"/>
            <a:ext cx="1876042" cy="1876042"/>
          </a:xfrm>
          <a:prstGeom prst="rect">
            <a:avLst/>
          </a:prstGeom>
        </p:spPr>
      </p:pic>
      <p:sp>
        <p:nvSpPr>
          <p:cNvPr id="7" name="Inhaltsplatzhalter 2">
            <a:extLst>
              <a:ext uri="{FF2B5EF4-FFF2-40B4-BE49-F238E27FC236}">
                <a16:creationId xmlns:a16="http://schemas.microsoft.com/office/drawing/2014/main" id="{17366D3D-22DA-886D-C18D-C1464FA4B5D2}"/>
              </a:ext>
            </a:extLst>
          </p:cNvPr>
          <p:cNvSpPr txBox="1">
            <a:spLocks/>
          </p:cNvSpPr>
          <p:nvPr/>
        </p:nvSpPr>
        <p:spPr>
          <a:xfrm>
            <a:off x="0" y="1825625"/>
            <a:ext cx="105156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400" noProof="0" dirty="0"/>
              <a:t>die ITU ist eine Sonderorganisation der UN</a:t>
            </a:r>
          </a:p>
          <a:p>
            <a:r>
              <a:rPr lang="de-DE" sz="2400" noProof="0" dirty="0"/>
              <a:t>hier koordinieren 194 Staaten der Welt, wie sie mit Telekommunikation (also auch Funk) umgehen</a:t>
            </a:r>
          </a:p>
        </p:txBody>
      </p:sp>
    </p:spTree>
    <p:extLst>
      <p:ext uri="{BB962C8B-B14F-4D97-AF65-F5344CB8AC3E}">
        <p14:creationId xmlns:p14="http://schemas.microsoft.com/office/powerpoint/2010/main" val="248041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3D4ECDF-8FA1-36D7-0DD9-D9C34CCB201D}"/>
              </a:ext>
            </a:extLst>
          </p:cNvPr>
          <p:cNvSpPr>
            <a:spLocks noGrp="1"/>
          </p:cNvSpPr>
          <p:nvPr>
            <p:ph type="body" sz="quarter" idx="10"/>
          </p:nvPr>
        </p:nvSpPr>
        <p:spPr>
          <a:xfrm>
            <a:off x="0" y="0"/>
            <a:ext cx="12192000" cy="2188723"/>
          </a:xfrm>
        </p:spPr>
        <p:txBody>
          <a:bodyPr>
            <a:noAutofit/>
          </a:bodyPr>
          <a:lstStyle/>
          <a:p>
            <a:r>
              <a:rPr lang="de-DE" b="1" noProof="0" dirty="0"/>
              <a:t>VA102 Wozu dient der Amateurfunkdienst nach der Begriffsbestimmung in den Radio </a:t>
            </a:r>
            <a:r>
              <a:rPr lang="de-DE" b="1" noProof="0" dirty="0" err="1"/>
              <a:t>Regulations</a:t>
            </a:r>
            <a:r>
              <a:rPr lang="de-DE" b="1" noProof="0" dirty="0"/>
              <a:t> (RR)?</a:t>
            </a:r>
          </a:p>
          <a:p>
            <a:endParaRPr lang="de-DE" b="1" noProof="0" dirty="0"/>
          </a:p>
          <a:p>
            <a:r>
              <a:rPr lang="de-DE" u="sng" noProof="0" dirty="0"/>
              <a:t>A Zur eigenen Ausbildung, für den Funkverkehr der Funkamateure untereinander und für technische Studien</a:t>
            </a:r>
          </a:p>
        </p:txBody>
      </p:sp>
      <p:sp>
        <p:nvSpPr>
          <p:cNvPr id="4" name="Textfeld 3">
            <a:extLst>
              <a:ext uri="{FF2B5EF4-FFF2-40B4-BE49-F238E27FC236}">
                <a16:creationId xmlns:a16="http://schemas.microsoft.com/office/drawing/2014/main" id="{D154D996-C3B7-7D0E-AE19-4DBC370A35C6}"/>
              </a:ext>
            </a:extLst>
          </p:cNvPr>
          <p:cNvSpPr txBox="1"/>
          <p:nvPr/>
        </p:nvSpPr>
        <p:spPr>
          <a:xfrm>
            <a:off x="223736" y="2324911"/>
            <a:ext cx="4601183" cy="1569660"/>
          </a:xfrm>
          <a:prstGeom prst="rect">
            <a:avLst/>
          </a:prstGeom>
          <a:noFill/>
        </p:spPr>
        <p:txBody>
          <a:bodyPr wrap="square" rtlCol="0">
            <a:spAutoFit/>
          </a:bodyPr>
          <a:lstStyle/>
          <a:p>
            <a:r>
              <a:rPr lang="de-DE" sz="2400" noProof="0" dirty="0"/>
              <a:t>Wir dürfen:</a:t>
            </a:r>
          </a:p>
          <a:p>
            <a:pPr marL="285750" indent="-285750">
              <a:buFont typeface="Arial" panose="020B0604020202020204" pitchFamily="34" charset="0"/>
              <a:buChar char="•"/>
            </a:pPr>
            <a:r>
              <a:rPr lang="de-DE" sz="2400" noProof="0" dirty="0"/>
              <a:t>Wissen teilen</a:t>
            </a:r>
          </a:p>
          <a:p>
            <a:pPr marL="285750" indent="-285750">
              <a:buFont typeface="Arial" panose="020B0604020202020204" pitchFamily="34" charset="0"/>
              <a:buChar char="•"/>
            </a:pPr>
            <a:r>
              <a:rPr lang="de-DE" sz="2400" noProof="0" dirty="0"/>
              <a:t>miteinander reden</a:t>
            </a:r>
          </a:p>
          <a:p>
            <a:pPr marL="285750" indent="-285750">
              <a:buFont typeface="Arial" panose="020B0604020202020204" pitchFamily="34" charset="0"/>
              <a:buChar char="•"/>
            </a:pPr>
            <a:r>
              <a:rPr lang="de-DE" sz="2400" noProof="0" dirty="0"/>
              <a:t>basteln (technische Studien)</a:t>
            </a:r>
          </a:p>
        </p:txBody>
      </p:sp>
      <p:sp>
        <p:nvSpPr>
          <p:cNvPr id="5" name="Textfeld 4">
            <a:extLst>
              <a:ext uri="{FF2B5EF4-FFF2-40B4-BE49-F238E27FC236}">
                <a16:creationId xmlns:a16="http://schemas.microsoft.com/office/drawing/2014/main" id="{5DB630D9-5762-B644-E023-3BA3AD3096AB}"/>
              </a:ext>
            </a:extLst>
          </p:cNvPr>
          <p:cNvSpPr txBox="1"/>
          <p:nvPr/>
        </p:nvSpPr>
        <p:spPr>
          <a:xfrm>
            <a:off x="5687438" y="2324911"/>
            <a:ext cx="6180307" cy="3477875"/>
          </a:xfrm>
          <a:prstGeom prst="rect">
            <a:avLst/>
          </a:prstGeom>
          <a:noFill/>
        </p:spPr>
        <p:txBody>
          <a:bodyPr wrap="square" rtlCol="0">
            <a:spAutoFit/>
          </a:bodyPr>
          <a:lstStyle/>
          <a:p>
            <a:r>
              <a:rPr lang="de-DE" sz="2000" noProof="0" dirty="0"/>
              <a:t>Wir dürfen nicht:</a:t>
            </a:r>
          </a:p>
          <a:p>
            <a:pPr marL="285750" indent="-285750">
              <a:buFont typeface="Arial" panose="020B0604020202020204" pitchFamily="34" charset="0"/>
              <a:buChar char="•"/>
            </a:pPr>
            <a:r>
              <a:rPr lang="de-DE" sz="2000" noProof="0" dirty="0"/>
              <a:t>„Mit Fremden reden“ (Nicht-Funkamateure bzw. sogar andere Funkdienste)</a:t>
            </a:r>
          </a:p>
          <a:p>
            <a:pPr marL="285750" indent="-285750">
              <a:buFont typeface="Arial" panose="020B0604020202020204" pitchFamily="34" charset="0"/>
              <a:buChar char="•"/>
            </a:pPr>
            <a:r>
              <a:rPr lang="de-DE" sz="2000" noProof="0" dirty="0"/>
              <a:t>Dienstleistungen anbieten und oder gar Geld damit verdienen</a:t>
            </a:r>
          </a:p>
          <a:p>
            <a:r>
              <a:rPr lang="de-DE" sz="2000" noProof="0" dirty="0"/>
              <a:t>ergo sind falsch:</a:t>
            </a:r>
          </a:p>
          <a:p>
            <a:r>
              <a:rPr lang="de-DE" sz="2000" b="1" noProof="0" dirty="0">
                <a:solidFill>
                  <a:srgbClr val="FF0000"/>
                </a:solidFill>
              </a:rPr>
              <a:t>X</a:t>
            </a:r>
            <a:r>
              <a:rPr lang="de-DE" sz="2000" noProof="0" dirty="0"/>
              <a:t> Zur Kommunikation […] mit anderen Funkdiensten </a:t>
            </a:r>
            <a:r>
              <a:rPr lang="de-DE" sz="2000" b="1" noProof="0" dirty="0">
                <a:solidFill>
                  <a:srgbClr val="FF0000"/>
                </a:solidFill>
              </a:rPr>
              <a:t>X</a:t>
            </a:r>
          </a:p>
          <a:p>
            <a:r>
              <a:rPr lang="de-DE" sz="2000" b="1" noProof="0" dirty="0">
                <a:solidFill>
                  <a:srgbClr val="FF0000"/>
                </a:solidFill>
              </a:rPr>
              <a:t>X</a:t>
            </a:r>
            <a:r>
              <a:rPr lang="de-DE" sz="2000" noProof="0" dirty="0"/>
              <a:t> […] Kommunikationsdienstleistungen […] </a:t>
            </a:r>
            <a:r>
              <a:rPr lang="de-DE" sz="2000" b="1" noProof="0" dirty="0">
                <a:solidFill>
                  <a:srgbClr val="FF0000"/>
                </a:solidFill>
              </a:rPr>
              <a:t>X</a:t>
            </a:r>
          </a:p>
          <a:p>
            <a:r>
              <a:rPr lang="de-DE" sz="2000" b="1" noProof="0" dirty="0">
                <a:solidFill>
                  <a:srgbClr val="FF0000"/>
                </a:solidFill>
              </a:rPr>
              <a:t>X</a:t>
            </a:r>
            <a:r>
              <a:rPr lang="de-DE" sz="2000" noProof="0" dirty="0"/>
              <a:t> Zur Kommunikation […] mit Familienmitgliedern und Freunden </a:t>
            </a:r>
            <a:r>
              <a:rPr lang="de-DE" sz="2000" b="1" noProof="0" dirty="0">
                <a:solidFill>
                  <a:srgbClr val="FF0000"/>
                </a:solidFill>
              </a:rPr>
              <a:t>X</a:t>
            </a:r>
          </a:p>
          <a:p>
            <a:endParaRPr lang="de-DE" sz="2000" noProof="0" dirty="0">
              <a:solidFill>
                <a:srgbClr val="FF0000"/>
              </a:solidFill>
            </a:endParaRPr>
          </a:p>
        </p:txBody>
      </p:sp>
      <p:pic>
        <p:nvPicPr>
          <p:cNvPr id="7" name="Grafik 6" descr="Klassenzimmer Silhouette">
            <a:extLst>
              <a:ext uri="{FF2B5EF4-FFF2-40B4-BE49-F238E27FC236}">
                <a16:creationId xmlns:a16="http://schemas.microsoft.com/office/drawing/2014/main" id="{46C1D309-373B-77E7-9B6F-E3069B224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453" y="4030758"/>
            <a:ext cx="1160077" cy="1160077"/>
          </a:xfrm>
          <a:prstGeom prst="rect">
            <a:avLst/>
          </a:prstGeom>
        </p:spPr>
      </p:pic>
      <p:pic>
        <p:nvPicPr>
          <p:cNvPr id="11" name="Grafik 10" descr="Funkmast mit einfarbiger Füllung">
            <a:extLst>
              <a:ext uri="{FF2B5EF4-FFF2-40B4-BE49-F238E27FC236}">
                <a16:creationId xmlns:a16="http://schemas.microsoft.com/office/drawing/2014/main" id="{9393E9B8-9DA9-7602-4EB9-ADD1D93402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69746" y="4153596"/>
            <a:ext cx="914400" cy="914400"/>
          </a:xfrm>
          <a:prstGeom prst="rect">
            <a:avLst/>
          </a:prstGeom>
        </p:spPr>
      </p:pic>
      <p:pic>
        <p:nvPicPr>
          <p:cNvPr id="13" name="Grafik 12" descr="Übertragen mit einfarbiger Füllung">
            <a:extLst>
              <a:ext uri="{FF2B5EF4-FFF2-40B4-BE49-F238E27FC236}">
                <a16:creationId xmlns:a16="http://schemas.microsoft.com/office/drawing/2014/main" id="{553BFE8C-D848-79CF-0190-8E55DB50A0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31757" y="4211784"/>
            <a:ext cx="740123" cy="740123"/>
          </a:xfrm>
          <a:prstGeom prst="rect">
            <a:avLst/>
          </a:prstGeom>
        </p:spPr>
      </p:pic>
      <p:pic>
        <p:nvPicPr>
          <p:cNvPr id="15" name="Grafik 14" descr="Glühbirne und Zahnrad Silhouette">
            <a:extLst>
              <a:ext uri="{FF2B5EF4-FFF2-40B4-BE49-F238E27FC236}">
                <a16:creationId xmlns:a16="http://schemas.microsoft.com/office/drawing/2014/main" id="{0BA3A267-01E1-9071-6629-CE5A3AA340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83530" y="5327021"/>
            <a:ext cx="1212182" cy="1212182"/>
          </a:xfrm>
          <a:prstGeom prst="rect">
            <a:avLst/>
          </a:prstGeom>
        </p:spPr>
      </p:pic>
      <p:grpSp>
        <p:nvGrpSpPr>
          <p:cNvPr id="16" name="Gruppieren 15">
            <a:extLst>
              <a:ext uri="{FF2B5EF4-FFF2-40B4-BE49-F238E27FC236}">
                <a16:creationId xmlns:a16="http://schemas.microsoft.com/office/drawing/2014/main" id="{B23C3849-41CE-CBB3-44C3-854D4E29D4B4}"/>
              </a:ext>
            </a:extLst>
          </p:cNvPr>
          <p:cNvGrpSpPr/>
          <p:nvPr/>
        </p:nvGrpSpPr>
        <p:grpSpPr>
          <a:xfrm>
            <a:off x="8777591" y="5528112"/>
            <a:ext cx="811142" cy="810000"/>
            <a:chOff x="3269668" y="5149655"/>
            <a:chExt cx="1152000" cy="1152000"/>
          </a:xfrm>
        </p:grpSpPr>
        <p:grpSp>
          <p:nvGrpSpPr>
            <p:cNvPr id="17" name="Gruppieren 16">
              <a:extLst>
                <a:ext uri="{FF2B5EF4-FFF2-40B4-BE49-F238E27FC236}">
                  <a16:creationId xmlns:a16="http://schemas.microsoft.com/office/drawing/2014/main" id="{9B79568C-C385-533D-F1BB-AF0BAC283908}"/>
                </a:ext>
              </a:extLst>
            </p:cNvPr>
            <p:cNvGrpSpPr/>
            <p:nvPr/>
          </p:nvGrpSpPr>
          <p:grpSpPr>
            <a:xfrm>
              <a:off x="3269668" y="5149655"/>
              <a:ext cx="1152000" cy="1152000"/>
              <a:chOff x="1690249" y="5577878"/>
              <a:chExt cx="1152000" cy="1152000"/>
            </a:xfrm>
          </p:grpSpPr>
          <p:pic>
            <p:nvPicPr>
              <p:cNvPr id="19" name="Grafik 18" descr="Münzen Silhouette">
                <a:extLst>
                  <a:ext uri="{FF2B5EF4-FFF2-40B4-BE49-F238E27FC236}">
                    <a16:creationId xmlns:a16="http://schemas.microsoft.com/office/drawing/2014/main" id="{48EB3D17-46D2-2FBD-6343-7CA07631198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09049" y="5688265"/>
                <a:ext cx="914400" cy="914400"/>
              </a:xfrm>
              <a:prstGeom prst="rect">
                <a:avLst/>
              </a:prstGeom>
            </p:spPr>
          </p:pic>
          <p:sp>
            <p:nvSpPr>
              <p:cNvPr id="20" name="Ellipse 19">
                <a:extLst>
                  <a:ext uri="{FF2B5EF4-FFF2-40B4-BE49-F238E27FC236}">
                    <a16:creationId xmlns:a16="http://schemas.microsoft.com/office/drawing/2014/main" id="{6366ADD7-7613-5EE7-4322-D1C4CE09F6D1}"/>
                  </a:ext>
                </a:extLst>
              </p:cNvPr>
              <p:cNvSpPr>
                <a:spLocks noChangeAspect="1"/>
              </p:cNvSpPr>
              <p:nvPr/>
            </p:nvSpPr>
            <p:spPr>
              <a:xfrm>
                <a:off x="1690249" y="5577878"/>
                <a:ext cx="1152000" cy="1152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cxnSp>
          <p:nvCxnSpPr>
            <p:cNvPr id="18" name="Gerader Verbinder 17">
              <a:extLst>
                <a:ext uri="{FF2B5EF4-FFF2-40B4-BE49-F238E27FC236}">
                  <a16:creationId xmlns:a16="http://schemas.microsoft.com/office/drawing/2014/main" id="{B91ADF5C-3D93-A957-683B-283AE93E86EB}"/>
                </a:ext>
              </a:extLst>
            </p:cNvPr>
            <p:cNvCxnSpPr>
              <a:cxnSpLocks/>
              <a:stCxn id="20" idx="7"/>
              <a:endCxn id="20" idx="3"/>
            </p:cNvCxnSpPr>
            <p:nvPr/>
          </p:nvCxnSpPr>
          <p:spPr>
            <a:xfrm flipH="1">
              <a:off x="3438374" y="5318361"/>
              <a:ext cx="814588" cy="814588"/>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pic>
        <p:nvPicPr>
          <p:cNvPr id="21" name="Grafik 20" descr="Funkmast mit einfarbiger Füllung">
            <a:extLst>
              <a:ext uri="{FF2B5EF4-FFF2-40B4-BE49-F238E27FC236}">
                <a16:creationId xmlns:a16="http://schemas.microsoft.com/office/drawing/2014/main" id="{9016FA79-7A63-424C-DB1E-ECE86A6063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0992" y="4153596"/>
            <a:ext cx="914400" cy="914400"/>
          </a:xfrm>
          <a:prstGeom prst="rect">
            <a:avLst/>
          </a:prstGeom>
        </p:spPr>
      </p:pic>
    </p:spTree>
    <p:extLst>
      <p:ext uri="{BB962C8B-B14F-4D97-AF65-F5344CB8AC3E}">
        <p14:creationId xmlns:p14="http://schemas.microsoft.com/office/powerpoint/2010/main" val="28645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367BAC5-533F-9700-870A-4F4A5CF84FA3}"/>
              </a:ext>
            </a:extLst>
          </p:cNvPr>
          <p:cNvSpPr>
            <a:spLocks noGrp="1"/>
          </p:cNvSpPr>
          <p:nvPr>
            <p:ph type="body" sz="quarter" idx="10"/>
          </p:nvPr>
        </p:nvSpPr>
        <p:spPr/>
        <p:txBody>
          <a:bodyPr/>
          <a:lstStyle/>
          <a:p>
            <a:r>
              <a:rPr lang="de-DE" b="1" noProof="0" dirty="0"/>
              <a:t>VA103 Wozu dient der Amateurfunkdienst über Satelliten nach den Begriffsbestimmung in den Radio </a:t>
            </a:r>
            <a:r>
              <a:rPr lang="de-DE" b="1" noProof="0" dirty="0" err="1"/>
              <a:t>Regulations</a:t>
            </a:r>
            <a:r>
              <a:rPr lang="de-DE" b="1" noProof="0" dirty="0"/>
              <a:t> (RR)?</a:t>
            </a:r>
          </a:p>
          <a:p>
            <a:endParaRPr lang="de-DE" noProof="0" dirty="0"/>
          </a:p>
          <a:p>
            <a:r>
              <a:rPr lang="de-DE" u="sng" noProof="0" dirty="0"/>
              <a:t>A Den gleichen Zwecken wie der übrige Amateurfunkdienst</a:t>
            </a:r>
          </a:p>
        </p:txBody>
      </p:sp>
      <p:sp>
        <p:nvSpPr>
          <p:cNvPr id="3" name="Textfeld 2">
            <a:extLst>
              <a:ext uri="{FF2B5EF4-FFF2-40B4-BE49-F238E27FC236}">
                <a16:creationId xmlns:a16="http://schemas.microsoft.com/office/drawing/2014/main" id="{9228F423-F8D9-5D34-E313-7264645240F4}"/>
              </a:ext>
            </a:extLst>
          </p:cNvPr>
          <p:cNvSpPr txBox="1"/>
          <p:nvPr/>
        </p:nvSpPr>
        <p:spPr>
          <a:xfrm>
            <a:off x="0" y="1893455"/>
            <a:ext cx="12192000" cy="830997"/>
          </a:xfrm>
          <a:prstGeom prst="rect">
            <a:avLst/>
          </a:prstGeom>
          <a:noFill/>
        </p:spPr>
        <p:txBody>
          <a:bodyPr wrap="square" rtlCol="0">
            <a:spAutoFit/>
          </a:bodyPr>
          <a:lstStyle/>
          <a:p>
            <a:r>
              <a:rPr lang="de-DE" sz="2400" noProof="0" dirty="0"/>
              <a:t>Amateurfunk ist Amateurfunk, egal ob wir über Satelliten, den Mond, Repeater oder sogar über Regenwolken funken.</a:t>
            </a:r>
          </a:p>
        </p:txBody>
      </p:sp>
      <p:pic>
        <p:nvPicPr>
          <p:cNvPr id="7" name="Grafik 6" descr="Satellit Silhouette">
            <a:extLst>
              <a:ext uri="{FF2B5EF4-FFF2-40B4-BE49-F238E27FC236}">
                <a16:creationId xmlns:a16="http://schemas.microsoft.com/office/drawing/2014/main" id="{DC4CA6B0-47EF-0749-FF19-18629CF7B6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66839" y="2683099"/>
            <a:ext cx="914400" cy="914400"/>
          </a:xfrm>
          <a:prstGeom prst="rect">
            <a:avLst/>
          </a:prstGeom>
        </p:spPr>
      </p:pic>
      <p:pic>
        <p:nvPicPr>
          <p:cNvPr id="9" name="Grafik 8" descr="Funkmast Silhouette">
            <a:extLst>
              <a:ext uri="{FF2B5EF4-FFF2-40B4-BE49-F238E27FC236}">
                <a16:creationId xmlns:a16="http://schemas.microsoft.com/office/drawing/2014/main" id="{2AD41485-F03E-1B2D-51E0-441B300261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38179" y="3932417"/>
            <a:ext cx="914400" cy="914400"/>
          </a:xfrm>
          <a:prstGeom prst="rect">
            <a:avLst/>
          </a:prstGeom>
        </p:spPr>
      </p:pic>
      <p:pic>
        <p:nvPicPr>
          <p:cNvPr id="13" name="Grafik 12" descr="Blitz Silhouette">
            <a:extLst>
              <a:ext uri="{FF2B5EF4-FFF2-40B4-BE49-F238E27FC236}">
                <a16:creationId xmlns:a16="http://schemas.microsoft.com/office/drawing/2014/main" id="{D047EC1F-1E53-82FF-5494-BBC0AA7CC9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6253" y="2644927"/>
            <a:ext cx="914400" cy="914400"/>
          </a:xfrm>
          <a:prstGeom prst="rect">
            <a:avLst/>
          </a:prstGeom>
        </p:spPr>
      </p:pic>
      <p:pic>
        <p:nvPicPr>
          <p:cNvPr id="16" name="Grafik 15" descr="Funkmast Silhouette">
            <a:extLst>
              <a:ext uri="{FF2B5EF4-FFF2-40B4-BE49-F238E27FC236}">
                <a16:creationId xmlns:a16="http://schemas.microsoft.com/office/drawing/2014/main" id="{DC0AA64A-9FBA-D94B-11D8-3DE57F498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60836" y="3932417"/>
            <a:ext cx="914400" cy="914400"/>
          </a:xfrm>
          <a:prstGeom prst="rect">
            <a:avLst/>
          </a:prstGeom>
        </p:spPr>
      </p:pic>
      <p:pic>
        <p:nvPicPr>
          <p:cNvPr id="17" name="Grafik 16" descr="Übertragen mit einfarbiger Füllung">
            <a:extLst>
              <a:ext uri="{FF2B5EF4-FFF2-40B4-BE49-F238E27FC236}">
                <a16:creationId xmlns:a16="http://schemas.microsoft.com/office/drawing/2014/main" id="{A346D50D-BD2B-FB44-7904-9DB9C3D18B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4899675" y="3246306"/>
            <a:ext cx="914400" cy="914400"/>
          </a:xfrm>
          <a:prstGeom prst="rect">
            <a:avLst/>
          </a:prstGeom>
        </p:spPr>
      </p:pic>
      <p:pic>
        <p:nvPicPr>
          <p:cNvPr id="18" name="Grafik 17" descr="Übertragen mit einfarbiger Füllung">
            <a:extLst>
              <a:ext uri="{FF2B5EF4-FFF2-40B4-BE49-F238E27FC236}">
                <a16:creationId xmlns:a16="http://schemas.microsoft.com/office/drawing/2014/main" id="{40A589C5-F495-1CF4-3ADF-0925CB7EB7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6192833" y="3328729"/>
            <a:ext cx="914400" cy="914400"/>
          </a:xfrm>
          <a:prstGeom prst="rect">
            <a:avLst/>
          </a:prstGeom>
        </p:spPr>
      </p:pic>
      <p:pic>
        <p:nvPicPr>
          <p:cNvPr id="19" name="Grafik 18" descr="Übertragen mit einfarbiger Füllung">
            <a:extLst>
              <a:ext uri="{FF2B5EF4-FFF2-40B4-BE49-F238E27FC236}">
                <a16:creationId xmlns:a16="http://schemas.microsoft.com/office/drawing/2014/main" id="{BDCB6DAC-A036-0ABC-9D9D-B62B668BFA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81328" y="3831129"/>
            <a:ext cx="914400" cy="914400"/>
          </a:xfrm>
          <a:prstGeom prst="rect">
            <a:avLst/>
          </a:prstGeom>
        </p:spPr>
      </p:pic>
      <p:pic>
        <p:nvPicPr>
          <p:cNvPr id="20" name="Grafik 19" descr="Funkmast Silhouette">
            <a:extLst>
              <a:ext uri="{FF2B5EF4-FFF2-40B4-BE49-F238E27FC236}">
                <a16:creationId xmlns:a16="http://schemas.microsoft.com/office/drawing/2014/main" id="{3C23AFC1-BF3F-B769-DB77-105F8CFD35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17592" y="3932415"/>
            <a:ext cx="914400" cy="914400"/>
          </a:xfrm>
          <a:prstGeom prst="rect">
            <a:avLst/>
          </a:prstGeom>
        </p:spPr>
      </p:pic>
      <p:pic>
        <p:nvPicPr>
          <p:cNvPr id="21" name="Grafik 20" descr="Funkmast Silhouette">
            <a:extLst>
              <a:ext uri="{FF2B5EF4-FFF2-40B4-BE49-F238E27FC236}">
                <a16:creationId xmlns:a16="http://schemas.microsoft.com/office/drawing/2014/main" id="{CB2B5134-DB35-5E64-6890-3568C572EE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40249" y="3932415"/>
            <a:ext cx="914400" cy="914400"/>
          </a:xfrm>
          <a:prstGeom prst="rect">
            <a:avLst/>
          </a:prstGeom>
        </p:spPr>
      </p:pic>
      <p:pic>
        <p:nvPicPr>
          <p:cNvPr id="22" name="Grafik 21" descr="Übertragen mit einfarbiger Füllung">
            <a:extLst>
              <a:ext uri="{FF2B5EF4-FFF2-40B4-BE49-F238E27FC236}">
                <a16:creationId xmlns:a16="http://schemas.microsoft.com/office/drawing/2014/main" id="{ED01C57A-1035-402B-E884-32A8F6A08E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9079088" y="3246304"/>
            <a:ext cx="914400" cy="914400"/>
          </a:xfrm>
          <a:prstGeom prst="rect">
            <a:avLst/>
          </a:prstGeom>
        </p:spPr>
      </p:pic>
      <p:pic>
        <p:nvPicPr>
          <p:cNvPr id="23" name="Grafik 22" descr="Übertragen mit einfarbiger Füllung">
            <a:extLst>
              <a:ext uri="{FF2B5EF4-FFF2-40B4-BE49-F238E27FC236}">
                <a16:creationId xmlns:a16="http://schemas.microsoft.com/office/drawing/2014/main" id="{BCFF45FD-A7F1-CE0D-5228-B231555758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10372246" y="3328727"/>
            <a:ext cx="914400" cy="914400"/>
          </a:xfrm>
          <a:prstGeom prst="rect">
            <a:avLst/>
          </a:prstGeom>
        </p:spPr>
      </p:pic>
      <p:pic>
        <p:nvPicPr>
          <p:cNvPr id="24" name="Grafik 23" descr="Übertragen mit einfarbiger Füllung">
            <a:extLst>
              <a:ext uri="{FF2B5EF4-FFF2-40B4-BE49-F238E27FC236}">
                <a16:creationId xmlns:a16="http://schemas.microsoft.com/office/drawing/2014/main" id="{B061A914-66F1-E47C-D07F-10C054C1FE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60741" y="3831127"/>
            <a:ext cx="914400" cy="914400"/>
          </a:xfrm>
          <a:prstGeom prst="rect">
            <a:avLst/>
          </a:prstGeom>
        </p:spPr>
      </p:pic>
      <p:pic>
        <p:nvPicPr>
          <p:cNvPr id="29" name="Grafik 28" descr="Funkmast Silhouette">
            <a:extLst>
              <a:ext uri="{FF2B5EF4-FFF2-40B4-BE49-F238E27FC236}">
                <a16:creationId xmlns:a16="http://schemas.microsoft.com/office/drawing/2014/main" id="{80661A27-5EFA-6C3C-11A6-7EAE584996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763" y="3933366"/>
            <a:ext cx="914400" cy="914400"/>
          </a:xfrm>
          <a:prstGeom prst="rect">
            <a:avLst/>
          </a:prstGeom>
        </p:spPr>
      </p:pic>
      <p:pic>
        <p:nvPicPr>
          <p:cNvPr id="30" name="Grafik 29" descr="Funkmast Silhouette">
            <a:extLst>
              <a:ext uri="{FF2B5EF4-FFF2-40B4-BE49-F238E27FC236}">
                <a16:creationId xmlns:a16="http://schemas.microsoft.com/office/drawing/2014/main" id="{F854E3F4-5485-E580-09F4-4579E0BEDD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81420" y="3933366"/>
            <a:ext cx="914400" cy="914400"/>
          </a:xfrm>
          <a:prstGeom prst="rect">
            <a:avLst/>
          </a:prstGeom>
        </p:spPr>
      </p:pic>
      <p:pic>
        <p:nvPicPr>
          <p:cNvPr id="31" name="Grafik 30" descr="Übertragen mit einfarbiger Füllung">
            <a:extLst>
              <a:ext uri="{FF2B5EF4-FFF2-40B4-BE49-F238E27FC236}">
                <a16:creationId xmlns:a16="http://schemas.microsoft.com/office/drawing/2014/main" id="{870E7FED-C685-0227-362B-11B8270C850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720259" y="3247255"/>
            <a:ext cx="914400" cy="914400"/>
          </a:xfrm>
          <a:prstGeom prst="rect">
            <a:avLst/>
          </a:prstGeom>
        </p:spPr>
      </p:pic>
      <p:pic>
        <p:nvPicPr>
          <p:cNvPr id="32" name="Grafik 31" descr="Übertragen mit einfarbiger Füllung">
            <a:extLst>
              <a:ext uri="{FF2B5EF4-FFF2-40B4-BE49-F238E27FC236}">
                <a16:creationId xmlns:a16="http://schemas.microsoft.com/office/drawing/2014/main" id="{9F7C4100-5591-CEEB-D60E-2BF97799A9A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2013417" y="3329678"/>
            <a:ext cx="914400" cy="914400"/>
          </a:xfrm>
          <a:prstGeom prst="rect">
            <a:avLst/>
          </a:prstGeom>
        </p:spPr>
      </p:pic>
      <p:pic>
        <p:nvPicPr>
          <p:cNvPr id="33" name="Grafik 32" descr="Übertragen mit einfarbiger Füllung">
            <a:extLst>
              <a:ext uri="{FF2B5EF4-FFF2-40B4-BE49-F238E27FC236}">
                <a16:creationId xmlns:a16="http://schemas.microsoft.com/office/drawing/2014/main" id="{8A03323D-82D5-EB8F-9864-0369FD0352A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01912" y="3832078"/>
            <a:ext cx="914400" cy="914400"/>
          </a:xfrm>
          <a:prstGeom prst="rect">
            <a:avLst/>
          </a:prstGeom>
        </p:spPr>
      </p:pic>
      <p:pic>
        <p:nvPicPr>
          <p:cNvPr id="35" name="Grafik 34" descr="Vollmond Silhouette">
            <a:extLst>
              <a:ext uri="{FF2B5EF4-FFF2-40B4-BE49-F238E27FC236}">
                <a16:creationId xmlns:a16="http://schemas.microsoft.com/office/drawing/2014/main" id="{5FDF2856-B28E-14FB-C8DA-46465593416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20324" y="2644927"/>
            <a:ext cx="914400" cy="914400"/>
          </a:xfrm>
          <a:prstGeom prst="rect">
            <a:avLst/>
          </a:prstGeom>
        </p:spPr>
      </p:pic>
    </p:spTree>
    <p:extLst>
      <p:ext uri="{BB962C8B-B14F-4D97-AF65-F5344CB8AC3E}">
        <p14:creationId xmlns:p14="http://schemas.microsoft.com/office/powerpoint/2010/main" val="351142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B4FFDF4-52C0-E9BE-2FC6-B51D76511C8F}"/>
              </a:ext>
            </a:extLst>
          </p:cNvPr>
          <p:cNvSpPr>
            <a:spLocks noGrp="1"/>
          </p:cNvSpPr>
          <p:nvPr>
            <p:ph type="body" sz="quarter" idx="10"/>
          </p:nvPr>
        </p:nvSpPr>
        <p:spPr/>
        <p:txBody>
          <a:bodyPr/>
          <a:lstStyle/>
          <a:p>
            <a:r>
              <a:rPr lang="de-DE" b="1" noProof="0" dirty="0"/>
              <a:t>VA104 Welche Aussage über Funkamateure enthält die Begriffsbestimmung des Amateurfunkdienstes in den Radio </a:t>
            </a:r>
            <a:r>
              <a:rPr lang="de-DE" b="1" noProof="0" dirty="0" err="1"/>
              <a:t>Regulations</a:t>
            </a:r>
            <a:r>
              <a:rPr lang="de-DE" b="1" noProof="0" dirty="0"/>
              <a:t> (RR)?</a:t>
            </a:r>
          </a:p>
          <a:p>
            <a:endParaRPr lang="de-DE" noProof="0" dirty="0"/>
          </a:p>
          <a:p>
            <a:r>
              <a:rPr lang="de-DE" u="sng" noProof="0" dirty="0"/>
              <a:t>A Funkamateure sind ordnungsgemäß befugte Personen, die sich ausschließlich mit persönlichem Ziel und ohne finanzielle Interessen für Funktechnik interessieren.</a:t>
            </a:r>
          </a:p>
        </p:txBody>
      </p:sp>
      <p:sp>
        <p:nvSpPr>
          <p:cNvPr id="3" name="Textfeld 2">
            <a:extLst>
              <a:ext uri="{FF2B5EF4-FFF2-40B4-BE49-F238E27FC236}">
                <a16:creationId xmlns:a16="http://schemas.microsoft.com/office/drawing/2014/main" id="{5775EC27-5253-6C19-2551-4B26D2F0C7FB}"/>
              </a:ext>
            </a:extLst>
          </p:cNvPr>
          <p:cNvSpPr txBox="1"/>
          <p:nvPr/>
        </p:nvSpPr>
        <p:spPr>
          <a:xfrm>
            <a:off x="0" y="2115127"/>
            <a:ext cx="5163127" cy="2677656"/>
          </a:xfrm>
          <a:prstGeom prst="rect">
            <a:avLst/>
          </a:prstGeom>
          <a:noFill/>
        </p:spPr>
        <p:txBody>
          <a:bodyPr wrap="square" rtlCol="0">
            <a:spAutoFit/>
          </a:bodyPr>
          <a:lstStyle/>
          <a:p>
            <a:pPr marL="285750" indent="-285750">
              <a:buFont typeface="Arial" panose="020B0604020202020204" pitchFamily="34" charset="0"/>
              <a:buChar char="•"/>
            </a:pPr>
            <a:r>
              <a:rPr lang="de-DE" sz="2400" noProof="0" dirty="0"/>
              <a:t>Funkamateure müssen eine entsprechende Befugnis haben. Deswegen gibt es diese Prüfung ja überhaupt.</a:t>
            </a:r>
          </a:p>
          <a:p>
            <a:pPr marL="285750" indent="-285750">
              <a:buFont typeface="Arial" panose="020B0604020202020204" pitchFamily="34" charset="0"/>
              <a:buChar char="•"/>
            </a:pPr>
            <a:r>
              <a:rPr lang="de-DE" sz="2400" noProof="0" dirty="0"/>
              <a:t>Der Zweck darf nur privat und nicht geschäftlich bzw. finanziell sein (siehe VA 102).</a:t>
            </a:r>
          </a:p>
        </p:txBody>
      </p:sp>
      <p:pic>
        <p:nvPicPr>
          <p:cNvPr id="5" name="Grafik 4" descr="Diplomrolle Silhouette">
            <a:extLst>
              <a:ext uri="{FF2B5EF4-FFF2-40B4-BE49-F238E27FC236}">
                <a16:creationId xmlns:a16="http://schemas.microsoft.com/office/drawing/2014/main" id="{BDC2E5FF-875E-3D0C-E970-09AFEBE690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7303" y="4792783"/>
            <a:ext cx="914400" cy="914400"/>
          </a:xfrm>
          <a:prstGeom prst="rect">
            <a:avLst/>
          </a:prstGeom>
        </p:spPr>
      </p:pic>
      <p:pic>
        <p:nvPicPr>
          <p:cNvPr id="7" name="Grafik 6" descr="Häkchen mit einfarbiger Füllung">
            <a:extLst>
              <a:ext uri="{FF2B5EF4-FFF2-40B4-BE49-F238E27FC236}">
                <a16:creationId xmlns:a16="http://schemas.microsoft.com/office/drawing/2014/main" id="{C95F0741-3E60-9136-0EAD-80949D0DB5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1703" y="4830553"/>
            <a:ext cx="638204" cy="638204"/>
          </a:xfrm>
          <a:prstGeom prst="rect">
            <a:avLst/>
          </a:prstGeom>
        </p:spPr>
      </p:pic>
      <p:grpSp>
        <p:nvGrpSpPr>
          <p:cNvPr id="16" name="Gruppieren 15">
            <a:extLst>
              <a:ext uri="{FF2B5EF4-FFF2-40B4-BE49-F238E27FC236}">
                <a16:creationId xmlns:a16="http://schemas.microsoft.com/office/drawing/2014/main" id="{7A69ADBB-1212-C080-E4DC-5B5C6C6B6E39}"/>
              </a:ext>
            </a:extLst>
          </p:cNvPr>
          <p:cNvGrpSpPr/>
          <p:nvPr/>
        </p:nvGrpSpPr>
        <p:grpSpPr>
          <a:xfrm>
            <a:off x="2088307" y="5352855"/>
            <a:ext cx="1152000" cy="1152000"/>
            <a:chOff x="3269668" y="5149655"/>
            <a:chExt cx="1152000" cy="1152000"/>
          </a:xfrm>
        </p:grpSpPr>
        <p:grpSp>
          <p:nvGrpSpPr>
            <p:cNvPr id="15" name="Gruppieren 14">
              <a:extLst>
                <a:ext uri="{FF2B5EF4-FFF2-40B4-BE49-F238E27FC236}">
                  <a16:creationId xmlns:a16="http://schemas.microsoft.com/office/drawing/2014/main" id="{A60803AA-CB84-7C17-885C-50175E36DC58}"/>
                </a:ext>
              </a:extLst>
            </p:cNvPr>
            <p:cNvGrpSpPr/>
            <p:nvPr/>
          </p:nvGrpSpPr>
          <p:grpSpPr>
            <a:xfrm>
              <a:off x="3269668" y="5149655"/>
              <a:ext cx="1152000" cy="1152000"/>
              <a:chOff x="1690249" y="5577878"/>
              <a:chExt cx="1152000" cy="1152000"/>
            </a:xfrm>
          </p:grpSpPr>
          <p:pic>
            <p:nvPicPr>
              <p:cNvPr id="9" name="Grafik 8" descr="Münzen Silhouette">
                <a:extLst>
                  <a:ext uri="{FF2B5EF4-FFF2-40B4-BE49-F238E27FC236}">
                    <a16:creationId xmlns:a16="http://schemas.microsoft.com/office/drawing/2014/main" id="{3B182B0E-2FDF-0669-5E45-3FEE5CF191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09049" y="5688265"/>
                <a:ext cx="914400" cy="914400"/>
              </a:xfrm>
              <a:prstGeom prst="rect">
                <a:avLst/>
              </a:prstGeom>
            </p:spPr>
          </p:pic>
          <p:sp>
            <p:nvSpPr>
              <p:cNvPr id="10" name="Ellipse 9">
                <a:extLst>
                  <a:ext uri="{FF2B5EF4-FFF2-40B4-BE49-F238E27FC236}">
                    <a16:creationId xmlns:a16="http://schemas.microsoft.com/office/drawing/2014/main" id="{0E2C89E7-7D60-70BB-C421-EBA961BD6232}"/>
                  </a:ext>
                </a:extLst>
              </p:cNvPr>
              <p:cNvSpPr>
                <a:spLocks noChangeAspect="1"/>
              </p:cNvSpPr>
              <p:nvPr/>
            </p:nvSpPr>
            <p:spPr>
              <a:xfrm>
                <a:off x="1690249" y="5577878"/>
                <a:ext cx="1152000" cy="1152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cxnSp>
          <p:nvCxnSpPr>
            <p:cNvPr id="14" name="Gerader Verbinder 13">
              <a:extLst>
                <a:ext uri="{FF2B5EF4-FFF2-40B4-BE49-F238E27FC236}">
                  <a16:creationId xmlns:a16="http://schemas.microsoft.com/office/drawing/2014/main" id="{C8ADC0C8-9311-081A-CB58-1AE04E686B7B}"/>
                </a:ext>
              </a:extLst>
            </p:cNvPr>
            <p:cNvCxnSpPr>
              <a:cxnSpLocks/>
              <a:stCxn id="10" idx="7"/>
              <a:endCxn id="10" idx="3"/>
            </p:cNvCxnSpPr>
            <p:nvPr/>
          </p:nvCxnSpPr>
          <p:spPr>
            <a:xfrm flipH="1">
              <a:off x="3438374" y="5318361"/>
              <a:ext cx="814588" cy="814588"/>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8" name="Textfeld 17">
            <a:extLst>
              <a:ext uri="{FF2B5EF4-FFF2-40B4-BE49-F238E27FC236}">
                <a16:creationId xmlns:a16="http://schemas.microsoft.com/office/drawing/2014/main" id="{ABA4D52B-7A7C-B8ED-01EB-71376A480D6B}"/>
              </a:ext>
            </a:extLst>
          </p:cNvPr>
          <p:cNvSpPr txBox="1"/>
          <p:nvPr/>
        </p:nvSpPr>
        <p:spPr>
          <a:xfrm>
            <a:off x="5163127" y="2115127"/>
            <a:ext cx="7028873"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Keine, da der Amateurfunkdienst in den […] RR nicht definiert ist </a:t>
            </a:r>
            <a:r>
              <a:rPr lang="de-DE" sz="2000" b="1" noProof="0" dirty="0">
                <a:solidFill>
                  <a:srgbClr val="FF0000"/>
                </a:solidFill>
              </a:rPr>
              <a:t>X</a:t>
            </a:r>
          </a:p>
          <a:p>
            <a:r>
              <a:rPr lang="de-DE" sz="2000" noProof="0" dirty="0"/>
              <a:t>Die RR sind gerade der Ort wo international definiert wird was </a:t>
            </a:r>
            <a:r>
              <a:rPr lang="de-DE" sz="2000" noProof="0" dirty="0" err="1"/>
              <a:t>was</a:t>
            </a:r>
            <a:r>
              <a:rPr lang="de-DE" sz="2000" noProof="0" dirty="0"/>
              <a:t> ist im Bereich Kommunikation.</a:t>
            </a:r>
          </a:p>
          <a:p>
            <a:endParaRPr lang="de-DE" sz="2000" noProof="0" dirty="0"/>
          </a:p>
          <a:p>
            <a:r>
              <a:rPr lang="de-DE" sz="2000" b="1" noProof="0" dirty="0">
                <a:solidFill>
                  <a:srgbClr val="FF0000"/>
                </a:solidFill>
              </a:rPr>
              <a:t>X</a:t>
            </a:r>
            <a:r>
              <a:rPr lang="de-DE" sz="2000" noProof="0" dirty="0"/>
              <a:t> […] gewerblich-wirtschaftlichem Interesse […] </a:t>
            </a:r>
            <a:r>
              <a:rPr lang="de-DE" sz="2000" b="1" noProof="0" dirty="0">
                <a:solidFill>
                  <a:srgbClr val="FF0000"/>
                </a:solidFill>
              </a:rPr>
              <a:t>X</a:t>
            </a:r>
          </a:p>
          <a:p>
            <a:r>
              <a:rPr lang="de-DE" sz="2000" b="1" noProof="0" dirty="0">
                <a:solidFill>
                  <a:srgbClr val="FF0000"/>
                </a:solidFill>
              </a:rPr>
              <a:t>X</a:t>
            </a:r>
            <a:r>
              <a:rPr lang="de-DE" sz="2000" noProof="0" dirty="0"/>
              <a:t> Funkamateure dürfen nur Mitteilungen von geringer Bedeutung übertragen […] </a:t>
            </a:r>
            <a:r>
              <a:rPr lang="de-DE" sz="2000" b="1" noProof="0" dirty="0">
                <a:solidFill>
                  <a:srgbClr val="FF0000"/>
                </a:solidFill>
              </a:rPr>
              <a:t>X</a:t>
            </a:r>
          </a:p>
          <a:p>
            <a:r>
              <a:rPr lang="de-DE" sz="2000" noProof="0" dirty="0"/>
              <a:t>Funkamateure sind in Deutschland sogar für den Katastrophenschutz vorgesehen (siehe AFuG), wenn das nicht wichtig ist, was dann?</a:t>
            </a:r>
          </a:p>
          <a:p>
            <a:endParaRPr lang="de-DE" sz="2000" noProof="0" dirty="0">
              <a:solidFill>
                <a:srgbClr val="FF0000"/>
              </a:solidFill>
            </a:endParaRPr>
          </a:p>
        </p:txBody>
      </p:sp>
    </p:spTree>
    <p:extLst>
      <p:ext uri="{BB962C8B-B14F-4D97-AF65-F5344CB8AC3E}">
        <p14:creationId xmlns:p14="http://schemas.microsoft.com/office/powerpoint/2010/main" val="2417422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3C02149-B575-F284-E3F7-C66090F4B288}"/>
              </a:ext>
            </a:extLst>
          </p:cNvPr>
          <p:cNvSpPr>
            <a:spLocks noGrp="1"/>
          </p:cNvSpPr>
          <p:nvPr>
            <p:ph type="body" sz="quarter" idx="10"/>
          </p:nvPr>
        </p:nvSpPr>
        <p:spPr/>
        <p:txBody>
          <a:bodyPr/>
          <a:lstStyle/>
          <a:p>
            <a:r>
              <a:rPr lang="de-DE" b="1" noProof="0" dirty="0"/>
              <a:t>VA201 Wie ist die Funkstelle in den Radio </a:t>
            </a:r>
            <a:r>
              <a:rPr lang="de-DE" b="1" noProof="0" dirty="0" err="1"/>
              <a:t>Regulations</a:t>
            </a:r>
            <a:r>
              <a:rPr lang="de-DE" b="1" noProof="0" dirty="0"/>
              <a:t> (RR) sinngemäß definiert?</a:t>
            </a:r>
          </a:p>
          <a:p>
            <a:endParaRPr lang="de-DE" noProof="0" dirty="0"/>
          </a:p>
          <a:p>
            <a:r>
              <a:rPr lang="de-DE" u="sng" noProof="0" dirty="0"/>
              <a:t>A Eine Funkstelle besteht aus Sendern, Empfängern oder Transceivern und Zusatzeinrichtungen, die zum Betrieb an einem Ort erforderlich sind.</a:t>
            </a:r>
          </a:p>
        </p:txBody>
      </p:sp>
      <p:sp>
        <p:nvSpPr>
          <p:cNvPr id="4" name="Textfeld 3">
            <a:extLst>
              <a:ext uri="{FF2B5EF4-FFF2-40B4-BE49-F238E27FC236}">
                <a16:creationId xmlns:a16="http://schemas.microsoft.com/office/drawing/2014/main" id="{7BEB73F1-0C28-1527-B377-3A101D6CC94C}"/>
              </a:ext>
            </a:extLst>
          </p:cNvPr>
          <p:cNvSpPr txBox="1"/>
          <p:nvPr/>
        </p:nvSpPr>
        <p:spPr>
          <a:xfrm>
            <a:off x="5163127" y="2115127"/>
            <a:ext cx="7028873" cy="3477875"/>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Der Begriff […] ist in den […] RR nicht definiert </a:t>
            </a:r>
            <a:r>
              <a:rPr lang="de-DE" sz="2000" b="1" noProof="0" dirty="0">
                <a:solidFill>
                  <a:srgbClr val="FF0000"/>
                </a:solidFill>
              </a:rPr>
              <a:t>X</a:t>
            </a:r>
          </a:p>
          <a:p>
            <a:r>
              <a:rPr lang="de-DE" sz="2000" noProof="0" dirty="0"/>
              <a:t>Die RR sind gerade der Ort wo international definiert wird „was </a:t>
            </a:r>
            <a:r>
              <a:rPr lang="de-DE" sz="2000" noProof="0" dirty="0" err="1"/>
              <a:t>was</a:t>
            </a:r>
            <a:r>
              <a:rPr lang="de-DE" sz="2000" noProof="0" dirty="0"/>
              <a:t> ist“ im Bereich Kommunikation.</a:t>
            </a:r>
          </a:p>
          <a:p>
            <a:endParaRPr lang="de-DE" sz="2000" noProof="0" dirty="0"/>
          </a:p>
          <a:p>
            <a:r>
              <a:rPr lang="de-DE" sz="2000" b="1" noProof="0" dirty="0">
                <a:solidFill>
                  <a:srgbClr val="FF0000"/>
                </a:solidFill>
              </a:rPr>
              <a:t>X</a:t>
            </a:r>
            <a:r>
              <a:rPr lang="de-DE" sz="2000" noProof="0" dirty="0"/>
              <a:t> […] ohne Zusatzeinrichtungen […] </a:t>
            </a:r>
            <a:r>
              <a:rPr lang="de-DE" sz="2000" b="1" noProof="0" dirty="0">
                <a:solidFill>
                  <a:srgbClr val="FF0000"/>
                </a:solidFill>
              </a:rPr>
              <a:t>X</a:t>
            </a:r>
          </a:p>
          <a:p>
            <a:r>
              <a:rPr lang="de-DE" sz="2000" noProof="0" dirty="0"/>
              <a:t>Stromversorgung </a:t>
            </a:r>
            <a:r>
              <a:rPr lang="de-DE" sz="2000" noProof="0" dirty="0" err="1"/>
              <a:t>u.ä.</a:t>
            </a:r>
            <a:r>
              <a:rPr lang="de-DE" sz="2000" noProof="0" dirty="0"/>
              <a:t> gehören dazu!</a:t>
            </a:r>
          </a:p>
          <a:p>
            <a:endParaRPr lang="de-DE" sz="2000" noProof="0" dirty="0"/>
          </a:p>
          <a:p>
            <a:r>
              <a:rPr lang="de-DE" sz="2000" b="1" noProof="0" dirty="0">
                <a:solidFill>
                  <a:srgbClr val="FF0000"/>
                </a:solidFill>
              </a:rPr>
              <a:t>X</a:t>
            </a:r>
            <a:r>
              <a:rPr lang="de-DE" sz="2000" noProof="0" dirty="0"/>
              <a:t> […] einschließlich der Person, die diese bedient. </a:t>
            </a:r>
            <a:r>
              <a:rPr lang="de-DE" sz="2000" b="1" noProof="0" dirty="0">
                <a:solidFill>
                  <a:srgbClr val="FF0000"/>
                </a:solidFill>
              </a:rPr>
              <a:t>X</a:t>
            </a:r>
          </a:p>
          <a:p>
            <a:r>
              <a:rPr lang="de-DE" sz="2000" noProof="0" dirty="0"/>
              <a:t>Menschen sind keine Stellen.</a:t>
            </a:r>
          </a:p>
          <a:p>
            <a:endParaRPr lang="de-DE" sz="2000" noProof="0" dirty="0">
              <a:solidFill>
                <a:srgbClr val="FF0000"/>
              </a:solidFill>
            </a:endParaRPr>
          </a:p>
        </p:txBody>
      </p:sp>
      <p:grpSp>
        <p:nvGrpSpPr>
          <p:cNvPr id="24" name="Gruppieren 23">
            <a:extLst>
              <a:ext uri="{FF2B5EF4-FFF2-40B4-BE49-F238E27FC236}">
                <a16:creationId xmlns:a16="http://schemas.microsoft.com/office/drawing/2014/main" id="{F170CEF5-DDF8-5C78-A127-6243E1086290}"/>
              </a:ext>
            </a:extLst>
          </p:cNvPr>
          <p:cNvGrpSpPr/>
          <p:nvPr/>
        </p:nvGrpSpPr>
        <p:grpSpPr>
          <a:xfrm>
            <a:off x="1461101" y="1625600"/>
            <a:ext cx="2040713" cy="5111193"/>
            <a:chOff x="1461101" y="1625600"/>
            <a:chExt cx="2040713" cy="5111193"/>
          </a:xfrm>
        </p:grpSpPr>
        <p:pic>
          <p:nvPicPr>
            <p:cNvPr id="6" name="Grafik 5" descr="Funkmast mit einfarbiger Füllung">
              <a:extLst>
                <a:ext uri="{FF2B5EF4-FFF2-40B4-BE49-F238E27FC236}">
                  <a16:creationId xmlns:a16="http://schemas.microsoft.com/office/drawing/2014/main" id="{3869AF1F-CB03-3C51-9991-80BC84FC14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1101" y="1625600"/>
              <a:ext cx="914400" cy="914400"/>
            </a:xfrm>
            <a:prstGeom prst="rect">
              <a:avLst/>
            </a:prstGeom>
          </p:spPr>
        </p:pic>
        <p:pic>
          <p:nvPicPr>
            <p:cNvPr id="8" name="Grafik 7" descr="Podcast mit einfarbiger Füllung">
              <a:extLst>
                <a:ext uri="{FF2B5EF4-FFF2-40B4-BE49-F238E27FC236}">
                  <a16:creationId xmlns:a16="http://schemas.microsoft.com/office/drawing/2014/main" id="{882ABC16-947A-9BD5-070A-C4F00861D0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61101" y="2674019"/>
              <a:ext cx="914400" cy="914400"/>
            </a:xfrm>
            <a:prstGeom prst="rect">
              <a:avLst/>
            </a:prstGeom>
          </p:spPr>
        </p:pic>
        <p:pic>
          <p:nvPicPr>
            <p:cNvPr id="10" name="Grafik 9" descr="Radio Silhouette">
              <a:extLst>
                <a:ext uri="{FF2B5EF4-FFF2-40B4-BE49-F238E27FC236}">
                  <a16:creationId xmlns:a16="http://schemas.microsoft.com/office/drawing/2014/main" id="{8D4D431E-D547-B2DB-7E2A-BD4122BB62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61101" y="3722438"/>
              <a:ext cx="914400" cy="914400"/>
            </a:xfrm>
            <a:prstGeom prst="rect">
              <a:avLst/>
            </a:prstGeom>
          </p:spPr>
        </p:pic>
        <p:pic>
          <p:nvPicPr>
            <p:cNvPr id="14" name="Grafik 13" descr="Callcenter Silhouette">
              <a:extLst>
                <a:ext uri="{FF2B5EF4-FFF2-40B4-BE49-F238E27FC236}">
                  <a16:creationId xmlns:a16="http://schemas.microsoft.com/office/drawing/2014/main" id="{BC869F43-FE4C-7990-4E7A-EBBF7F1E6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1101" y="5819276"/>
              <a:ext cx="914400" cy="914400"/>
            </a:xfrm>
            <a:prstGeom prst="rect">
              <a:avLst/>
            </a:prstGeom>
          </p:spPr>
        </p:pic>
        <p:pic>
          <p:nvPicPr>
            <p:cNvPr id="15" name="Grafik 14" descr="Häkchen mit einfarbiger Füllung">
              <a:extLst>
                <a:ext uri="{FF2B5EF4-FFF2-40B4-BE49-F238E27FC236}">
                  <a16:creationId xmlns:a16="http://schemas.microsoft.com/office/drawing/2014/main" id="{D5B2D44D-463E-B806-6B1D-7E366770DDE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1898679"/>
              <a:ext cx="638204" cy="638204"/>
            </a:xfrm>
            <a:prstGeom prst="rect">
              <a:avLst/>
            </a:prstGeom>
          </p:spPr>
        </p:pic>
        <p:pic>
          <p:nvPicPr>
            <p:cNvPr id="16" name="Grafik 15" descr="Häkchen mit einfarbiger Füllung">
              <a:extLst>
                <a:ext uri="{FF2B5EF4-FFF2-40B4-BE49-F238E27FC236}">
                  <a16:creationId xmlns:a16="http://schemas.microsoft.com/office/drawing/2014/main" id="{9B59E22B-E6BB-62E0-B60C-A9E03DC6915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2812117"/>
              <a:ext cx="638204" cy="638204"/>
            </a:xfrm>
            <a:prstGeom prst="rect">
              <a:avLst/>
            </a:prstGeom>
          </p:spPr>
        </p:pic>
        <p:pic>
          <p:nvPicPr>
            <p:cNvPr id="17" name="Grafik 16" descr="Häkchen mit einfarbiger Füllung">
              <a:extLst>
                <a:ext uri="{FF2B5EF4-FFF2-40B4-BE49-F238E27FC236}">
                  <a16:creationId xmlns:a16="http://schemas.microsoft.com/office/drawing/2014/main" id="{19465F5A-8BF0-25B2-9DB2-F33FBDEF6A4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3860536"/>
              <a:ext cx="638204" cy="638204"/>
            </a:xfrm>
            <a:prstGeom prst="rect">
              <a:avLst/>
            </a:prstGeom>
          </p:spPr>
        </p:pic>
        <p:pic>
          <p:nvPicPr>
            <p:cNvPr id="19" name="Grafik 18" descr="Schließen mit einfarbiger Füllung">
              <a:extLst>
                <a:ext uri="{FF2B5EF4-FFF2-40B4-BE49-F238E27FC236}">
                  <a16:creationId xmlns:a16="http://schemas.microsoft.com/office/drawing/2014/main" id="{4B31A1A8-F48A-F784-C620-B1F432E9B6C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87414" y="5822393"/>
              <a:ext cx="914400" cy="914400"/>
            </a:xfrm>
            <a:prstGeom prst="rect">
              <a:avLst/>
            </a:prstGeom>
          </p:spPr>
        </p:pic>
        <p:pic>
          <p:nvPicPr>
            <p:cNvPr id="22" name="Grafik 21" descr="Ladender Akku Silhouette">
              <a:extLst>
                <a:ext uri="{FF2B5EF4-FFF2-40B4-BE49-F238E27FC236}">
                  <a16:creationId xmlns:a16="http://schemas.microsoft.com/office/drawing/2014/main" id="{E052D9F0-EB17-9263-F20B-F82CFF6B796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461101" y="4770857"/>
              <a:ext cx="914400" cy="914400"/>
            </a:xfrm>
            <a:prstGeom prst="rect">
              <a:avLst/>
            </a:prstGeom>
          </p:spPr>
        </p:pic>
        <p:pic>
          <p:nvPicPr>
            <p:cNvPr id="23" name="Grafik 22" descr="Häkchen mit einfarbiger Füllung">
              <a:extLst>
                <a:ext uri="{FF2B5EF4-FFF2-40B4-BE49-F238E27FC236}">
                  <a16:creationId xmlns:a16="http://schemas.microsoft.com/office/drawing/2014/main" id="{D9FE6218-72A4-64F3-B8EC-5C773A51118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4908955"/>
              <a:ext cx="638204" cy="638204"/>
            </a:xfrm>
            <a:prstGeom prst="rect">
              <a:avLst/>
            </a:prstGeom>
          </p:spPr>
        </p:pic>
      </p:grpSp>
    </p:spTree>
    <p:extLst>
      <p:ext uri="{BB962C8B-B14F-4D97-AF65-F5344CB8AC3E}">
        <p14:creationId xmlns:p14="http://schemas.microsoft.com/office/powerpoint/2010/main" val="301815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B8FE994-907E-73F0-BD0A-85C702A9B966}"/>
              </a:ext>
            </a:extLst>
          </p:cNvPr>
          <p:cNvSpPr>
            <a:spLocks noGrp="1"/>
          </p:cNvSpPr>
          <p:nvPr>
            <p:ph type="body" sz="quarter" idx="10"/>
          </p:nvPr>
        </p:nvSpPr>
        <p:spPr/>
        <p:txBody>
          <a:bodyPr/>
          <a:lstStyle/>
          <a:p>
            <a:r>
              <a:rPr lang="de-DE" b="1" noProof="0" dirty="0"/>
              <a:t>VA202 Wie ist die „Amateurfunkstelle“ in den Radio </a:t>
            </a:r>
            <a:r>
              <a:rPr lang="de-DE" b="1" noProof="0" dirty="0" err="1"/>
              <a:t>Regulations</a:t>
            </a:r>
            <a:r>
              <a:rPr lang="de-DE" b="1" noProof="0" dirty="0"/>
              <a:t> (RR) definiert? Eine Amateurfunkstelle ist ...</a:t>
            </a:r>
          </a:p>
          <a:p>
            <a:endParaRPr lang="de-DE" b="1" noProof="0" dirty="0"/>
          </a:p>
          <a:p>
            <a:r>
              <a:rPr lang="de-DE" u="sng" noProof="0" dirty="0"/>
              <a:t>A eine Funkstelle des Amateurfunkdienstes. </a:t>
            </a:r>
          </a:p>
        </p:txBody>
      </p:sp>
      <p:sp>
        <p:nvSpPr>
          <p:cNvPr id="3" name="Textfeld 2">
            <a:extLst>
              <a:ext uri="{FF2B5EF4-FFF2-40B4-BE49-F238E27FC236}">
                <a16:creationId xmlns:a16="http://schemas.microsoft.com/office/drawing/2014/main" id="{B95CDC7E-E0BC-3743-F8B6-8C84CC9893BB}"/>
              </a:ext>
            </a:extLst>
          </p:cNvPr>
          <p:cNvSpPr txBox="1"/>
          <p:nvPr/>
        </p:nvSpPr>
        <p:spPr>
          <a:xfrm>
            <a:off x="1" y="1921164"/>
            <a:ext cx="6096000" cy="3785652"/>
          </a:xfrm>
          <a:prstGeom prst="rect">
            <a:avLst/>
          </a:prstGeom>
          <a:noFill/>
        </p:spPr>
        <p:txBody>
          <a:bodyPr wrap="square" rtlCol="0">
            <a:spAutoFit/>
          </a:bodyPr>
          <a:lstStyle/>
          <a:p>
            <a:r>
              <a:rPr lang="de-DE" sz="2400" noProof="0" dirty="0"/>
              <a:t>Manchmal ist es einfach. Eine Funkstelle ist schon definiert (VA201) und der Amateurfunkdienst ist schon definiert (VA 102), also braucht es hier nicht mehr.</a:t>
            </a:r>
          </a:p>
          <a:p>
            <a:endParaRPr lang="de-DE" sz="2400" noProof="0" dirty="0"/>
          </a:p>
          <a:p>
            <a:pPr algn="ctr"/>
            <a:r>
              <a:rPr lang="de-DE" sz="2400" noProof="0" dirty="0">
                <a:solidFill>
                  <a:schemeClr val="accent1"/>
                </a:solidFill>
              </a:rPr>
              <a:t>AMATEUR</a:t>
            </a:r>
            <a:r>
              <a:rPr lang="de-DE" sz="2400" noProof="0" dirty="0"/>
              <a:t>FUNK </a:t>
            </a:r>
          </a:p>
          <a:p>
            <a:pPr algn="ctr"/>
            <a:r>
              <a:rPr lang="de-DE" sz="2400" noProof="0" dirty="0"/>
              <a:t>+ </a:t>
            </a:r>
          </a:p>
          <a:p>
            <a:pPr algn="ctr"/>
            <a:r>
              <a:rPr lang="de-DE" sz="2400" noProof="0" dirty="0"/>
              <a:t>FUNK</a:t>
            </a:r>
            <a:r>
              <a:rPr lang="de-DE" sz="2400" noProof="0" dirty="0">
                <a:solidFill>
                  <a:srgbClr val="7030A0"/>
                </a:solidFill>
              </a:rPr>
              <a:t>STELLE</a:t>
            </a:r>
            <a:r>
              <a:rPr lang="de-DE" sz="2400" noProof="0" dirty="0"/>
              <a:t> </a:t>
            </a:r>
          </a:p>
          <a:p>
            <a:pPr algn="ctr"/>
            <a:r>
              <a:rPr lang="de-DE" sz="2400" noProof="0" dirty="0"/>
              <a:t>= </a:t>
            </a:r>
          </a:p>
          <a:p>
            <a:pPr algn="ctr"/>
            <a:r>
              <a:rPr lang="de-DE" sz="2400" noProof="0" dirty="0">
                <a:solidFill>
                  <a:schemeClr val="accent1"/>
                </a:solidFill>
              </a:rPr>
              <a:t>AMATEUR</a:t>
            </a:r>
            <a:r>
              <a:rPr lang="de-DE" sz="2400" noProof="0" dirty="0"/>
              <a:t>FUNK</a:t>
            </a:r>
            <a:r>
              <a:rPr lang="de-DE" sz="2400" noProof="0" dirty="0">
                <a:solidFill>
                  <a:srgbClr val="7030A0"/>
                </a:solidFill>
              </a:rPr>
              <a:t>STELLE</a:t>
            </a:r>
          </a:p>
        </p:txBody>
      </p:sp>
      <p:sp>
        <p:nvSpPr>
          <p:cNvPr id="4" name="Textfeld 3">
            <a:extLst>
              <a:ext uri="{FF2B5EF4-FFF2-40B4-BE49-F238E27FC236}">
                <a16:creationId xmlns:a16="http://schemas.microsoft.com/office/drawing/2014/main" id="{B4877F0C-9B23-EAC1-5BEE-DFEC1FA12D56}"/>
              </a:ext>
            </a:extLst>
          </p:cNvPr>
          <p:cNvSpPr txBox="1"/>
          <p:nvPr/>
        </p:nvSpPr>
        <p:spPr>
          <a:xfrm>
            <a:off x="6096001" y="1921164"/>
            <a:ext cx="6096000"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die von Funkamateuren bedient </a:t>
            </a:r>
            <a:r>
              <a:rPr lang="de-DE" sz="2000" noProof="0" dirty="0" err="1"/>
              <a:t>wird.</a:t>
            </a:r>
            <a:r>
              <a:rPr lang="de-DE" sz="2000" b="1" noProof="0" dirty="0" err="1">
                <a:solidFill>
                  <a:srgbClr val="FF0000"/>
                </a:solidFill>
              </a:rPr>
              <a:t>X</a:t>
            </a:r>
            <a:endParaRPr lang="de-DE" sz="2000" b="1" noProof="0" dirty="0">
              <a:solidFill>
                <a:srgbClr val="FF0000"/>
              </a:solidFill>
            </a:endParaRPr>
          </a:p>
          <a:p>
            <a:r>
              <a:rPr lang="de-DE" sz="2000" noProof="0" dirty="0"/>
              <a:t>Eine </a:t>
            </a:r>
            <a:r>
              <a:rPr lang="de-DE" sz="2000" noProof="0" dirty="0" err="1"/>
              <a:t>Amateurfunker:in</a:t>
            </a:r>
            <a:r>
              <a:rPr lang="de-DE" sz="2000" noProof="0" dirty="0"/>
              <a:t> könnte ja auch eine Seefunkstelle bedienen, ohne dass diese damit zur Amateurfunkstelle wird.</a:t>
            </a:r>
          </a:p>
          <a:p>
            <a:endParaRPr lang="de-DE" sz="2000" noProof="0" dirty="0"/>
          </a:p>
          <a:p>
            <a:r>
              <a:rPr lang="de-DE" sz="2000" b="1" noProof="0" dirty="0">
                <a:solidFill>
                  <a:srgbClr val="FF0000"/>
                </a:solidFill>
              </a:rPr>
              <a:t>X</a:t>
            </a:r>
            <a:r>
              <a:rPr lang="de-DE" sz="2000" noProof="0" dirty="0"/>
              <a:t>[…]die auf Amateurfunkfrequenzen </a:t>
            </a:r>
            <a:r>
              <a:rPr lang="de-DE" sz="2000" noProof="0" dirty="0" err="1"/>
              <a:t>sendet</a:t>
            </a:r>
            <a:r>
              <a:rPr lang="de-DE" sz="2000" b="1" noProof="0" dirty="0" err="1">
                <a:solidFill>
                  <a:srgbClr val="FF0000"/>
                </a:solidFill>
              </a:rPr>
              <a:t>X</a:t>
            </a:r>
            <a:endParaRPr lang="de-DE" sz="2000" b="1" noProof="0" dirty="0">
              <a:solidFill>
                <a:srgbClr val="FF0000"/>
              </a:solidFill>
            </a:endParaRPr>
          </a:p>
          <a:p>
            <a:r>
              <a:rPr lang="de-DE" sz="2000" noProof="0" dirty="0"/>
              <a:t>Das tun Sekundärnutzer oder illegale Nutzer auch.</a:t>
            </a:r>
          </a:p>
          <a:p>
            <a:endParaRPr lang="de-DE" sz="2000" noProof="0" dirty="0"/>
          </a:p>
          <a:p>
            <a:r>
              <a:rPr lang="de-DE" sz="2000" b="1" noProof="0" dirty="0">
                <a:solidFill>
                  <a:srgbClr val="FF0000"/>
                </a:solidFill>
              </a:rPr>
              <a:t>X</a:t>
            </a:r>
            <a:r>
              <a:rPr lang="de-DE" sz="2000" noProof="0" dirty="0"/>
              <a:t> […] eine Funkstelle mit Rufzeichen. </a:t>
            </a:r>
            <a:r>
              <a:rPr lang="de-DE" sz="2000" b="1" noProof="0" dirty="0">
                <a:solidFill>
                  <a:srgbClr val="FF0000"/>
                </a:solidFill>
              </a:rPr>
              <a:t>X</a:t>
            </a:r>
          </a:p>
          <a:p>
            <a:r>
              <a:rPr lang="de-DE" sz="2000" noProof="0" dirty="0"/>
              <a:t>Seefunk- oder Flugfunkstellen haben auch Rufzeichen / Rufnamen, sind aber keine Amateurfunkstellen.</a:t>
            </a:r>
          </a:p>
          <a:p>
            <a:endParaRPr lang="de-DE" sz="2000" noProof="0" dirty="0">
              <a:solidFill>
                <a:srgbClr val="FF0000"/>
              </a:solidFill>
            </a:endParaRPr>
          </a:p>
        </p:txBody>
      </p:sp>
    </p:spTree>
    <p:extLst>
      <p:ext uri="{BB962C8B-B14F-4D97-AF65-F5344CB8AC3E}">
        <p14:creationId xmlns:p14="http://schemas.microsoft.com/office/powerpoint/2010/main" val="368765988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2008</Words>
  <Application>Microsoft Office PowerPoint</Application>
  <PresentationFormat>Breitbild</PresentationFormat>
  <Paragraphs>224</Paragraphs>
  <Slides>21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Aptos</vt:lpstr>
      <vt:lpstr>Aptos Display</vt:lpstr>
      <vt:lpstr>Arial</vt:lpstr>
      <vt:lpstr>Office</vt:lpstr>
      <vt:lpstr>Lichtblicke zu: Kenntnisse von Vorschriften </vt:lpstr>
      <vt:lpstr>Günter Lindemann DL9HCG</vt:lpstr>
      <vt:lpstr>über dieses Dokument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Konrad Ritter</dc:creator>
  <cp:lastModifiedBy>Konrad Ritter</cp:lastModifiedBy>
  <cp:revision>1</cp:revision>
  <dcterms:created xsi:type="dcterms:W3CDTF">2025-08-09T06:21:35Z</dcterms:created>
  <dcterms:modified xsi:type="dcterms:W3CDTF">2025-08-10T11:15:03Z</dcterms:modified>
</cp:coreProperties>
</file>