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0"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 id="281"/>
            <p14:sldId id="282"/>
            <p14:sldId id="283"/>
            <p14:sldId id="280"/>
            <p14:sldId id="284"/>
          </p14:sldIdLst>
        </p14:section>
        <p14:section name="Regelungen der CEPT" id="{1FAB0BEA-B8D0-49AB-B88B-3EBA4D771944}">
          <p14:sldIdLst>
            <p14:sldId id="285"/>
            <p14:sldId id="286"/>
            <p14:sldId id="287"/>
            <p14:sldId id="288"/>
            <p14:sldId id="289"/>
            <p14:sldId id="290"/>
            <p14:sldId id="291"/>
            <p14:sldId id="292"/>
            <p14:sldId id="293"/>
            <p14:sldId id="294"/>
            <p14:sldId id="295"/>
            <p14:sldId id="296"/>
            <p14:sldId id="297"/>
            <p14:sldId id="298"/>
          </p14:sldIdLst>
        </p14:section>
        <p14:section name="Amateurfunkgesetz (AFuG)" id="{711D8BBE-CFB7-42F3-8925-EC8A0E07B528}">
          <p14:sldIdLst>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9C6E9-0E6E-420A-A1AB-10109172E705}" v="406" dt="2025-08-17T14:54:44.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6C59C6E9-0E6E-420A-A1AB-10109172E705}"/>
    <pc:docChg chg="undo custSel addSld modSld addSection modSection">
      <pc:chgData name="Konrad Ritter" userId="a6e8e9d6da2f7611" providerId="LiveId" clId="{6C59C6E9-0E6E-420A-A1AB-10109172E705}" dt="2025-08-17T14:55:51.977" v="19768" actId="20577"/>
      <pc:docMkLst>
        <pc:docMk/>
      </pc:docMkLst>
      <pc:sldChg chg="modSp mod">
        <pc:chgData name="Konrad Ritter" userId="a6e8e9d6da2f7611" providerId="LiveId" clId="{6C59C6E9-0E6E-420A-A1AB-10109172E705}" dt="2025-08-10T11:13:41.109" v="1976" actId="790"/>
        <pc:sldMkLst>
          <pc:docMk/>
          <pc:sldMk cId="960289539" sldId="256"/>
        </pc:sldMkLst>
        <pc:spChg chg="mod">
          <ac:chgData name="Konrad Ritter" userId="a6e8e9d6da2f7611" providerId="LiveId" clId="{6C59C6E9-0E6E-420A-A1AB-10109172E705}" dt="2025-08-10T11:13:41.109" v="1976" actId="790"/>
          <ac:spMkLst>
            <pc:docMk/>
            <pc:sldMk cId="960289539" sldId="256"/>
            <ac:spMk id="2" creationId="{857F37A0-A577-1CEF-3291-C8C71A5C926D}"/>
          </ac:spMkLst>
        </pc:spChg>
        <pc:spChg chg="mod">
          <ac:chgData name="Konrad Ritter" userId="a6e8e9d6da2f7611" providerId="LiveId" clId="{6C59C6E9-0E6E-420A-A1AB-10109172E705}" dt="2025-08-10T11:13:41.109" v="1976" actId="790"/>
          <ac:spMkLst>
            <pc:docMk/>
            <pc:sldMk cId="960289539" sldId="256"/>
            <ac:spMk id="3" creationId="{B24F31DB-63F6-9FFF-CE11-16B0573D4B8E}"/>
          </ac:spMkLst>
        </pc:spChg>
      </pc:sldChg>
      <pc:sldChg chg="modSp mod">
        <pc:chgData name="Konrad Ritter" userId="a6e8e9d6da2f7611" providerId="LiveId" clId="{6C59C6E9-0E6E-420A-A1AB-10109172E705}" dt="2025-08-10T11:13:41.109" v="1976" actId="790"/>
        <pc:sldMkLst>
          <pc:docMk/>
          <pc:sldMk cId="4279855322" sldId="257"/>
        </pc:sldMkLst>
        <pc:spChg chg="mod">
          <ac:chgData name="Konrad Ritter" userId="a6e8e9d6da2f7611" providerId="LiveId" clId="{6C59C6E9-0E6E-420A-A1AB-10109172E705}" dt="2025-08-10T11:13:41.109" v="1976" actId="790"/>
          <ac:spMkLst>
            <pc:docMk/>
            <pc:sldMk cId="4279855322" sldId="257"/>
            <ac:spMk id="2" creationId="{3ADFD5DD-7E23-AF93-1644-43BC77247013}"/>
          </ac:spMkLst>
        </pc:spChg>
        <pc:spChg chg="mod">
          <ac:chgData name="Konrad Ritter" userId="a6e8e9d6da2f7611" providerId="LiveId" clId="{6C59C6E9-0E6E-420A-A1AB-10109172E705}" dt="2025-08-10T11:13:41.109" v="1976" actId="790"/>
          <ac:spMkLst>
            <pc:docMk/>
            <pc:sldMk cId="4279855322" sldId="257"/>
            <ac:spMk id="3" creationId="{7E230EB5-FB67-43FE-1D4D-55EB754289FD}"/>
          </ac:spMkLst>
        </pc:spChg>
      </pc:sldChg>
      <pc:sldChg chg="modSp mod">
        <pc:chgData name="Konrad Ritter" userId="a6e8e9d6da2f7611" providerId="LiveId" clId="{6C59C6E9-0E6E-420A-A1AB-10109172E705}" dt="2025-08-10T11:13:41.109" v="1976" actId="790"/>
        <pc:sldMkLst>
          <pc:docMk/>
          <pc:sldMk cId="1319649332" sldId="258"/>
        </pc:sldMkLst>
        <pc:spChg chg="mod">
          <ac:chgData name="Konrad Ritter" userId="a6e8e9d6da2f7611" providerId="LiveId" clId="{6C59C6E9-0E6E-420A-A1AB-10109172E705}" dt="2025-08-10T11:13:41.109" v="1976" actId="790"/>
          <ac:spMkLst>
            <pc:docMk/>
            <pc:sldMk cId="1319649332" sldId="258"/>
            <ac:spMk id="2" creationId="{26F7551B-1D99-35E3-F187-90F8D90294C3}"/>
          </ac:spMkLst>
        </pc:spChg>
        <pc:spChg chg="mod">
          <ac:chgData name="Konrad Ritter" userId="a6e8e9d6da2f7611" providerId="LiveId" clId="{6C59C6E9-0E6E-420A-A1AB-10109172E705}" dt="2025-08-10T11:13:41.109" v="1976" actId="790"/>
          <ac:spMkLst>
            <pc:docMk/>
            <pc:sldMk cId="1319649332" sldId="258"/>
            <ac:spMk id="3" creationId="{E8B1EE81-97AE-A96E-BEB1-CBD810208C95}"/>
          </ac:spMkLst>
        </pc:spChg>
      </pc:sldChg>
      <pc:sldChg chg="modSp mod">
        <pc:chgData name="Konrad Ritter" userId="a6e8e9d6da2f7611" providerId="LiveId" clId="{6C59C6E9-0E6E-420A-A1AB-10109172E705}" dt="2025-08-10T11:13:41.109" v="1976" actId="790"/>
        <pc:sldMkLst>
          <pc:docMk/>
          <pc:sldMk cId="2480410016" sldId="268"/>
        </pc:sldMkLst>
        <pc:spChg chg="mod">
          <ac:chgData name="Konrad Ritter" userId="a6e8e9d6da2f7611" providerId="LiveId" clId="{6C59C6E9-0E6E-420A-A1AB-10109172E705}" dt="2025-08-10T11:13:41.109" v="1976" actId="790"/>
          <ac:spMkLst>
            <pc:docMk/>
            <pc:sldMk cId="2480410016" sldId="268"/>
            <ac:spMk id="2" creationId="{BC0C5742-C5F6-B915-B6DB-3FA1D2F3CC42}"/>
          </ac:spMkLst>
        </pc:spChg>
        <pc:spChg chg="mod">
          <ac:chgData name="Konrad Ritter" userId="a6e8e9d6da2f7611" providerId="LiveId" clId="{6C59C6E9-0E6E-420A-A1AB-10109172E705}" dt="2025-08-10T11:13:41.109" v="1976" actId="790"/>
          <ac:spMkLst>
            <pc:docMk/>
            <pc:sldMk cId="2480410016" sldId="268"/>
            <ac:spMk id="4" creationId="{AF16D85B-122E-EB13-CD12-558984EFBC69}"/>
          </ac:spMkLst>
        </pc:spChg>
        <pc:spChg chg="mod">
          <ac:chgData name="Konrad Ritter" userId="a6e8e9d6da2f7611" providerId="LiveId" clId="{6C59C6E9-0E6E-420A-A1AB-10109172E705}" dt="2025-08-10T11:13:41.109" v="1976" actId="790"/>
          <ac:spMkLst>
            <pc:docMk/>
            <pc:sldMk cId="2480410016" sldId="268"/>
            <ac:spMk id="5" creationId="{DC1AFAEF-6A99-E958-CB39-5C58AEBDA12E}"/>
          </ac:spMkLst>
        </pc:spChg>
        <pc:spChg chg="mod">
          <ac:chgData name="Konrad Ritter" userId="a6e8e9d6da2f7611" providerId="LiveId" clId="{6C59C6E9-0E6E-420A-A1AB-10109172E705}" dt="2025-08-10T11:13:41.109" v="1976" actId="790"/>
          <ac:spMkLst>
            <pc:docMk/>
            <pc:sldMk cId="2480410016" sldId="268"/>
            <ac:spMk id="7" creationId="{17366D3D-22DA-886D-C18D-C1464FA4B5D2}"/>
          </ac:spMkLst>
        </pc:spChg>
      </pc:sldChg>
      <pc:sldChg chg="modSp mod">
        <pc:chgData name="Konrad Ritter" userId="a6e8e9d6da2f7611" providerId="LiveId" clId="{6C59C6E9-0E6E-420A-A1AB-10109172E705}" dt="2025-08-10T11:13:41.109" v="1976" actId="790"/>
        <pc:sldMkLst>
          <pc:docMk/>
          <pc:sldMk cId="286456933" sldId="269"/>
        </pc:sldMkLst>
        <pc:spChg chg="mod">
          <ac:chgData name="Konrad Ritter" userId="a6e8e9d6da2f7611" providerId="LiveId" clId="{6C59C6E9-0E6E-420A-A1AB-10109172E705}" dt="2025-08-10T11:13:41.109" v="1976" actId="790"/>
          <ac:spMkLst>
            <pc:docMk/>
            <pc:sldMk cId="286456933" sldId="269"/>
            <ac:spMk id="2" creationId="{33D4ECDF-8FA1-36D7-0DD9-D9C34CCB201D}"/>
          </ac:spMkLst>
        </pc:spChg>
        <pc:spChg chg="mod">
          <ac:chgData name="Konrad Ritter" userId="a6e8e9d6da2f7611" providerId="LiveId" clId="{6C59C6E9-0E6E-420A-A1AB-10109172E705}" dt="2025-08-10T11:13:41.109" v="1976" actId="790"/>
          <ac:spMkLst>
            <pc:docMk/>
            <pc:sldMk cId="286456933" sldId="269"/>
            <ac:spMk id="4" creationId="{D154D996-C3B7-7D0E-AE19-4DBC370A35C6}"/>
          </ac:spMkLst>
        </pc:spChg>
        <pc:spChg chg="mod">
          <ac:chgData name="Konrad Ritter" userId="a6e8e9d6da2f7611" providerId="LiveId" clId="{6C59C6E9-0E6E-420A-A1AB-10109172E705}" dt="2025-08-10T11:13:41.109" v="1976" actId="790"/>
          <ac:spMkLst>
            <pc:docMk/>
            <pc:sldMk cId="286456933" sldId="269"/>
            <ac:spMk id="5" creationId="{5DB630D9-5762-B644-E023-3BA3AD3096AB}"/>
          </ac:spMkLst>
        </pc:spChg>
        <pc:spChg chg="mod">
          <ac:chgData name="Konrad Ritter" userId="a6e8e9d6da2f7611" providerId="LiveId" clId="{6C59C6E9-0E6E-420A-A1AB-10109172E705}" dt="2025-08-10T11:13:41.109" v="1976" actId="790"/>
          <ac:spMkLst>
            <pc:docMk/>
            <pc:sldMk cId="286456933" sldId="269"/>
            <ac:spMk id="20" creationId="{6366ADD7-7613-5EE7-4322-D1C4CE09F6D1}"/>
          </ac:spMkLst>
        </pc:spChg>
      </pc:sldChg>
      <pc:sldChg chg="modSp mod">
        <pc:chgData name="Konrad Ritter" userId="a6e8e9d6da2f7611" providerId="LiveId" clId="{6C59C6E9-0E6E-420A-A1AB-10109172E705}" dt="2025-08-10T11:13:41.109" v="1976" actId="790"/>
        <pc:sldMkLst>
          <pc:docMk/>
          <pc:sldMk cId="3511426632" sldId="270"/>
        </pc:sldMkLst>
        <pc:spChg chg="mod">
          <ac:chgData name="Konrad Ritter" userId="a6e8e9d6da2f7611" providerId="LiveId" clId="{6C59C6E9-0E6E-420A-A1AB-10109172E705}" dt="2025-08-10T11:13:41.109" v="1976" actId="790"/>
          <ac:spMkLst>
            <pc:docMk/>
            <pc:sldMk cId="3511426632" sldId="270"/>
            <ac:spMk id="2" creationId="{7367BAC5-533F-9700-870A-4F4A5CF84FA3}"/>
          </ac:spMkLst>
        </pc:spChg>
        <pc:spChg chg="mod">
          <ac:chgData name="Konrad Ritter" userId="a6e8e9d6da2f7611" providerId="LiveId" clId="{6C59C6E9-0E6E-420A-A1AB-10109172E705}" dt="2025-08-10T11:13:41.109" v="1976" actId="790"/>
          <ac:spMkLst>
            <pc:docMk/>
            <pc:sldMk cId="3511426632" sldId="270"/>
            <ac:spMk id="3" creationId="{9228F423-F8D9-5D34-E313-7264645240F4}"/>
          </ac:spMkLst>
        </pc:spChg>
      </pc:sldChg>
      <pc:sldChg chg="modSp mod">
        <pc:chgData name="Konrad Ritter" userId="a6e8e9d6da2f7611" providerId="LiveId" clId="{6C59C6E9-0E6E-420A-A1AB-10109172E705}" dt="2025-08-10T11:13:41.109" v="1976" actId="790"/>
        <pc:sldMkLst>
          <pc:docMk/>
          <pc:sldMk cId="2417422093" sldId="271"/>
        </pc:sldMkLst>
        <pc:spChg chg="mod">
          <ac:chgData name="Konrad Ritter" userId="a6e8e9d6da2f7611" providerId="LiveId" clId="{6C59C6E9-0E6E-420A-A1AB-10109172E705}" dt="2025-08-10T11:13:41.109" v="1976" actId="790"/>
          <ac:spMkLst>
            <pc:docMk/>
            <pc:sldMk cId="2417422093" sldId="271"/>
            <ac:spMk id="2" creationId="{0B4FFDF4-52C0-E9BE-2FC6-B51D76511C8F}"/>
          </ac:spMkLst>
        </pc:spChg>
        <pc:spChg chg="mod">
          <ac:chgData name="Konrad Ritter" userId="a6e8e9d6da2f7611" providerId="LiveId" clId="{6C59C6E9-0E6E-420A-A1AB-10109172E705}" dt="2025-08-10T11:13:41.109" v="1976" actId="790"/>
          <ac:spMkLst>
            <pc:docMk/>
            <pc:sldMk cId="2417422093" sldId="271"/>
            <ac:spMk id="3" creationId="{5775EC27-5253-6C19-2551-4B26D2F0C7FB}"/>
          </ac:spMkLst>
        </pc:spChg>
        <pc:spChg chg="mod">
          <ac:chgData name="Konrad Ritter" userId="a6e8e9d6da2f7611" providerId="LiveId" clId="{6C59C6E9-0E6E-420A-A1AB-10109172E705}" dt="2025-08-10T11:13:41.109" v="1976" actId="790"/>
          <ac:spMkLst>
            <pc:docMk/>
            <pc:sldMk cId="2417422093" sldId="271"/>
            <ac:spMk id="10" creationId="{0E2C89E7-7D60-70BB-C421-EBA961BD6232}"/>
          </ac:spMkLst>
        </pc:spChg>
        <pc:spChg chg="mod">
          <ac:chgData name="Konrad Ritter" userId="a6e8e9d6da2f7611" providerId="LiveId" clId="{6C59C6E9-0E6E-420A-A1AB-10109172E705}" dt="2025-08-10T11:13:41.109" v="1976" actId="790"/>
          <ac:spMkLst>
            <pc:docMk/>
            <pc:sldMk cId="2417422093" sldId="271"/>
            <ac:spMk id="18" creationId="{ABA4D52B-7A7C-B8ED-01EB-71376A480D6B}"/>
          </ac:spMkLst>
        </pc:spChg>
      </pc:sldChg>
      <pc:sldChg chg="modSp mod">
        <pc:chgData name="Konrad Ritter" userId="a6e8e9d6da2f7611" providerId="LiveId" clId="{6C59C6E9-0E6E-420A-A1AB-10109172E705}" dt="2025-08-10T11:13:41.109" v="1976" actId="790"/>
        <pc:sldMkLst>
          <pc:docMk/>
          <pc:sldMk cId="3018154590" sldId="272"/>
        </pc:sldMkLst>
        <pc:spChg chg="mod">
          <ac:chgData name="Konrad Ritter" userId="a6e8e9d6da2f7611" providerId="LiveId" clId="{6C59C6E9-0E6E-420A-A1AB-10109172E705}" dt="2025-08-10T11:13:41.109" v="1976" actId="790"/>
          <ac:spMkLst>
            <pc:docMk/>
            <pc:sldMk cId="3018154590" sldId="272"/>
            <ac:spMk id="2" creationId="{03C02149-B575-F284-E3F7-C66090F4B288}"/>
          </ac:spMkLst>
        </pc:spChg>
        <pc:spChg chg="mod">
          <ac:chgData name="Konrad Ritter" userId="a6e8e9d6da2f7611" providerId="LiveId" clId="{6C59C6E9-0E6E-420A-A1AB-10109172E705}" dt="2025-08-10T11:13:41.109" v="1976" actId="790"/>
          <ac:spMkLst>
            <pc:docMk/>
            <pc:sldMk cId="3018154590" sldId="272"/>
            <ac:spMk id="4" creationId="{7BEB73F1-0C28-1527-B377-3A101D6CC94C}"/>
          </ac:spMkLst>
        </pc:spChg>
      </pc:sldChg>
      <pc:sldChg chg="modSp mod">
        <pc:chgData name="Konrad Ritter" userId="a6e8e9d6da2f7611" providerId="LiveId" clId="{6C59C6E9-0E6E-420A-A1AB-10109172E705}" dt="2025-08-10T11:13:41.109" v="1976" actId="790"/>
        <pc:sldMkLst>
          <pc:docMk/>
          <pc:sldMk cId="3687659885" sldId="273"/>
        </pc:sldMkLst>
        <pc:spChg chg="mod">
          <ac:chgData name="Konrad Ritter" userId="a6e8e9d6da2f7611" providerId="LiveId" clId="{6C59C6E9-0E6E-420A-A1AB-10109172E705}" dt="2025-08-10T11:13:41.109" v="1976" actId="790"/>
          <ac:spMkLst>
            <pc:docMk/>
            <pc:sldMk cId="3687659885" sldId="273"/>
            <ac:spMk id="2" creationId="{CB8FE994-907E-73F0-BD0A-85C702A9B966}"/>
          </ac:spMkLst>
        </pc:spChg>
        <pc:spChg chg="mod">
          <ac:chgData name="Konrad Ritter" userId="a6e8e9d6da2f7611" providerId="LiveId" clId="{6C59C6E9-0E6E-420A-A1AB-10109172E705}" dt="2025-08-10T11:13:41.109" v="1976" actId="790"/>
          <ac:spMkLst>
            <pc:docMk/>
            <pc:sldMk cId="3687659885" sldId="273"/>
            <ac:spMk id="3" creationId="{B95CDC7E-E0BC-3743-F8B6-8C84CC9893BB}"/>
          </ac:spMkLst>
        </pc:spChg>
        <pc:spChg chg="mod">
          <ac:chgData name="Konrad Ritter" userId="a6e8e9d6da2f7611" providerId="LiveId" clId="{6C59C6E9-0E6E-420A-A1AB-10109172E705}" dt="2025-08-10T11:13:41.109" v="1976" actId="790"/>
          <ac:spMkLst>
            <pc:docMk/>
            <pc:sldMk cId="3687659885" sldId="273"/>
            <ac:spMk id="4" creationId="{B4877F0C-9B23-EAC1-5BEE-DFEC1FA12D56}"/>
          </ac:spMkLst>
        </pc:spChg>
      </pc:sldChg>
      <pc:sldChg chg="modSp mod">
        <pc:chgData name="Konrad Ritter" userId="a6e8e9d6da2f7611" providerId="LiveId" clId="{6C59C6E9-0E6E-420A-A1AB-10109172E705}" dt="2025-08-10T11:13:41.109" v="1976" actId="790"/>
        <pc:sldMkLst>
          <pc:docMk/>
          <pc:sldMk cId="1866214768" sldId="274"/>
        </pc:sldMkLst>
        <pc:spChg chg="mod">
          <ac:chgData name="Konrad Ritter" userId="a6e8e9d6da2f7611" providerId="LiveId" clId="{6C59C6E9-0E6E-420A-A1AB-10109172E705}" dt="2025-08-10T11:13:41.109" v="1976" actId="790"/>
          <ac:spMkLst>
            <pc:docMk/>
            <pc:sldMk cId="1866214768" sldId="274"/>
            <ac:spMk id="2" creationId="{D7AFA6E3-0E72-6116-3794-15D4BC8445BE}"/>
          </ac:spMkLst>
        </pc:spChg>
        <pc:spChg chg="mod">
          <ac:chgData name="Konrad Ritter" userId="a6e8e9d6da2f7611" providerId="LiveId" clId="{6C59C6E9-0E6E-420A-A1AB-10109172E705}" dt="2025-08-10T11:13:41.109" v="1976" actId="790"/>
          <ac:spMkLst>
            <pc:docMk/>
            <pc:sldMk cId="1866214768" sldId="274"/>
            <ac:spMk id="3" creationId="{3D3EB92E-1BCE-207A-53B8-EFE5585CD856}"/>
          </ac:spMkLst>
        </pc:spChg>
      </pc:sldChg>
      <pc:sldChg chg="modSp mod">
        <pc:chgData name="Konrad Ritter" userId="a6e8e9d6da2f7611" providerId="LiveId" clId="{6C59C6E9-0E6E-420A-A1AB-10109172E705}" dt="2025-08-10T11:13:41.109" v="1976" actId="790"/>
        <pc:sldMkLst>
          <pc:docMk/>
          <pc:sldMk cId="844467343" sldId="275"/>
        </pc:sldMkLst>
        <pc:spChg chg="mod">
          <ac:chgData name="Konrad Ritter" userId="a6e8e9d6da2f7611" providerId="LiveId" clId="{6C59C6E9-0E6E-420A-A1AB-10109172E705}" dt="2025-08-10T11:13:41.109" v="1976" actId="790"/>
          <ac:spMkLst>
            <pc:docMk/>
            <pc:sldMk cId="844467343" sldId="275"/>
            <ac:spMk id="2" creationId="{A7461C2D-E4FE-0227-8DF3-CB4FABA6CE57}"/>
          </ac:spMkLst>
        </pc:spChg>
        <pc:spChg chg="mod">
          <ac:chgData name="Konrad Ritter" userId="a6e8e9d6da2f7611" providerId="LiveId" clId="{6C59C6E9-0E6E-420A-A1AB-10109172E705}" dt="2025-08-10T11:13:41.109" v="1976" actId="790"/>
          <ac:spMkLst>
            <pc:docMk/>
            <pc:sldMk cId="844467343" sldId="275"/>
            <ac:spMk id="3" creationId="{8D2324B9-F3B2-AE4E-07B2-61CA2C27EE94}"/>
          </ac:spMkLst>
        </pc:spChg>
        <pc:spChg chg="mod">
          <ac:chgData name="Konrad Ritter" userId="a6e8e9d6da2f7611" providerId="LiveId" clId="{6C59C6E9-0E6E-420A-A1AB-10109172E705}" dt="2025-08-10T11:13:41.109" v="1976" actId="790"/>
          <ac:spMkLst>
            <pc:docMk/>
            <pc:sldMk cId="844467343" sldId="275"/>
            <ac:spMk id="4" creationId="{E5D5BF77-CE74-54F1-4C4C-CDC40A39C06D}"/>
          </ac:spMkLst>
        </pc:spChg>
        <pc:spChg chg="mod">
          <ac:chgData name="Konrad Ritter" userId="a6e8e9d6da2f7611" providerId="LiveId" clId="{6C59C6E9-0E6E-420A-A1AB-10109172E705}" dt="2025-08-10T11:13:41.109" v="1976" actId="790"/>
          <ac:spMkLst>
            <pc:docMk/>
            <pc:sldMk cId="844467343" sldId="275"/>
            <ac:spMk id="8" creationId="{A3698CAB-A800-6751-5E26-D9AEAB707DE3}"/>
          </ac:spMkLst>
        </pc:spChg>
        <pc:spChg chg="mod">
          <ac:chgData name="Konrad Ritter" userId="a6e8e9d6da2f7611" providerId="LiveId" clId="{6C59C6E9-0E6E-420A-A1AB-10109172E705}" dt="2025-08-10T11:13:41.109" v="1976" actId="790"/>
          <ac:spMkLst>
            <pc:docMk/>
            <pc:sldMk cId="844467343" sldId="275"/>
            <ac:spMk id="9" creationId="{69BE762C-ADD5-EAB1-2CEC-7B3906B89839}"/>
          </ac:spMkLst>
        </pc:spChg>
      </pc:sldChg>
      <pc:sldChg chg="modSp mod">
        <pc:chgData name="Konrad Ritter" userId="a6e8e9d6da2f7611" providerId="LiveId" clId="{6C59C6E9-0E6E-420A-A1AB-10109172E705}" dt="2025-08-10T11:13:41.109" v="1976" actId="790"/>
        <pc:sldMkLst>
          <pc:docMk/>
          <pc:sldMk cId="2585355882" sldId="276"/>
        </pc:sldMkLst>
        <pc:spChg chg="mod">
          <ac:chgData name="Konrad Ritter" userId="a6e8e9d6da2f7611" providerId="LiveId" clId="{6C59C6E9-0E6E-420A-A1AB-10109172E705}" dt="2025-08-10T11:13:41.109" v="1976" actId="790"/>
          <ac:spMkLst>
            <pc:docMk/>
            <pc:sldMk cId="2585355882" sldId="276"/>
            <ac:spMk id="2" creationId="{3F54750E-4921-9D4B-5CFA-35A391A14480}"/>
          </ac:spMkLst>
        </pc:spChg>
        <pc:spChg chg="mod">
          <ac:chgData name="Konrad Ritter" userId="a6e8e9d6da2f7611" providerId="LiveId" clId="{6C59C6E9-0E6E-420A-A1AB-10109172E705}" dt="2025-08-10T11:13:41.109" v="1976" actId="790"/>
          <ac:spMkLst>
            <pc:docMk/>
            <pc:sldMk cId="2585355882" sldId="276"/>
            <ac:spMk id="3" creationId="{73951202-B4DF-C1D0-3A9F-0045A2A89177}"/>
          </ac:spMkLst>
        </pc:spChg>
        <pc:spChg chg="mod">
          <ac:chgData name="Konrad Ritter" userId="a6e8e9d6da2f7611" providerId="LiveId" clId="{6C59C6E9-0E6E-420A-A1AB-10109172E705}" dt="2025-08-10T11:13:41.109" v="1976" actId="790"/>
          <ac:spMkLst>
            <pc:docMk/>
            <pc:sldMk cId="2585355882" sldId="276"/>
            <ac:spMk id="22" creationId="{F407FDED-ED73-E6EC-E538-7759A7AB8493}"/>
          </ac:spMkLst>
        </pc:spChg>
      </pc:sldChg>
      <pc:sldChg chg="modSp mod">
        <pc:chgData name="Konrad Ritter" userId="a6e8e9d6da2f7611" providerId="LiveId" clId="{6C59C6E9-0E6E-420A-A1AB-10109172E705}" dt="2025-08-10T11:13:41.109" v="1976" actId="790"/>
        <pc:sldMkLst>
          <pc:docMk/>
          <pc:sldMk cId="669115857" sldId="277"/>
        </pc:sldMkLst>
        <pc:spChg chg="mod">
          <ac:chgData name="Konrad Ritter" userId="a6e8e9d6da2f7611" providerId="LiveId" clId="{6C59C6E9-0E6E-420A-A1AB-10109172E705}" dt="2025-08-10T11:13:41.109" v="1976" actId="790"/>
          <ac:spMkLst>
            <pc:docMk/>
            <pc:sldMk cId="669115857" sldId="277"/>
            <ac:spMk id="2" creationId="{ACC570C7-0AF6-5765-C2A3-6969B705C873}"/>
          </ac:spMkLst>
        </pc:spChg>
        <pc:spChg chg="mod">
          <ac:chgData name="Konrad Ritter" userId="a6e8e9d6da2f7611" providerId="LiveId" clId="{6C59C6E9-0E6E-420A-A1AB-10109172E705}" dt="2025-08-10T11:13:41.109" v="1976" actId="790"/>
          <ac:spMkLst>
            <pc:docMk/>
            <pc:sldMk cId="669115857" sldId="277"/>
            <ac:spMk id="3" creationId="{E08DD52E-8937-377E-0658-645F499F9DAB}"/>
          </ac:spMkLst>
        </pc:spChg>
        <pc:spChg chg="mod">
          <ac:chgData name="Konrad Ritter" userId="a6e8e9d6da2f7611" providerId="LiveId" clId="{6C59C6E9-0E6E-420A-A1AB-10109172E705}" dt="2025-08-10T11:13:41.109" v="1976" actId="790"/>
          <ac:spMkLst>
            <pc:docMk/>
            <pc:sldMk cId="669115857" sldId="277"/>
            <ac:spMk id="4" creationId="{B4730998-662C-CE23-7F04-C585BB3371C0}"/>
          </ac:spMkLst>
        </pc:spChg>
      </pc:sldChg>
      <pc:sldChg chg="modSp mod">
        <pc:chgData name="Konrad Ritter" userId="a6e8e9d6da2f7611" providerId="LiveId" clId="{6C59C6E9-0E6E-420A-A1AB-10109172E705}" dt="2025-08-10T11:13:41.109" v="1976" actId="790"/>
        <pc:sldMkLst>
          <pc:docMk/>
          <pc:sldMk cId="1649938237" sldId="278"/>
        </pc:sldMkLst>
        <pc:spChg chg="mod">
          <ac:chgData name="Konrad Ritter" userId="a6e8e9d6da2f7611" providerId="LiveId" clId="{6C59C6E9-0E6E-420A-A1AB-10109172E705}" dt="2025-08-10T11:13:41.109" v="1976" actId="790"/>
          <ac:spMkLst>
            <pc:docMk/>
            <pc:sldMk cId="1649938237" sldId="278"/>
            <ac:spMk id="2" creationId="{C1C32D4C-FC89-4612-1BBF-1190C3E3543C}"/>
          </ac:spMkLst>
        </pc:spChg>
        <pc:spChg chg="mod">
          <ac:chgData name="Konrad Ritter" userId="a6e8e9d6da2f7611" providerId="LiveId" clId="{6C59C6E9-0E6E-420A-A1AB-10109172E705}" dt="2025-08-10T11:13:41.109" v="1976" actId="790"/>
          <ac:spMkLst>
            <pc:docMk/>
            <pc:sldMk cId="1649938237" sldId="278"/>
            <ac:spMk id="3" creationId="{94C74D80-9388-92A6-3524-96A03D8DCB04}"/>
          </ac:spMkLst>
        </pc:spChg>
        <pc:spChg chg="mod">
          <ac:chgData name="Konrad Ritter" userId="a6e8e9d6da2f7611" providerId="LiveId" clId="{6C59C6E9-0E6E-420A-A1AB-10109172E705}" dt="2025-08-10T11:13:41.109" v="1976" actId="790"/>
          <ac:spMkLst>
            <pc:docMk/>
            <pc:sldMk cId="1649938237" sldId="278"/>
            <ac:spMk id="6" creationId="{FE5D94AB-5B19-F95C-8694-92CE25B45DB2}"/>
          </ac:spMkLst>
        </pc:spChg>
        <pc:spChg chg="mod">
          <ac:chgData name="Konrad Ritter" userId="a6e8e9d6da2f7611" providerId="LiveId" clId="{6C59C6E9-0E6E-420A-A1AB-10109172E705}" dt="2025-08-10T11:13:41.109" v="1976" actId="790"/>
          <ac:spMkLst>
            <pc:docMk/>
            <pc:sldMk cId="1649938237" sldId="278"/>
            <ac:spMk id="7" creationId="{478728F0-B458-880C-E51C-DF7CA0969677}"/>
          </ac:spMkLst>
        </pc:spChg>
      </pc:sldChg>
      <pc:sldChg chg="modSp mod">
        <pc:chgData name="Konrad Ritter" userId="a6e8e9d6da2f7611" providerId="LiveId" clId="{6C59C6E9-0E6E-420A-A1AB-10109172E705}" dt="2025-08-10T11:13:41.109" v="1976" actId="790"/>
        <pc:sldMkLst>
          <pc:docMk/>
          <pc:sldMk cId="2148597480" sldId="279"/>
        </pc:sldMkLst>
        <pc:spChg chg="mod">
          <ac:chgData name="Konrad Ritter" userId="a6e8e9d6da2f7611" providerId="LiveId" clId="{6C59C6E9-0E6E-420A-A1AB-10109172E705}" dt="2025-08-10T11:13:41.109" v="1976" actId="790"/>
          <ac:spMkLst>
            <pc:docMk/>
            <pc:sldMk cId="2148597480" sldId="279"/>
            <ac:spMk id="2" creationId="{BC218903-7D02-31D9-F8A9-7BC0EA2C74A6}"/>
          </ac:spMkLst>
        </pc:spChg>
        <pc:spChg chg="mod">
          <ac:chgData name="Konrad Ritter" userId="a6e8e9d6da2f7611" providerId="LiveId" clId="{6C59C6E9-0E6E-420A-A1AB-10109172E705}" dt="2025-08-10T11:13:41.109" v="1976" actId="790"/>
          <ac:spMkLst>
            <pc:docMk/>
            <pc:sldMk cId="2148597480" sldId="279"/>
            <ac:spMk id="3" creationId="{E09E6839-7AD0-90F6-66E2-90741803E8AC}"/>
          </ac:spMkLst>
        </pc:spChg>
        <pc:spChg chg="mod">
          <ac:chgData name="Konrad Ritter" userId="a6e8e9d6da2f7611" providerId="LiveId" clId="{6C59C6E9-0E6E-420A-A1AB-10109172E705}" dt="2025-08-10T11:13:41.109" v="1976" actId="790"/>
          <ac:spMkLst>
            <pc:docMk/>
            <pc:sldMk cId="2148597480" sldId="279"/>
            <ac:spMk id="4" creationId="{DDBD07A6-9217-9AEA-0CC2-85333FDE8487}"/>
          </ac:spMkLst>
        </pc:spChg>
        <pc:spChg chg="mod">
          <ac:chgData name="Konrad Ritter" userId="a6e8e9d6da2f7611" providerId="LiveId" clId="{6C59C6E9-0E6E-420A-A1AB-10109172E705}" dt="2025-08-10T11:13:41.109" v="1976" actId="790"/>
          <ac:spMkLst>
            <pc:docMk/>
            <pc:sldMk cId="2148597480" sldId="279"/>
            <ac:spMk id="6" creationId="{9ECCA80E-957F-FD73-1E06-69AAF1D95C2B}"/>
          </ac:spMkLst>
        </pc:spChg>
      </pc:sldChg>
      <pc:sldChg chg="addSp modSp new mod">
        <pc:chgData name="Konrad Ritter" userId="a6e8e9d6da2f7611" providerId="LiveId" clId="{6C59C6E9-0E6E-420A-A1AB-10109172E705}" dt="2025-08-10T11:13:41.109" v="1976" actId="790"/>
        <pc:sldMkLst>
          <pc:docMk/>
          <pc:sldMk cId="171544587" sldId="280"/>
        </pc:sldMkLst>
        <pc:spChg chg="mod">
          <ac:chgData name="Konrad Ritter" userId="a6e8e9d6da2f7611" providerId="LiveId" clId="{6C59C6E9-0E6E-420A-A1AB-10109172E705}" dt="2025-08-10T11:13:41.109" v="1976" actId="790"/>
          <ac:spMkLst>
            <pc:docMk/>
            <pc:sldMk cId="171544587" sldId="280"/>
            <ac:spMk id="2" creationId="{6EEE1A75-FC43-BF1C-8870-4634DE689CE4}"/>
          </ac:spMkLst>
        </pc:spChg>
        <pc:spChg chg="add mod">
          <ac:chgData name="Konrad Ritter" userId="a6e8e9d6da2f7611" providerId="LiveId" clId="{6C59C6E9-0E6E-420A-A1AB-10109172E705}" dt="2025-08-10T11:13:41.109" v="1976" actId="790"/>
          <ac:spMkLst>
            <pc:docMk/>
            <pc:sldMk cId="171544587" sldId="280"/>
            <ac:spMk id="3" creationId="{806C4B32-F664-E7E1-F488-348ED3E0258C}"/>
          </ac:spMkLst>
        </pc:spChg>
        <pc:spChg chg="add mod">
          <ac:chgData name="Konrad Ritter" userId="a6e8e9d6da2f7611" providerId="LiveId" clId="{6C59C6E9-0E6E-420A-A1AB-10109172E705}" dt="2025-08-10T11:13:41.109" v="1976" actId="790"/>
          <ac:spMkLst>
            <pc:docMk/>
            <pc:sldMk cId="171544587" sldId="280"/>
            <ac:spMk id="4" creationId="{E693D281-A114-CFC2-02D3-618847AE0385}"/>
          </ac:spMkLst>
        </pc:spChg>
        <pc:graphicFrameChg chg="add mod modGraphic">
          <ac:chgData name="Konrad Ritter" userId="a6e8e9d6da2f7611" providerId="LiveId" clId="{6C59C6E9-0E6E-420A-A1AB-10109172E705}" dt="2025-08-10T11:13:41.109" v="1976" actId="790"/>
          <ac:graphicFrameMkLst>
            <pc:docMk/>
            <pc:sldMk cId="171544587" sldId="280"/>
            <ac:graphicFrameMk id="7" creationId="{ECBA3530-CE36-0C39-E277-6F945B9E67FD}"/>
          </ac:graphicFrameMkLst>
        </pc:graphicFrameChg>
      </pc:sldChg>
      <pc:sldChg chg="addSp delSp modSp add mod">
        <pc:chgData name="Konrad Ritter" userId="a6e8e9d6da2f7611" providerId="LiveId" clId="{6C59C6E9-0E6E-420A-A1AB-10109172E705}" dt="2025-08-10T11:13:41.109" v="1976" actId="790"/>
        <pc:sldMkLst>
          <pc:docMk/>
          <pc:sldMk cId="1972057948" sldId="281"/>
        </pc:sldMkLst>
        <pc:spChg chg="mod">
          <ac:chgData name="Konrad Ritter" userId="a6e8e9d6da2f7611" providerId="LiveId" clId="{6C59C6E9-0E6E-420A-A1AB-10109172E705}" dt="2025-08-10T11:13:41.109" v="1976" actId="790"/>
          <ac:spMkLst>
            <pc:docMk/>
            <pc:sldMk cId="1972057948" sldId="281"/>
            <ac:spMk id="2" creationId="{A20D9EEA-63D3-32B0-42E1-37DF44DD1780}"/>
          </ac:spMkLst>
        </pc:spChg>
        <pc:spChg chg="mod">
          <ac:chgData name="Konrad Ritter" userId="a6e8e9d6da2f7611" providerId="LiveId" clId="{6C59C6E9-0E6E-420A-A1AB-10109172E705}" dt="2025-08-10T11:13:41.109" v="1976" actId="790"/>
          <ac:spMkLst>
            <pc:docMk/>
            <pc:sldMk cId="1972057948" sldId="281"/>
            <ac:spMk id="3" creationId="{84049AC8-ABF5-0541-5777-D129636718B5}"/>
          </ac:spMkLst>
        </pc:spChg>
        <pc:spChg chg="mod">
          <ac:chgData name="Konrad Ritter" userId="a6e8e9d6da2f7611" providerId="LiveId" clId="{6C59C6E9-0E6E-420A-A1AB-10109172E705}" dt="2025-08-10T11:13:41.109" v="1976" actId="790"/>
          <ac:spMkLst>
            <pc:docMk/>
            <pc:sldMk cId="1972057948" sldId="281"/>
            <ac:spMk id="4" creationId="{E2E66814-2D55-4C20-C298-93939BEE62B4}"/>
          </ac:spMkLst>
        </pc:spChg>
        <pc:spChg chg="mod">
          <ac:chgData name="Konrad Ritter" userId="a6e8e9d6da2f7611" providerId="LiveId" clId="{6C59C6E9-0E6E-420A-A1AB-10109172E705}" dt="2025-08-10T11:13:41.109" v="1976" actId="790"/>
          <ac:spMkLst>
            <pc:docMk/>
            <pc:sldMk cId="1972057948" sldId="281"/>
            <ac:spMk id="6" creationId="{8C7085CE-1F7B-A18C-12C1-A14F1B16F1F6}"/>
          </ac:spMkLst>
        </pc:spChg>
        <pc:picChg chg="mod">
          <ac:chgData name="Konrad Ritter" userId="a6e8e9d6da2f7611" providerId="LiveId" clId="{6C59C6E9-0E6E-420A-A1AB-10109172E705}" dt="2025-08-10T09:45:10.589" v="41" actId="1076"/>
          <ac:picMkLst>
            <pc:docMk/>
            <pc:sldMk cId="1972057948" sldId="281"/>
            <ac:picMk id="5" creationId="{BF157E99-971E-8744-53DF-14930D1490A1}"/>
          </ac:picMkLst>
        </pc:picChg>
      </pc:sldChg>
      <pc:sldChg chg="modSp add mod">
        <pc:chgData name="Konrad Ritter" userId="a6e8e9d6da2f7611" providerId="LiveId" clId="{6C59C6E9-0E6E-420A-A1AB-10109172E705}" dt="2025-08-10T11:13:41.109" v="1976" actId="790"/>
        <pc:sldMkLst>
          <pc:docMk/>
          <pc:sldMk cId="2697899979" sldId="282"/>
        </pc:sldMkLst>
        <pc:spChg chg="mod">
          <ac:chgData name="Konrad Ritter" userId="a6e8e9d6da2f7611" providerId="LiveId" clId="{6C59C6E9-0E6E-420A-A1AB-10109172E705}" dt="2025-08-10T11:13:41.109" v="1976" actId="790"/>
          <ac:spMkLst>
            <pc:docMk/>
            <pc:sldMk cId="2697899979" sldId="282"/>
            <ac:spMk id="2" creationId="{172BC918-6964-5E05-BB35-EFE83FA8CEA1}"/>
          </ac:spMkLst>
        </pc:spChg>
        <pc:spChg chg="mod">
          <ac:chgData name="Konrad Ritter" userId="a6e8e9d6da2f7611" providerId="LiveId" clId="{6C59C6E9-0E6E-420A-A1AB-10109172E705}" dt="2025-08-10T11:13:41.109" v="1976" actId="790"/>
          <ac:spMkLst>
            <pc:docMk/>
            <pc:sldMk cId="2697899979" sldId="282"/>
            <ac:spMk id="3" creationId="{CFF8396A-0C6A-73BC-11A7-A44EC2443926}"/>
          </ac:spMkLst>
        </pc:spChg>
        <pc:spChg chg="mod">
          <ac:chgData name="Konrad Ritter" userId="a6e8e9d6da2f7611" providerId="LiveId" clId="{6C59C6E9-0E6E-420A-A1AB-10109172E705}" dt="2025-08-10T11:13:41.109" v="1976" actId="790"/>
          <ac:spMkLst>
            <pc:docMk/>
            <pc:sldMk cId="2697899979" sldId="282"/>
            <ac:spMk id="4" creationId="{94051E08-A060-20C1-5A28-B704A2E2DCB4}"/>
          </ac:spMkLst>
        </pc:spChg>
        <pc:spChg chg="mod">
          <ac:chgData name="Konrad Ritter" userId="a6e8e9d6da2f7611" providerId="LiveId" clId="{6C59C6E9-0E6E-420A-A1AB-10109172E705}" dt="2025-08-10T11:13:41.109" v="1976" actId="790"/>
          <ac:spMkLst>
            <pc:docMk/>
            <pc:sldMk cId="2697899979" sldId="282"/>
            <ac:spMk id="6" creationId="{DE9B3290-670D-87D2-D34C-011257280FB5}"/>
          </ac:spMkLst>
        </pc:spChg>
      </pc:sldChg>
      <pc:sldChg chg="modSp add mod">
        <pc:chgData name="Konrad Ritter" userId="a6e8e9d6da2f7611" providerId="LiveId" clId="{6C59C6E9-0E6E-420A-A1AB-10109172E705}" dt="2025-08-10T11:13:41.109" v="1976" actId="790"/>
        <pc:sldMkLst>
          <pc:docMk/>
          <pc:sldMk cId="4272803450" sldId="283"/>
        </pc:sldMkLst>
        <pc:spChg chg="mod">
          <ac:chgData name="Konrad Ritter" userId="a6e8e9d6da2f7611" providerId="LiveId" clId="{6C59C6E9-0E6E-420A-A1AB-10109172E705}" dt="2025-08-10T11:13:41.109" v="1976" actId="790"/>
          <ac:spMkLst>
            <pc:docMk/>
            <pc:sldMk cId="4272803450" sldId="283"/>
            <ac:spMk id="2" creationId="{6F57AB05-EE8E-0B33-6FD0-C25D9F41B44F}"/>
          </ac:spMkLst>
        </pc:spChg>
        <pc:spChg chg="mod">
          <ac:chgData name="Konrad Ritter" userId="a6e8e9d6da2f7611" providerId="LiveId" clId="{6C59C6E9-0E6E-420A-A1AB-10109172E705}" dt="2025-08-10T11:13:41.109" v="1976" actId="790"/>
          <ac:spMkLst>
            <pc:docMk/>
            <pc:sldMk cId="4272803450" sldId="283"/>
            <ac:spMk id="3" creationId="{606ECF24-E5D2-BFA9-2089-F741665E51A3}"/>
          </ac:spMkLst>
        </pc:spChg>
        <pc:spChg chg="mod">
          <ac:chgData name="Konrad Ritter" userId="a6e8e9d6da2f7611" providerId="LiveId" clId="{6C59C6E9-0E6E-420A-A1AB-10109172E705}" dt="2025-08-10T11:13:41.109" v="1976" actId="790"/>
          <ac:spMkLst>
            <pc:docMk/>
            <pc:sldMk cId="4272803450" sldId="283"/>
            <ac:spMk id="4" creationId="{89A86777-C70C-77A3-6573-74C62F53D497}"/>
          </ac:spMkLst>
        </pc:spChg>
        <pc:spChg chg="mod">
          <ac:chgData name="Konrad Ritter" userId="a6e8e9d6da2f7611" providerId="LiveId" clId="{6C59C6E9-0E6E-420A-A1AB-10109172E705}" dt="2025-08-10T11:13:41.109" v="1976" actId="790"/>
          <ac:spMkLst>
            <pc:docMk/>
            <pc:sldMk cId="4272803450" sldId="283"/>
            <ac:spMk id="6" creationId="{53C5B796-9325-5F16-978B-102132193E30}"/>
          </ac:spMkLst>
        </pc:spChg>
      </pc:sldChg>
      <pc:sldChg chg="addSp delSp modSp new mod">
        <pc:chgData name="Konrad Ritter" userId="a6e8e9d6da2f7611" providerId="LiveId" clId="{6C59C6E9-0E6E-420A-A1AB-10109172E705}" dt="2025-08-10T11:13:41.109" v="1976" actId="790"/>
        <pc:sldMkLst>
          <pc:docMk/>
          <pc:sldMk cId="1999315366" sldId="284"/>
        </pc:sldMkLst>
        <pc:spChg chg="mod">
          <ac:chgData name="Konrad Ritter" userId="a6e8e9d6da2f7611" providerId="LiveId" clId="{6C59C6E9-0E6E-420A-A1AB-10109172E705}" dt="2025-08-10T11:13:41.109" v="1976" actId="790"/>
          <ac:spMkLst>
            <pc:docMk/>
            <pc:sldMk cId="1999315366" sldId="284"/>
            <ac:spMk id="2" creationId="{886086D7-368A-61EC-4B0B-7B63E7CEB3C1}"/>
          </ac:spMkLst>
        </pc:spChg>
        <pc:spChg chg="add mod">
          <ac:chgData name="Konrad Ritter" userId="a6e8e9d6da2f7611" providerId="LiveId" clId="{6C59C6E9-0E6E-420A-A1AB-10109172E705}" dt="2025-08-10T11:13:41.109" v="1976" actId="790"/>
          <ac:spMkLst>
            <pc:docMk/>
            <pc:sldMk cId="1999315366" sldId="284"/>
            <ac:spMk id="3" creationId="{1007AE71-57BB-B244-861C-ADDD620BD3C2}"/>
          </ac:spMkLst>
        </pc:spChg>
        <pc:spChg chg="add mod">
          <ac:chgData name="Konrad Ritter" userId="a6e8e9d6da2f7611" providerId="LiveId" clId="{6C59C6E9-0E6E-420A-A1AB-10109172E705}" dt="2025-08-10T11:13:41.109" v="1976" actId="790"/>
          <ac:spMkLst>
            <pc:docMk/>
            <pc:sldMk cId="1999315366" sldId="284"/>
            <ac:spMk id="4" creationId="{FCBBA71B-B14B-A28B-FBA0-BFCED557FA90}"/>
          </ac:spMkLst>
        </pc:spChg>
        <pc:spChg chg="add mod">
          <ac:chgData name="Konrad Ritter" userId="a6e8e9d6da2f7611" providerId="LiveId" clId="{6C59C6E9-0E6E-420A-A1AB-10109172E705}" dt="2025-08-10T11:13:41.109" v="1976" actId="790"/>
          <ac:spMkLst>
            <pc:docMk/>
            <pc:sldMk cId="1999315366" sldId="284"/>
            <ac:spMk id="5" creationId="{B0255814-5787-9392-8EA2-74337A80E14C}"/>
          </ac:spMkLst>
        </pc:spChg>
        <pc:spChg chg="add mod">
          <ac:chgData name="Konrad Ritter" userId="a6e8e9d6da2f7611" providerId="LiveId" clId="{6C59C6E9-0E6E-420A-A1AB-10109172E705}" dt="2025-08-10T11:13:41.109" v="1976" actId="790"/>
          <ac:spMkLst>
            <pc:docMk/>
            <pc:sldMk cId="1999315366" sldId="284"/>
            <ac:spMk id="15" creationId="{91B3DD54-8C68-A7A5-A0E5-8E2B3CBB2E6F}"/>
          </ac:spMkLst>
        </pc:spChg>
        <pc:spChg chg="add mod">
          <ac:chgData name="Konrad Ritter" userId="a6e8e9d6da2f7611" providerId="LiveId" clId="{6C59C6E9-0E6E-420A-A1AB-10109172E705}" dt="2025-08-10T11:13:41.109" v="1976" actId="790"/>
          <ac:spMkLst>
            <pc:docMk/>
            <pc:sldMk cId="1999315366" sldId="284"/>
            <ac:spMk id="16" creationId="{E079A7BE-645F-6C77-7EDB-5A35F87FC8E8}"/>
          </ac:spMkLst>
        </pc:spChg>
        <pc:spChg chg="add mod">
          <ac:chgData name="Konrad Ritter" userId="a6e8e9d6da2f7611" providerId="LiveId" clId="{6C59C6E9-0E6E-420A-A1AB-10109172E705}" dt="2025-08-10T11:13:41.109" v="1976" actId="790"/>
          <ac:spMkLst>
            <pc:docMk/>
            <pc:sldMk cId="1999315366" sldId="284"/>
            <ac:spMk id="18" creationId="{93B0183A-A52C-70AB-8946-BFE337FCDDFD}"/>
          </ac:spMkLst>
        </pc:spChg>
        <pc:spChg chg="add mod">
          <ac:chgData name="Konrad Ritter" userId="a6e8e9d6da2f7611" providerId="LiveId" clId="{6C59C6E9-0E6E-420A-A1AB-10109172E705}" dt="2025-08-10T11:13:41.109" v="1976" actId="790"/>
          <ac:spMkLst>
            <pc:docMk/>
            <pc:sldMk cId="1999315366" sldId="284"/>
            <ac:spMk id="22" creationId="{A639FB09-CA18-01B1-5B90-A44DA4B8EE44}"/>
          </ac:spMkLst>
        </pc:spChg>
        <pc:grpChg chg="add mod">
          <ac:chgData name="Konrad Ritter" userId="a6e8e9d6da2f7611" providerId="LiveId" clId="{6C59C6E9-0E6E-420A-A1AB-10109172E705}" dt="2025-08-10T10:50:51.324" v="1039" actId="164"/>
          <ac:grpSpMkLst>
            <pc:docMk/>
            <pc:sldMk cId="1999315366" sldId="284"/>
            <ac:grpSpMk id="17" creationId="{42C3D053-10BB-DA1A-C63E-77AFBDFD5EDC}"/>
          </ac:grpSpMkLst>
        </pc:grpChg>
        <pc:grpChg chg="add mod">
          <ac:chgData name="Konrad Ritter" userId="a6e8e9d6da2f7611" providerId="LiveId" clId="{6C59C6E9-0E6E-420A-A1AB-10109172E705}" dt="2025-08-10T10:50:57.048" v="1040" actId="1076"/>
          <ac:grpSpMkLst>
            <pc:docMk/>
            <pc:sldMk cId="1999315366" sldId="284"/>
            <ac:grpSpMk id="21" creationId="{9698CE46-88B1-A09C-0B3B-1F05A6BA15DE}"/>
          </ac:grpSpMkLst>
        </pc:grpChg>
        <pc:picChg chg="add mod">
          <ac:chgData name="Konrad Ritter" userId="a6e8e9d6da2f7611" providerId="LiveId" clId="{6C59C6E9-0E6E-420A-A1AB-10109172E705}" dt="2025-08-10T10:48:20.808" v="997" actId="164"/>
          <ac:picMkLst>
            <pc:docMk/>
            <pc:sldMk cId="1999315366" sldId="284"/>
            <ac:picMk id="7" creationId="{A742579B-E230-14D8-3747-BB15281CEA1D}"/>
          </ac:picMkLst>
        </pc:picChg>
        <pc:picChg chg="add mod">
          <ac:chgData name="Konrad Ritter" userId="a6e8e9d6da2f7611" providerId="LiveId" clId="{6C59C6E9-0E6E-420A-A1AB-10109172E705}" dt="2025-08-10T10:48:20.808" v="997" actId="164"/>
          <ac:picMkLst>
            <pc:docMk/>
            <pc:sldMk cId="1999315366" sldId="284"/>
            <ac:picMk id="8" creationId="{C930C1E1-A46F-90AF-430F-B3C0F20622F6}"/>
          </ac:picMkLst>
        </pc:picChg>
        <pc:picChg chg="add mod">
          <ac:chgData name="Konrad Ritter" userId="a6e8e9d6da2f7611" providerId="LiveId" clId="{6C59C6E9-0E6E-420A-A1AB-10109172E705}" dt="2025-08-10T10:48:20.808" v="997" actId="164"/>
          <ac:picMkLst>
            <pc:docMk/>
            <pc:sldMk cId="1999315366" sldId="284"/>
            <ac:picMk id="12" creationId="{1E2BB7FF-62D1-E683-783C-A51C5243F70B}"/>
          </ac:picMkLst>
        </pc:picChg>
        <pc:picChg chg="add mod">
          <ac:chgData name="Konrad Ritter" userId="a6e8e9d6da2f7611" providerId="LiveId" clId="{6C59C6E9-0E6E-420A-A1AB-10109172E705}" dt="2025-08-10T10:48:20.808" v="997" actId="164"/>
          <ac:picMkLst>
            <pc:docMk/>
            <pc:sldMk cId="1999315366" sldId="284"/>
            <ac:picMk id="14" creationId="{3AAD2662-1745-EFB1-0000-6C7EFD06B06D}"/>
          </ac:picMkLst>
        </pc:picChg>
        <pc:cxnChg chg="add mod ord">
          <ac:chgData name="Konrad Ritter" userId="a6e8e9d6da2f7611" providerId="LiveId" clId="{6C59C6E9-0E6E-420A-A1AB-10109172E705}" dt="2025-08-10T10:50:51.324" v="1039" actId="164"/>
          <ac:cxnSpMkLst>
            <pc:docMk/>
            <pc:sldMk cId="1999315366" sldId="284"/>
            <ac:cxnSpMk id="20" creationId="{9D643411-392F-94E8-FCFA-AE6FEFD90C43}"/>
          </ac:cxnSpMkLst>
        </pc:cxnChg>
      </pc:sldChg>
      <pc:sldChg chg="addSp modSp new mod">
        <pc:chgData name="Konrad Ritter" userId="a6e8e9d6da2f7611" providerId="LiveId" clId="{6C59C6E9-0E6E-420A-A1AB-10109172E705}" dt="2025-08-10T12:22:12.512" v="2072" actId="20577"/>
        <pc:sldMkLst>
          <pc:docMk/>
          <pc:sldMk cId="1010542941" sldId="285"/>
        </pc:sldMkLst>
        <pc:spChg chg="mod">
          <ac:chgData name="Konrad Ritter" userId="a6e8e9d6da2f7611" providerId="LiveId" clId="{6C59C6E9-0E6E-420A-A1AB-10109172E705}" dt="2025-08-10T11:13:41.109" v="1976" actId="790"/>
          <ac:spMkLst>
            <pc:docMk/>
            <pc:sldMk cId="1010542941" sldId="285"/>
            <ac:spMk id="2" creationId="{0C180DF1-6739-49D6-A3D6-029DEB2711F6}"/>
          </ac:spMkLst>
        </pc:spChg>
        <pc:spChg chg="add mod">
          <ac:chgData name="Konrad Ritter" userId="a6e8e9d6da2f7611" providerId="LiveId" clId="{6C59C6E9-0E6E-420A-A1AB-10109172E705}" dt="2025-08-10T11:13:41.109" v="1976" actId="790"/>
          <ac:spMkLst>
            <pc:docMk/>
            <pc:sldMk cId="1010542941" sldId="285"/>
            <ac:spMk id="3" creationId="{4B379031-8F13-B316-5D47-597F28E0FC7D}"/>
          </ac:spMkLst>
        </pc:spChg>
        <pc:spChg chg="add mod">
          <ac:chgData name="Konrad Ritter" userId="a6e8e9d6da2f7611" providerId="LiveId" clId="{6C59C6E9-0E6E-420A-A1AB-10109172E705}" dt="2025-08-10T11:13:41.109" v="1976" actId="790"/>
          <ac:spMkLst>
            <pc:docMk/>
            <pc:sldMk cId="1010542941" sldId="285"/>
            <ac:spMk id="4" creationId="{90AE91C0-6802-FABC-C52C-508ADCD1A4ED}"/>
          </ac:spMkLst>
        </pc:spChg>
        <pc:spChg chg="add mod">
          <ac:chgData name="Konrad Ritter" userId="a6e8e9d6da2f7611" providerId="LiveId" clId="{6C59C6E9-0E6E-420A-A1AB-10109172E705}" dt="2025-08-10T12:22:12.512" v="2072" actId="20577"/>
          <ac:spMkLst>
            <pc:docMk/>
            <pc:sldMk cId="1010542941" sldId="285"/>
            <ac:spMk id="5" creationId="{513E3420-5B73-360C-5A2D-EEB001E1C0A6}"/>
          </ac:spMkLst>
        </pc:spChg>
      </pc:sldChg>
      <pc:sldChg chg="addSp modSp new mod">
        <pc:chgData name="Konrad Ritter" userId="a6e8e9d6da2f7611" providerId="LiveId" clId="{6C59C6E9-0E6E-420A-A1AB-10109172E705}" dt="2025-08-10T12:30:57.329" v="2376" actId="20577"/>
        <pc:sldMkLst>
          <pc:docMk/>
          <pc:sldMk cId="2529992630" sldId="286"/>
        </pc:sldMkLst>
        <pc:spChg chg="mod">
          <ac:chgData name="Konrad Ritter" userId="a6e8e9d6da2f7611" providerId="LiveId" clId="{6C59C6E9-0E6E-420A-A1AB-10109172E705}" dt="2025-08-10T12:21:18.352" v="2057" actId="20577"/>
          <ac:spMkLst>
            <pc:docMk/>
            <pc:sldMk cId="2529992630" sldId="286"/>
            <ac:spMk id="2" creationId="{447A0074-1068-9731-07AE-6397283B1BF8}"/>
          </ac:spMkLst>
        </pc:spChg>
        <pc:spChg chg="add mod">
          <ac:chgData name="Konrad Ritter" userId="a6e8e9d6da2f7611" providerId="LiveId" clId="{6C59C6E9-0E6E-420A-A1AB-10109172E705}" dt="2025-08-10T12:22:23.209" v="2073"/>
          <ac:spMkLst>
            <pc:docMk/>
            <pc:sldMk cId="2529992630" sldId="286"/>
            <ac:spMk id="3" creationId="{DA7BE6DF-CE0D-E456-8097-50D5073E14D1}"/>
          </ac:spMkLst>
        </pc:spChg>
        <pc:spChg chg="add mod">
          <ac:chgData name="Konrad Ritter" userId="a6e8e9d6da2f7611" providerId="LiveId" clId="{6C59C6E9-0E6E-420A-A1AB-10109172E705}" dt="2025-08-10T12:23:32.509" v="2084" actId="20577"/>
          <ac:spMkLst>
            <pc:docMk/>
            <pc:sldMk cId="2529992630" sldId="286"/>
            <ac:spMk id="4" creationId="{9F80FDC2-8C27-22BA-8C72-858D74071EB3}"/>
          </ac:spMkLst>
        </pc:spChg>
        <pc:spChg chg="add mod">
          <ac:chgData name="Konrad Ritter" userId="a6e8e9d6da2f7611" providerId="LiveId" clId="{6C59C6E9-0E6E-420A-A1AB-10109172E705}" dt="2025-08-10T12:30:57.329" v="2376" actId="20577"/>
          <ac:spMkLst>
            <pc:docMk/>
            <pc:sldMk cId="2529992630" sldId="286"/>
            <ac:spMk id="5" creationId="{DB2F171A-6813-B028-AADA-24B05FCD8F85}"/>
          </ac:spMkLst>
        </pc:spChg>
      </pc:sldChg>
      <pc:sldChg chg="addSp modSp new mod">
        <pc:chgData name="Konrad Ritter" userId="a6e8e9d6da2f7611" providerId="LiveId" clId="{6C59C6E9-0E6E-420A-A1AB-10109172E705}" dt="2025-08-10T12:38:31.603" v="2599"/>
        <pc:sldMkLst>
          <pc:docMk/>
          <pc:sldMk cId="3270600150" sldId="287"/>
        </pc:sldMkLst>
        <pc:spChg chg="mod">
          <ac:chgData name="Konrad Ritter" userId="a6e8e9d6da2f7611" providerId="LiveId" clId="{6C59C6E9-0E6E-420A-A1AB-10109172E705}" dt="2025-08-10T12:32:30.486" v="2400" actId="20577"/>
          <ac:spMkLst>
            <pc:docMk/>
            <pc:sldMk cId="3270600150" sldId="287"/>
            <ac:spMk id="2" creationId="{2A58F7B8-5CCF-2743-AF47-F7B4F06F85CD}"/>
          </ac:spMkLst>
        </pc:spChg>
        <pc:spChg chg="add mod">
          <ac:chgData name="Konrad Ritter" userId="a6e8e9d6da2f7611" providerId="LiveId" clId="{6C59C6E9-0E6E-420A-A1AB-10109172E705}" dt="2025-08-10T12:38:07.642" v="2598" actId="20577"/>
          <ac:spMkLst>
            <pc:docMk/>
            <pc:sldMk cId="3270600150" sldId="287"/>
            <ac:spMk id="3" creationId="{FC6A65FB-F0C6-764A-1729-835ABA01EBEC}"/>
          </ac:spMkLst>
        </pc:spChg>
        <pc:spChg chg="add mod">
          <ac:chgData name="Konrad Ritter" userId="a6e8e9d6da2f7611" providerId="LiveId" clId="{6C59C6E9-0E6E-420A-A1AB-10109172E705}" dt="2025-08-10T12:38:31.603" v="2599"/>
          <ac:spMkLst>
            <pc:docMk/>
            <pc:sldMk cId="3270600150" sldId="287"/>
            <ac:spMk id="4" creationId="{282C61B6-4B02-8B99-9054-05429EBF0BA9}"/>
          </ac:spMkLst>
        </pc:spChg>
      </pc:sldChg>
      <pc:sldChg chg="addSp modSp new mod">
        <pc:chgData name="Konrad Ritter" userId="a6e8e9d6da2f7611" providerId="LiveId" clId="{6C59C6E9-0E6E-420A-A1AB-10109172E705}" dt="2025-08-10T12:50:29.457" v="3191"/>
        <pc:sldMkLst>
          <pc:docMk/>
          <pc:sldMk cId="3715275424" sldId="288"/>
        </pc:sldMkLst>
        <pc:spChg chg="mod">
          <ac:chgData name="Konrad Ritter" userId="a6e8e9d6da2f7611" providerId="LiveId" clId="{6C59C6E9-0E6E-420A-A1AB-10109172E705}" dt="2025-08-10T12:39:58.225" v="2625" actId="113"/>
          <ac:spMkLst>
            <pc:docMk/>
            <pc:sldMk cId="3715275424" sldId="288"/>
            <ac:spMk id="2" creationId="{9B49039A-5221-79EA-1B1E-1F1FAB6980C7}"/>
          </ac:spMkLst>
        </pc:spChg>
        <pc:spChg chg="add mod">
          <ac:chgData name="Konrad Ritter" userId="a6e8e9d6da2f7611" providerId="LiveId" clId="{6C59C6E9-0E6E-420A-A1AB-10109172E705}" dt="2025-08-10T12:47:47.956" v="3053" actId="20577"/>
          <ac:spMkLst>
            <pc:docMk/>
            <pc:sldMk cId="3715275424" sldId="288"/>
            <ac:spMk id="3" creationId="{4B78DF4E-4588-5CB7-A885-C6C18949D3B2}"/>
          </ac:spMkLst>
        </pc:spChg>
        <pc:spChg chg="add mod">
          <ac:chgData name="Konrad Ritter" userId="a6e8e9d6da2f7611" providerId="LiveId" clId="{6C59C6E9-0E6E-420A-A1AB-10109172E705}" dt="2025-08-10T12:50:29.457" v="3191"/>
          <ac:spMkLst>
            <pc:docMk/>
            <pc:sldMk cId="3715275424" sldId="288"/>
            <ac:spMk id="4" creationId="{883E1AF7-727C-0042-91B9-F67D50F00ECB}"/>
          </ac:spMkLst>
        </pc:spChg>
      </pc:sldChg>
      <pc:sldChg chg="addSp modSp new mod">
        <pc:chgData name="Konrad Ritter" userId="a6e8e9d6da2f7611" providerId="LiveId" clId="{6C59C6E9-0E6E-420A-A1AB-10109172E705}" dt="2025-08-10T12:54:51.766" v="3282" actId="255"/>
        <pc:sldMkLst>
          <pc:docMk/>
          <pc:sldMk cId="274042149" sldId="289"/>
        </pc:sldMkLst>
        <pc:spChg chg="mod">
          <ac:chgData name="Konrad Ritter" userId="a6e8e9d6da2f7611" providerId="LiveId" clId="{6C59C6E9-0E6E-420A-A1AB-10109172E705}" dt="2025-08-10T12:48:51.808" v="3071" actId="20577"/>
          <ac:spMkLst>
            <pc:docMk/>
            <pc:sldMk cId="274042149" sldId="289"/>
            <ac:spMk id="2" creationId="{5FF1D54E-EDFE-B00A-FC9F-1ACC4F156751}"/>
          </ac:spMkLst>
        </pc:spChg>
        <pc:spChg chg="add mod">
          <ac:chgData name="Konrad Ritter" userId="a6e8e9d6da2f7611" providerId="LiveId" clId="{6C59C6E9-0E6E-420A-A1AB-10109172E705}" dt="2025-08-10T12:54:51.766" v="3282" actId="255"/>
          <ac:spMkLst>
            <pc:docMk/>
            <pc:sldMk cId="274042149" sldId="289"/>
            <ac:spMk id="3" creationId="{875E0BF0-3897-19B3-6791-0EF46BDF3F9F}"/>
          </ac:spMkLst>
        </pc:spChg>
        <pc:spChg chg="add mod">
          <ac:chgData name="Konrad Ritter" userId="a6e8e9d6da2f7611" providerId="LiveId" clId="{6C59C6E9-0E6E-420A-A1AB-10109172E705}" dt="2025-08-10T12:50:26.324" v="3190"/>
          <ac:spMkLst>
            <pc:docMk/>
            <pc:sldMk cId="274042149" sldId="289"/>
            <ac:spMk id="4" creationId="{EBC13E64-9AA7-2261-B027-860564908F13}"/>
          </ac:spMkLst>
        </pc:spChg>
        <pc:spChg chg="add mod">
          <ac:chgData name="Konrad Ritter" userId="a6e8e9d6da2f7611" providerId="LiveId" clId="{6C59C6E9-0E6E-420A-A1AB-10109172E705}" dt="2025-08-10T12:52:50.068" v="3262" actId="20577"/>
          <ac:spMkLst>
            <pc:docMk/>
            <pc:sldMk cId="274042149" sldId="289"/>
            <ac:spMk id="5" creationId="{0FCFEBC8-4BC9-9CFA-CA82-CA001710F9A3}"/>
          </ac:spMkLst>
        </pc:spChg>
      </pc:sldChg>
      <pc:sldChg chg="addSp modSp new mod">
        <pc:chgData name="Konrad Ritter" userId="a6e8e9d6da2f7611" providerId="LiveId" clId="{6C59C6E9-0E6E-420A-A1AB-10109172E705}" dt="2025-08-10T13:08:36.934" v="3994" actId="20577"/>
        <pc:sldMkLst>
          <pc:docMk/>
          <pc:sldMk cId="3152877161" sldId="290"/>
        </pc:sldMkLst>
        <pc:spChg chg="mod">
          <ac:chgData name="Konrad Ritter" userId="a6e8e9d6da2f7611" providerId="LiveId" clId="{6C59C6E9-0E6E-420A-A1AB-10109172E705}" dt="2025-08-10T12:54:19.542" v="3280" actId="113"/>
          <ac:spMkLst>
            <pc:docMk/>
            <pc:sldMk cId="3152877161" sldId="290"/>
            <ac:spMk id="2" creationId="{EA574290-9617-90EE-D0EB-7ACE051B2BC5}"/>
          </ac:spMkLst>
        </pc:spChg>
        <pc:spChg chg="add mod">
          <ac:chgData name="Konrad Ritter" userId="a6e8e9d6da2f7611" providerId="LiveId" clId="{6C59C6E9-0E6E-420A-A1AB-10109172E705}" dt="2025-08-10T12:54:43.209" v="3281"/>
          <ac:spMkLst>
            <pc:docMk/>
            <pc:sldMk cId="3152877161" sldId="290"/>
            <ac:spMk id="3" creationId="{2F63CD4D-2C5D-F979-3C60-F7255A7DAB6B}"/>
          </ac:spMkLst>
        </pc:spChg>
        <pc:spChg chg="add mod">
          <ac:chgData name="Konrad Ritter" userId="a6e8e9d6da2f7611" providerId="LiveId" clId="{6C59C6E9-0E6E-420A-A1AB-10109172E705}" dt="2025-08-10T13:08:36.934" v="3994" actId="20577"/>
          <ac:spMkLst>
            <pc:docMk/>
            <pc:sldMk cId="3152877161" sldId="290"/>
            <ac:spMk id="4" creationId="{DB60C1ED-3F13-74E4-B782-585D226579CB}"/>
          </ac:spMkLst>
        </pc:spChg>
        <pc:spChg chg="add mod">
          <ac:chgData name="Konrad Ritter" userId="a6e8e9d6da2f7611" providerId="LiveId" clId="{6C59C6E9-0E6E-420A-A1AB-10109172E705}" dt="2025-08-10T13:05:16.224" v="3881" actId="20577"/>
          <ac:spMkLst>
            <pc:docMk/>
            <pc:sldMk cId="3152877161" sldId="290"/>
            <ac:spMk id="5" creationId="{6B79DF1E-A351-D310-55FE-065409306670}"/>
          </ac:spMkLst>
        </pc:spChg>
      </pc:sldChg>
      <pc:sldChg chg="addSp modSp new mod">
        <pc:chgData name="Konrad Ritter" userId="a6e8e9d6da2f7611" providerId="LiveId" clId="{6C59C6E9-0E6E-420A-A1AB-10109172E705}" dt="2025-08-10T13:11:29.885" v="4050" actId="20577"/>
        <pc:sldMkLst>
          <pc:docMk/>
          <pc:sldMk cId="2573113311" sldId="291"/>
        </pc:sldMkLst>
        <pc:spChg chg="mod">
          <ac:chgData name="Konrad Ritter" userId="a6e8e9d6da2f7611" providerId="LiveId" clId="{6C59C6E9-0E6E-420A-A1AB-10109172E705}" dt="2025-08-10T13:08:04.454" v="3957" actId="20577"/>
          <ac:spMkLst>
            <pc:docMk/>
            <pc:sldMk cId="2573113311" sldId="291"/>
            <ac:spMk id="2" creationId="{ABFF7446-2145-E772-7432-A0B1AB37EB16}"/>
          </ac:spMkLst>
        </pc:spChg>
        <pc:spChg chg="add mod">
          <ac:chgData name="Konrad Ritter" userId="a6e8e9d6da2f7611" providerId="LiveId" clId="{6C59C6E9-0E6E-420A-A1AB-10109172E705}" dt="2025-08-10T13:08:30.372" v="3979" actId="20577"/>
          <ac:spMkLst>
            <pc:docMk/>
            <pc:sldMk cId="2573113311" sldId="291"/>
            <ac:spMk id="3" creationId="{EE955FEF-9DA6-4963-7383-67E2B7ED967C}"/>
          </ac:spMkLst>
        </pc:spChg>
        <pc:spChg chg="add mod">
          <ac:chgData name="Konrad Ritter" userId="a6e8e9d6da2f7611" providerId="LiveId" clId="{6C59C6E9-0E6E-420A-A1AB-10109172E705}" dt="2025-08-10T13:09:04.410" v="3995"/>
          <ac:spMkLst>
            <pc:docMk/>
            <pc:sldMk cId="2573113311" sldId="291"/>
            <ac:spMk id="4" creationId="{6F12BB30-3875-7AA4-B760-DB446F0EA336}"/>
          </ac:spMkLst>
        </pc:spChg>
        <pc:spChg chg="add mod">
          <ac:chgData name="Konrad Ritter" userId="a6e8e9d6da2f7611" providerId="LiveId" clId="{6C59C6E9-0E6E-420A-A1AB-10109172E705}" dt="2025-08-10T13:11:29.885" v="4050" actId="20577"/>
          <ac:spMkLst>
            <pc:docMk/>
            <pc:sldMk cId="2573113311" sldId="291"/>
            <ac:spMk id="5" creationId="{72E07DF6-30F4-E359-12F8-4B164DDDF6F2}"/>
          </ac:spMkLst>
        </pc:spChg>
      </pc:sldChg>
      <pc:sldChg chg="addSp modSp new mod">
        <pc:chgData name="Konrad Ritter" userId="a6e8e9d6da2f7611" providerId="LiveId" clId="{6C59C6E9-0E6E-420A-A1AB-10109172E705}" dt="2025-08-10T13:25:11.401" v="4474"/>
        <pc:sldMkLst>
          <pc:docMk/>
          <pc:sldMk cId="1533875554" sldId="292"/>
        </pc:sldMkLst>
        <pc:spChg chg="mod">
          <ac:chgData name="Konrad Ritter" userId="a6e8e9d6da2f7611" providerId="LiveId" clId="{6C59C6E9-0E6E-420A-A1AB-10109172E705}" dt="2025-08-10T13:14:39.364" v="4075" actId="20577"/>
          <ac:spMkLst>
            <pc:docMk/>
            <pc:sldMk cId="1533875554" sldId="292"/>
            <ac:spMk id="2" creationId="{BFE70C4D-4B26-8383-DF54-75952624F421}"/>
          </ac:spMkLst>
        </pc:spChg>
        <pc:spChg chg="add mod">
          <ac:chgData name="Konrad Ritter" userId="a6e8e9d6da2f7611" providerId="LiveId" clId="{6C59C6E9-0E6E-420A-A1AB-10109172E705}" dt="2025-08-10T13:16:03.162" v="4269" actId="20577"/>
          <ac:spMkLst>
            <pc:docMk/>
            <pc:sldMk cId="1533875554" sldId="292"/>
            <ac:spMk id="3" creationId="{A20A2875-0A2C-990F-D66E-10C8888DEA05}"/>
          </ac:spMkLst>
        </pc:spChg>
        <pc:spChg chg="add mod">
          <ac:chgData name="Konrad Ritter" userId="a6e8e9d6da2f7611" providerId="LiveId" clId="{6C59C6E9-0E6E-420A-A1AB-10109172E705}" dt="2025-08-10T13:25:11.401" v="4474"/>
          <ac:spMkLst>
            <pc:docMk/>
            <pc:sldMk cId="1533875554" sldId="292"/>
            <ac:spMk id="4" creationId="{D3F3EAF6-AACB-BE5C-7F87-9818339DBBD3}"/>
          </ac:spMkLst>
        </pc:spChg>
        <pc:spChg chg="add mod">
          <ac:chgData name="Konrad Ritter" userId="a6e8e9d6da2f7611" providerId="LiveId" clId="{6C59C6E9-0E6E-420A-A1AB-10109172E705}" dt="2025-08-10T13:21:21.097" v="4423" actId="122"/>
          <ac:spMkLst>
            <pc:docMk/>
            <pc:sldMk cId="1533875554" sldId="292"/>
            <ac:spMk id="9" creationId="{D93FE3B3-AE8F-D3AD-1335-511B7B74971F}"/>
          </ac:spMkLst>
        </pc:spChg>
        <pc:spChg chg="add mod">
          <ac:chgData name="Konrad Ritter" userId="a6e8e9d6da2f7611" providerId="LiveId" clId="{6C59C6E9-0E6E-420A-A1AB-10109172E705}" dt="2025-08-10T13:22:10.422" v="4443" actId="20577"/>
          <ac:spMkLst>
            <pc:docMk/>
            <pc:sldMk cId="1533875554" sldId="292"/>
            <ac:spMk id="10" creationId="{A43ED28E-9FF8-1064-6877-32517C75E5E3}"/>
          </ac:spMkLst>
        </pc:spChg>
        <pc:spChg chg="add mod">
          <ac:chgData name="Konrad Ritter" userId="a6e8e9d6da2f7611" providerId="LiveId" clId="{6C59C6E9-0E6E-420A-A1AB-10109172E705}" dt="2025-08-10T13:23:47.101" v="4465" actId="255"/>
          <ac:spMkLst>
            <pc:docMk/>
            <pc:sldMk cId="1533875554" sldId="292"/>
            <ac:spMk id="15" creationId="{155187D0-354A-F17B-350D-A072F8ECBF4C}"/>
          </ac:spMkLst>
        </pc:spChg>
        <pc:picChg chg="add mod">
          <ac:chgData name="Konrad Ritter" userId="a6e8e9d6da2f7611" providerId="LiveId" clId="{6C59C6E9-0E6E-420A-A1AB-10109172E705}" dt="2025-08-10T13:20:36.968" v="4400" actId="1036"/>
          <ac:picMkLst>
            <pc:docMk/>
            <pc:sldMk cId="1533875554" sldId="292"/>
            <ac:picMk id="6" creationId="{575887DD-2EEF-0DA8-58FC-731C8DB7D14A}"/>
          </ac:picMkLst>
        </pc:picChg>
        <pc:picChg chg="add mod">
          <ac:chgData name="Konrad Ritter" userId="a6e8e9d6da2f7611" providerId="LiveId" clId="{6C59C6E9-0E6E-420A-A1AB-10109172E705}" dt="2025-08-10T13:20:36.968" v="4400" actId="1036"/>
          <ac:picMkLst>
            <pc:docMk/>
            <pc:sldMk cId="1533875554" sldId="292"/>
            <ac:picMk id="8" creationId="{5FD223C0-0AE7-5F66-E8BB-C65BA9350293}"/>
          </ac:picMkLst>
        </pc:picChg>
        <pc:picChg chg="add mod">
          <ac:chgData name="Konrad Ritter" userId="a6e8e9d6da2f7611" providerId="LiveId" clId="{6C59C6E9-0E6E-420A-A1AB-10109172E705}" dt="2025-08-10T13:22:59.771" v="4449" actId="1076"/>
          <ac:picMkLst>
            <pc:docMk/>
            <pc:sldMk cId="1533875554" sldId="292"/>
            <ac:picMk id="11" creationId="{9A295A2C-2E34-AC76-593B-566102D75B1C}"/>
          </ac:picMkLst>
        </pc:picChg>
        <pc:picChg chg="add mod">
          <ac:chgData name="Konrad Ritter" userId="a6e8e9d6da2f7611" providerId="LiveId" clId="{6C59C6E9-0E6E-420A-A1AB-10109172E705}" dt="2025-08-10T13:22:51.129" v="4448" actId="1076"/>
          <ac:picMkLst>
            <pc:docMk/>
            <pc:sldMk cId="1533875554" sldId="292"/>
            <ac:picMk id="12" creationId="{0D51A5E5-C13F-0E9E-B768-62C15C11B337}"/>
          </ac:picMkLst>
        </pc:picChg>
        <pc:picChg chg="add mod">
          <ac:chgData name="Konrad Ritter" userId="a6e8e9d6da2f7611" providerId="LiveId" clId="{6C59C6E9-0E6E-420A-A1AB-10109172E705}" dt="2025-08-10T13:23:13.265" v="4451" actId="1076"/>
          <ac:picMkLst>
            <pc:docMk/>
            <pc:sldMk cId="1533875554" sldId="292"/>
            <ac:picMk id="13" creationId="{C574C485-E481-0A56-D736-EB6EA42402C3}"/>
          </ac:picMkLst>
        </pc:picChg>
        <pc:picChg chg="add mod">
          <ac:chgData name="Konrad Ritter" userId="a6e8e9d6da2f7611" providerId="LiveId" clId="{6C59C6E9-0E6E-420A-A1AB-10109172E705}" dt="2025-08-10T13:23:26.264" v="4453" actId="1076"/>
          <ac:picMkLst>
            <pc:docMk/>
            <pc:sldMk cId="1533875554" sldId="292"/>
            <ac:picMk id="14" creationId="{47B1DEF5-B2C3-9C8B-0A46-4AAB2A86CB6D}"/>
          </ac:picMkLst>
        </pc:picChg>
      </pc:sldChg>
      <pc:sldChg chg="addSp delSp modSp new mod">
        <pc:chgData name="Konrad Ritter" userId="a6e8e9d6da2f7611" providerId="LiveId" clId="{6C59C6E9-0E6E-420A-A1AB-10109172E705}" dt="2025-08-10T15:19:42.092" v="7263" actId="164"/>
        <pc:sldMkLst>
          <pc:docMk/>
          <pc:sldMk cId="2128917206" sldId="293"/>
        </pc:sldMkLst>
        <pc:spChg chg="mod">
          <ac:chgData name="Konrad Ritter" userId="a6e8e9d6da2f7611" providerId="LiveId" clId="{6C59C6E9-0E6E-420A-A1AB-10109172E705}" dt="2025-08-10T13:26:36.776" v="4507" actId="115"/>
          <ac:spMkLst>
            <pc:docMk/>
            <pc:sldMk cId="2128917206" sldId="293"/>
            <ac:spMk id="2" creationId="{5C586B96-9241-6EE7-12CD-A43A066907C3}"/>
          </ac:spMkLst>
        </pc:spChg>
        <pc:spChg chg="add mod">
          <ac:chgData name="Konrad Ritter" userId="a6e8e9d6da2f7611" providerId="LiveId" clId="{6C59C6E9-0E6E-420A-A1AB-10109172E705}" dt="2025-08-10T13:29:15.672" v="4741" actId="20577"/>
          <ac:spMkLst>
            <pc:docMk/>
            <pc:sldMk cId="2128917206" sldId="293"/>
            <ac:spMk id="3" creationId="{5339413B-4E0C-06F2-64F3-3C24665C021C}"/>
          </ac:spMkLst>
        </pc:spChg>
        <pc:spChg chg="add mod">
          <ac:chgData name="Konrad Ritter" userId="a6e8e9d6da2f7611" providerId="LiveId" clId="{6C59C6E9-0E6E-420A-A1AB-10109172E705}" dt="2025-08-10T13:35:20.323" v="4901" actId="1076"/>
          <ac:spMkLst>
            <pc:docMk/>
            <pc:sldMk cId="2128917206" sldId="293"/>
            <ac:spMk id="4" creationId="{651BB158-3AB4-E267-A1D9-6083A7BBE536}"/>
          </ac:spMkLst>
        </pc:spChg>
        <pc:spChg chg="add mod">
          <ac:chgData name="Konrad Ritter" userId="a6e8e9d6da2f7611" providerId="LiveId" clId="{6C59C6E9-0E6E-420A-A1AB-10109172E705}" dt="2025-08-10T15:19:42.092" v="7263" actId="164"/>
          <ac:spMkLst>
            <pc:docMk/>
            <pc:sldMk cId="2128917206" sldId="293"/>
            <ac:spMk id="23" creationId="{E1EC082E-594E-C581-FE8F-D6EF842F2D42}"/>
          </ac:spMkLst>
        </pc:spChg>
        <pc:picChg chg="add mod">
          <ac:chgData name="Konrad Ritter" userId="a6e8e9d6da2f7611" providerId="LiveId" clId="{6C59C6E9-0E6E-420A-A1AB-10109172E705}" dt="2025-08-10T13:39:18.043" v="4917" actId="1076"/>
          <ac:picMkLst>
            <pc:docMk/>
            <pc:sldMk cId="2128917206" sldId="293"/>
            <ac:picMk id="6" creationId="{C0B7D243-21B8-5994-2FF1-2BBCF0E3398A}"/>
          </ac:picMkLst>
        </pc:picChg>
        <pc:picChg chg="add mod">
          <ac:chgData name="Konrad Ritter" userId="a6e8e9d6da2f7611" providerId="LiveId" clId="{6C59C6E9-0E6E-420A-A1AB-10109172E705}" dt="2025-08-10T15:19:42.092" v="7263" actId="164"/>
          <ac:picMkLst>
            <pc:docMk/>
            <pc:sldMk cId="2128917206" sldId="293"/>
            <ac:picMk id="10" creationId="{0096D554-57E2-DB9E-4E0A-BEA38D4328DE}"/>
          </ac:picMkLst>
        </pc:picChg>
        <pc:picChg chg="add mod">
          <ac:chgData name="Konrad Ritter" userId="a6e8e9d6da2f7611" providerId="LiveId" clId="{6C59C6E9-0E6E-420A-A1AB-10109172E705}" dt="2025-08-10T15:19:42.092" v="7263" actId="164"/>
          <ac:picMkLst>
            <pc:docMk/>
            <pc:sldMk cId="2128917206" sldId="293"/>
            <ac:picMk id="12" creationId="{1A3E76DD-95D6-A1C3-808A-910F6B8C8346}"/>
          </ac:picMkLst>
        </pc:picChg>
        <pc:picChg chg="add mod">
          <ac:chgData name="Konrad Ritter" userId="a6e8e9d6da2f7611" providerId="LiveId" clId="{6C59C6E9-0E6E-420A-A1AB-10109172E705}" dt="2025-08-10T15:19:42.092" v="7263" actId="164"/>
          <ac:picMkLst>
            <pc:docMk/>
            <pc:sldMk cId="2128917206" sldId="293"/>
            <ac:picMk id="14" creationId="{13DE3732-BBEF-2BA7-2495-EE2580226166}"/>
          </ac:picMkLst>
        </pc:picChg>
        <pc:picChg chg="add mod">
          <ac:chgData name="Konrad Ritter" userId="a6e8e9d6da2f7611" providerId="LiveId" clId="{6C59C6E9-0E6E-420A-A1AB-10109172E705}" dt="2025-08-10T15:19:42.092" v="7263" actId="164"/>
          <ac:picMkLst>
            <pc:docMk/>
            <pc:sldMk cId="2128917206" sldId="293"/>
            <ac:picMk id="16" creationId="{3129F5B4-00E6-6A4F-A28F-CA00CC869F6F}"/>
          </ac:picMkLst>
        </pc:picChg>
        <pc:picChg chg="add mod">
          <ac:chgData name="Konrad Ritter" userId="a6e8e9d6da2f7611" providerId="LiveId" clId="{6C59C6E9-0E6E-420A-A1AB-10109172E705}" dt="2025-08-10T15:19:42.092" v="7263" actId="164"/>
          <ac:picMkLst>
            <pc:docMk/>
            <pc:sldMk cId="2128917206" sldId="293"/>
            <ac:picMk id="18" creationId="{78928A44-EB23-823A-EEAF-18493E6A2D3E}"/>
          </ac:picMkLst>
        </pc:picChg>
        <pc:picChg chg="add mod">
          <ac:chgData name="Konrad Ritter" userId="a6e8e9d6da2f7611" providerId="LiveId" clId="{6C59C6E9-0E6E-420A-A1AB-10109172E705}" dt="2025-08-10T15:19:42.092" v="7263" actId="164"/>
          <ac:picMkLst>
            <pc:docMk/>
            <pc:sldMk cId="2128917206" sldId="293"/>
            <ac:picMk id="20" creationId="{CDBB81A4-517B-2EDA-4C77-874F5E6F7815}"/>
          </ac:picMkLst>
        </pc:picChg>
        <pc:picChg chg="add mod">
          <ac:chgData name="Konrad Ritter" userId="a6e8e9d6da2f7611" providerId="LiveId" clId="{6C59C6E9-0E6E-420A-A1AB-10109172E705}" dt="2025-08-10T15:19:42.092" v="7263" actId="164"/>
          <ac:picMkLst>
            <pc:docMk/>
            <pc:sldMk cId="2128917206" sldId="293"/>
            <ac:picMk id="22" creationId="{A18E8228-15F2-F213-B018-C0285C40BFCD}"/>
          </ac:picMkLst>
        </pc:picChg>
        <pc:picChg chg="add mod">
          <ac:chgData name="Konrad Ritter" userId="a6e8e9d6da2f7611" providerId="LiveId" clId="{6C59C6E9-0E6E-420A-A1AB-10109172E705}" dt="2025-08-10T13:37:52.333" v="4911" actId="1076"/>
          <ac:picMkLst>
            <pc:docMk/>
            <pc:sldMk cId="2128917206" sldId="293"/>
            <ac:picMk id="25" creationId="{E280DA99-1643-7038-2293-792849DFB035}"/>
          </ac:picMkLst>
        </pc:picChg>
        <pc:picChg chg="add mod">
          <ac:chgData name="Konrad Ritter" userId="a6e8e9d6da2f7611" providerId="LiveId" clId="{6C59C6E9-0E6E-420A-A1AB-10109172E705}" dt="2025-08-10T15:19:42.092" v="7263" actId="164"/>
          <ac:picMkLst>
            <pc:docMk/>
            <pc:sldMk cId="2128917206" sldId="293"/>
            <ac:picMk id="27" creationId="{47376DDA-1041-1C6D-DEA0-17B1AA1F7746}"/>
          </ac:picMkLst>
        </pc:picChg>
        <pc:picChg chg="add mod">
          <ac:chgData name="Konrad Ritter" userId="a6e8e9d6da2f7611" providerId="LiveId" clId="{6C59C6E9-0E6E-420A-A1AB-10109172E705}" dt="2025-08-10T15:19:42.092" v="7263" actId="164"/>
          <ac:picMkLst>
            <pc:docMk/>
            <pc:sldMk cId="2128917206" sldId="293"/>
            <ac:picMk id="29" creationId="{5EEB8D8A-96CA-B9CC-1BA4-5601CC103FB2}"/>
          </ac:picMkLst>
        </pc:picChg>
      </pc:sldChg>
      <pc:sldChg chg="addSp modSp new mod">
        <pc:chgData name="Konrad Ritter" userId="a6e8e9d6da2f7611" providerId="LiveId" clId="{6C59C6E9-0E6E-420A-A1AB-10109172E705}" dt="2025-08-10T14:21:40.261" v="5887" actId="1076"/>
        <pc:sldMkLst>
          <pc:docMk/>
          <pc:sldMk cId="2222490900" sldId="294"/>
        </pc:sldMkLst>
        <pc:spChg chg="mod">
          <ac:chgData name="Konrad Ritter" userId="a6e8e9d6da2f7611" providerId="LiveId" clId="{6C59C6E9-0E6E-420A-A1AB-10109172E705}" dt="2025-08-10T13:40:39.946" v="4938" actId="113"/>
          <ac:spMkLst>
            <pc:docMk/>
            <pc:sldMk cId="2222490900" sldId="294"/>
            <ac:spMk id="2" creationId="{09B3A904-4596-0124-8897-69ABED7A919D}"/>
          </ac:spMkLst>
        </pc:spChg>
        <pc:spChg chg="add mod">
          <ac:chgData name="Konrad Ritter" userId="a6e8e9d6da2f7611" providerId="LiveId" clId="{6C59C6E9-0E6E-420A-A1AB-10109172E705}" dt="2025-08-10T13:43:44.040" v="5362" actId="20577"/>
          <ac:spMkLst>
            <pc:docMk/>
            <pc:sldMk cId="2222490900" sldId="294"/>
            <ac:spMk id="3" creationId="{0418845E-0C8A-0074-A831-A0D451279167}"/>
          </ac:spMkLst>
        </pc:spChg>
        <pc:spChg chg="add mod">
          <ac:chgData name="Konrad Ritter" userId="a6e8e9d6da2f7611" providerId="LiveId" clId="{6C59C6E9-0E6E-420A-A1AB-10109172E705}" dt="2025-08-10T14:21:35.308" v="5886" actId="1076"/>
          <ac:spMkLst>
            <pc:docMk/>
            <pc:sldMk cId="2222490900" sldId="294"/>
            <ac:spMk id="4" creationId="{60829205-25EB-2872-5849-DF48A12A4521}"/>
          </ac:spMkLst>
        </pc:spChg>
        <pc:spChg chg="add mod">
          <ac:chgData name="Konrad Ritter" userId="a6e8e9d6da2f7611" providerId="LiveId" clId="{6C59C6E9-0E6E-420A-A1AB-10109172E705}" dt="2025-08-10T14:21:40.261" v="5887" actId="1076"/>
          <ac:spMkLst>
            <pc:docMk/>
            <pc:sldMk cId="2222490900" sldId="294"/>
            <ac:spMk id="5" creationId="{04D43DBD-BF25-126C-2E39-FB2DAD2BA43B}"/>
          </ac:spMkLst>
        </pc:spChg>
      </pc:sldChg>
      <pc:sldChg chg="addSp delSp modSp new mod">
        <pc:chgData name="Konrad Ritter" userId="a6e8e9d6da2f7611" providerId="LiveId" clId="{6C59C6E9-0E6E-420A-A1AB-10109172E705}" dt="2025-08-10T14:34:46.940" v="6376" actId="20577"/>
        <pc:sldMkLst>
          <pc:docMk/>
          <pc:sldMk cId="4227549878" sldId="295"/>
        </pc:sldMkLst>
        <pc:spChg chg="mod">
          <ac:chgData name="Konrad Ritter" userId="a6e8e9d6da2f7611" providerId="LiveId" clId="{6C59C6E9-0E6E-420A-A1AB-10109172E705}" dt="2025-08-10T14:22:52.476" v="5912" actId="20577"/>
          <ac:spMkLst>
            <pc:docMk/>
            <pc:sldMk cId="4227549878" sldId="295"/>
            <ac:spMk id="2" creationId="{FF29A0BF-F6E1-4D7E-405C-3D52A62A97B8}"/>
          </ac:spMkLst>
        </pc:spChg>
        <pc:spChg chg="add mod">
          <ac:chgData name="Konrad Ritter" userId="a6e8e9d6da2f7611" providerId="LiveId" clId="{6C59C6E9-0E6E-420A-A1AB-10109172E705}" dt="2025-08-10T14:24:33.244" v="6042" actId="20577"/>
          <ac:spMkLst>
            <pc:docMk/>
            <pc:sldMk cId="4227549878" sldId="295"/>
            <ac:spMk id="3" creationId="{8BC20969-C44A-BBFC-5680-8267F00D5ECF}"/>
          </ac:spMkLst>
        </pc:spChg>
        <pc:spChg chg="add mod">
          <ac:chgData name="Konrad Ritter" userId="a6e8e9d6da2f7611" providerId="LiveId" clId="{6C59C6E9-0E6E-420A-A1AB-10109172E705}" dt="2025-08-10T14:25:31.574" v="6053" actId="20577"/>
          <ac:spMkLst>
            <pc:docMk/>
            <pc:sldMk cId="4227549878" sldId="295"/>
            <ac:spMk id="6" creationId="{0E8E5EC2-9778-50D9-F2BC-1DB8E8658AE9}"/>
          </ac:spMkLst>
        </pc:spChg>
        <pc:spChg chg="add mod">
          <ac:chgData name="Konrad Ritter" userId="a6e8e9d6da2f7611" providerId="LiveId" clId="{6C59C6E9-0E6E-420A-A1AB-10109172E705}" dt="2025-08-10T14:25:40.104" v="6061" actId="20577"/>
          <ac:spMkLst>
            <pc:docMk/>
            <pc:sldMk cId="4227549878" sldId="295"/>
            <ac:spMk id="7" creationId="{AFBC18E1-9AA9-FEFC-1285-4B0BA92B6981}"/>
          </ac:spMkLst>
        </pc:spChg>
        <pc:spChg chg="add mod">
          <ac:chgData name="Konrad Ritter" userId="a6e8e9d6da2f7611" providerId="LiveId" clId="{6C59C6E9-0E6E-420A-A1AB-10109172E705}" dt="2025-08-10T14:25:00.754" v="6044" actId="1076"/>
          <ac:spMkLst>
            <pc:docMk/>
            <pc:sldMk cId="4227549878" sldId="295"/>
            <ac:spMk id="12" creationId="{F2C47D96-5C19-00F0-CDE9-4EFA92853492}"/>
          </ac:spMkLst>
        </pc:spChg>
        <pc:spChg chg="add mod">
          <ac:chgData name="Konrad Ritter" userId="a6e8e9d6da2f7611" providerId="LiveId" clId="{6C59C6E9-0E6E-420A-A1AB-10109172E705}" dt="2025-08-10T14:28:07.471" v="6118" actId="20577"/>
          <ac:spMkLst>
            <pc:docMk/>
            <pc:sldMk cId="4227549878" sldId="295"/>
            <ac:spMk id="13" creationId="{2E92293D-601A-A63A-68C0-EAA65559E08D}"/>
          </ac:spMkLst>
        </pc:spChg>
        <pc:spChg chg="add mod">
          <ac:chgData name="Konrad Ritter" userId="a6e8e9d6da2f7611" providerId="LiveId" clId="{6C59C6E9-0E6E-420A-A1AB-10109172E705}" dt="2025-08-10T14:28:00.302" v="6111" actId="20577"/>
          <ac:spMkLst>
            <pc:docMk/>
            <pc:sldMk cId="4227549878" sldId="295"/>
            <ac:spMk id="14" creationId="{497F58EA-8F0B-C3DC-3E91-6D2DEDDB1E40}"/>
          </ac:spMkLst>
        </pc:spChg>
        <pc:spChg chg="add mod">
          <ac:chgData name="Konrad Ritter" userId="a6e8e9d6da2f7611" providerId="LiveId" clId="{6C59C6E9-0E6E-420A-A1AB-10109172E705}" dt="2025-08-10T14:30:13.749" v="6139" actId="20577"/>
          <ac:spMkLst>
            <pc:docMk/>
            <pc:sldMk cId="4227549878" sldId="295"/>
            <ac:spMk id="17" creationId="{97015C90-245A-91DF-E243-51B26B9B3BC5}"/>
          </ac:spMkLst>
        </pc:spChg>
        <pc:spChg chg="add mod">
          <ac:chgData name="Konrad Ritter" userId="a6e8e9d6da2f7611" providerId="LiveId" clId="{6C59C6E9-0E6E-420A-A1AB-10109172E705}" dt="2025-08-10T14:30:07.076" v="6133" actId="20577"/>
          <ac:spMkLst>
            <pc:docMk/>
            <pc:sldMk cId="4227549878" sldId="295"/>
            <ac:spMk id="18" creationId="{B859BA16-F155-FCC1-94B9-69A27462FB50}"/>
          </ac:spMkLst>
        </pc:spChg>
        <pc:spChg chg="add mod">
          <ac:chgData name="Konrad Ritter" userId="a6e8e9d6da2f7611" providerId="LiveId" clId="{6C59C6E9-0E6E-420A-A1AB-10109172E705}" dt="2025-08-10T14:34:46.940" v="6376" actId="20577"/>
          <ac:spMkLst>
            <pc:docMk/>
            <pc:sldMk cId="4227549878" sldId="295"/>
            <ac:spMk id="19" creationId="{B6F571B4-42EF-C994-452F-4E7C5462D3CA}"/>
          </ac:spMkLst>
        </pc:spChg>
        <pc:picChg chg="add mod">
          <ac:chgData name="Konrad Ritter" userId="a6e8e9d6da2f7611" providerId="LiveId" clId="{6C59C6E9-0E6E-420A-A1AB-10109172E705}" dt="2025-08-10T14:25:00.754" v="6044" actId="1076"/>
          <ac:picMkLst>
            <pc:docMk/>
            <pc:sldMk cId="4227549878" sldId="295"/>
            <ac:picMk id="5" creationId="{342F2F29-4813-01CE-2A1C-6D490928FB73}"/>
          </ac:picMkLst>
        </pc:picChg>
        <pc:picChg chg="add mod">
          <ac:chgData name="Konrad Ritter" userId="a6e8e9d6da2f7611" providerId="LiveId" clId="{6C59C6E9-0E6E-420A-A1AB-10109172E705}" dt="2025-08-10T14:28:30.804" v="6122" actId="14100"/>
          <ac:picMkLst>
            <pc:docMk/>
            <pc:sldMk cId="4227549878" sldId="295"/>
            <ac:picMk id="16" creationId="{C816E70C-71B7-51AD-DC7D-1EA3A238EFC5}"/>
          </ac:picMkLst>
        </pc:picChg>
      </pc:sldChg>
      <pc:sldChg chg="addSp modSp new mod">
        <pc:chgData name="Konrad Ritter" userId="a6e8e9d6da2f7611" providerId="LiveId" clId="{6C59C6E9-0E6E-420A-A1AB-10109172E705}" dt="2025-08-10T14:56:17.259" v="6794" actId="1076"/>
        <pc:sldMkLst>
          <pc:docMk/>
          <pc:sldMk cId="4233569515" sldId="296"/>
        </pc:sldMkLst>
        <pc:spChg chg="mod">
          <ac:chgData name="Konrad Ritter" userId="a6e8e9d6da2f7611" providerId="LiveId" clId="{6C59C6E9-0E6E-420A-A1AB-10109172E705}" dt="2025-08-10T14:36:23.770" v="6398" actId="113"/>
          <ac:spMkLst>
            <pc:docMk/>
            <pc:sldMk cId="4233569515" sldId="296"/>
            <ac:spMk id="2" creationId="{BBC1793C-A9CC-E031-FE70-2D58835618B2}"/>
          </ac:spMkLst>
        </pc:spChg>
        <pc:spChg chg="add mod">
          <ac:chgData name="Konrad Ritter" userId="a6e8e9d6da2f7611" providerId="LiveId" clId="{6C59C6E9-0E6E-420A-A1AB-10109172E705}" dt="2025-08-10T14:37:29.735" v="6473" actId="20577"/>
          <ac:spMkLst>
            <pc:docMk/>
            <pc:sldMk cId="4233569515" sldId="296"/>
            <ac:spMk id="3" creationId="{870C9DD5-657F-6D92-588A-7AE2A40F5DE2}"/>
          </ac:spMkLst>
        </pc:spChg>
        <pc:spChg chg="add mod">
          <ac:chgData name="Konrad Ritter" userId="a6e8e9d6da2f7611" providerId="LiveId" clId="{6C59C6E9-0E6E-420A-A1AB-10109172E705}" dt="2025-08-10T14:41:55.804" v="6762" actId="20577"/>
          <ac:spMkLst>
            <pc:docMk/>
            <pc:sldMk cId="4233569515" sldId="296"/>
            <ac:spMk id="4" creationId="{38091239-0B52-E449-2D63-F28C3352B68A}"/>
          </ac:spMkLst>
        </pc:spChg>
        <pc:spChg chg="add mod">
          <ac:chgData name="Konrad Ritter" userId="a6e8e9d6da2f7611" providerId="LiveId" clId="{6C59C6E9-0E6E-420A-A1AB-10109172E705}" dt="2025-08-10T14:56:17.259" v="6794" actId="1076"/>
          <ac:spMkLst>
            <pc:docMk/>
            <pc:sldMk cId="4233569515" sldId="296"/>
            <ac:spMk id="6" creationId="{11CAB265-6D12-3C46-0349-C33C446AE97F}"/>
          </ac:spMkLst>
        </pc:spChg>
        <pc:spChg chg="add mod">
          <ac:chgData name="Konrad Ritter" userId="a6e8e9d6da2f7611" providerId="LiveId" clId="{6C59C6E9-0E6E-420A-A1AB-10109172E705}" dt="2025-08-10T14:55:37.772" v="6789" actId="692"/>
          <ac:spMkLst>
            <pc:docMk/>
            <pc:sldMk cId="4233569515" sldId="296"/>
            <ac:spMk id="11" creationId="{590521ED-6996-D30E-988C-D5574637D5A3}"/>
          </ac:spMkLst>
        </pc:spChg>
        <pc:picChg chg="add mod">
          <ac:chgData name="Konrad Ritter" userId="a6e8e9d6da2f7611" providerId="LiveId" clId="{6C59C6E9-0E6E-420A-A1AB-10109172E705}" dt="2025-08-10T14:53:20.580" v="6764" actId="1076"/>
          <ac:picMkLst>
            <pc:docMk/>
            <pc:sldMk cId="4233569515" sldId="296"/>
            <ac:picMk id="5" creationId="{0F050139-162F-5A76-8B0A-005A10AEE7D4}"/>
          </ac:picMkLst>
        </pc:picChg>
        <pc:picChg chg="add mod">
          <ac:chgData name="Konrad Ritter" userId="a6e8e9d6da2f7611" providerId="LiveId" clId="{6C59C6E9-0E6E-420A-A1AB-10109172E705}" dt="2025-08-10T14:54:04.216" v="6774" actId="1076"/>
          <ac:picMkLst>
            <pc:docMk/>
            <pc:sldMk cId="4233569515" sldId="296"/>
            <ac:picMk id="7" creationId="{7399CB88-1162-D93C-C750-63E1466AEF5B}"/>
          </ac:picMkLst>
        </pc:picChg>
        <pc:picChg chg="add mod">
          <ac:chgData name="Konrad Ritter" userId="a6e8e9d6da2f7611" providerId="LiveId" clId="{6C59C6E9-0E6E-420A-A1AB-10109172E705}" dt="2025-08-10T14:56:00.240" v="6791" actId="1076"/>
          <ac:picMkLst>
            <pc:docMk/>
            <pc:sldMk cId="4233569515" sldId="296"/>
            <ac:picMk id="8" creationId="{B0B943D9-F428-B3D8-BF80-9A35A21775EA}"/>
          </ac:picMkLst>
        </pc:picChg>
        <pc:picChg chg="add mod">
          <ac:chgData name="Konrad Ritter" userId="a6e8e9d6da2f7611" providerId="LiveId" clId="{6C59C6E9-0E6E-420A-A1AB-10109172E705}" dt="2025-08-10T14:55:16.015" v="6781" actId="208"/>
          <ac:picMkLst>
            <pc:docMk/>
            <pc:sldMk cId="4233569515" sldId="296"/>
            <ac:picMk id="10" creationId="{30A0B777-806E-2E15-72CC-A8589C02450D}"/>
          </ac:picMkLst>
        </pc:picChg>
      </pc:sldChg>
      <pc:sldChg chg="addSp delSp modSp new mod">
        <pc:chgData name="Konrad Ritter" userId="a6e8e9d6da2f7611" providerId="LiveId" clId="{6C59C6E9-0E6E-420A-A1AB-10109172E705}" dt="2025-08-10T15:17:12.445" v="7245" actId="1076"/>
        <pc:sldMkLst>
          <pc:docMk/>
          <pc:sldMk cId="3195081745" sldId="297"/>
        </pc:sldMkLst>
        <pc:spChg chg="mod">
          <ac:chgData name="Konrad Ritter" userId="a6e8e9d6da2f7611" providerId="LiveId" clId="{6C59C6E9-0E6E-420A-A1AB-10109172E705}" dt="2025-08-10T15:00:05.694" v="6833" actId="20577"/>
          <ac:spMkLst>
            <pc:docMk/>
            <pc:sldMk cId="3195081745" sldId="297"/>
            <ac:spMk id="2" creationId="{DCD60A05-14D8-9B73-73A2-1BECC6548196}"/>
          </ac:spMkLst>
        </pc:spChg>
        <pc:spChg chg="add mod">
          <ac:chgData name="Konrad Ritter" userId="a6e8e9d6da2f7611" providerId="LiveId" clId="{6C59C6E9-0E6E-420A-A1AB-10109172E705}" dt="2025-08-10T15:12:49.981" v="7223" actId="1076"/>
          <ac:spMkLst>
            <pc:docMk/>
            <pc:sldMk cId="3195081745" sldId="297"/>
            <ac:spMk id="3" creationId="{62A7150C-AB26-7CA8-6804-7F57175DE0F3}"/>
          </ac:spMkLst>
        </pc:spChg>
        <pc:spChg chg="add mod">
          <ac:chgData name="Konrad Ritter" userId="a6e8e9d6da2f7611" providerId="LiveId" clId="{6C59C6E9-0E6E-420A-A1AB-10109172E705}" dt="2025-08-10T15:17:08.063" v="7244" actId="164"/>
          <ac:spMkLst>
            <pc:docMk/>
            <pc:sldMk cId="3195081745" sldId="297"/>
            <ac:spMk id="6" creationId="{BB4228C1-D053-868C-7386-29A0D39804FB}"/>
          </ac:spMkLst>
        </pc:spChg>
        <pc:spChg chg="add mod">
          <ac:chgData name="Konrad Ritter" userId="a6e8e9d6da2f7611" providerId="LiveId" clId="{6C59C6E9-0E6E-420A-A1AB-10109172E705}" dt="2025-08-10T15:08:21.981" v="7207" actId="164"/>
          <ac:spMkLst>
            <pc:docMk/>
            <pc:sldMk cId="3195081745" sldId="297"/>
            <ac:spMk id="7" creationId="{93FDBF58-242B-FE3C-3668-93CE0C04DDE1}"/>
          </ac:spMkLst>
        </pc:spChg>
        <pc:spChg chg="add mod">
          <ac:chgData name="Konrad Ritter" userId="a6e8e9d6da2f7611" providerId="LiveId" clId="{6C59C6E9-0E6E-420A-A1AB-10109172E705}" dt="2025-08-10T15:08:21.981" v="7207" actId="164"/>
          <ac:spMkLst>
            <pc:docMk/>
            <pc:sldMk cId="3195081745" sldId="297"/>
            <ac:spMk id="8" creationId="{CFDAE3C5-EE0E-FB4F-AA9F-5C1F88BB1CAE}"/>
          </ac:spMkLst>
        </pc:spChg>
        <pc:grpChg chg="add mod">
          <ac:chgData name="Konrad Ritter" userId="a6e8e9d6da2f7611" providerId="LiveId" clId="{6C59C6E9-0E6E-420A-A1AB-10109172E705}" dt="2025-08-10T15:15:29.708" v="7239" actId="1076"/>
          <ac:grpSpMkLst>
            <pc:docMk/>
            <pc:sldMk cId="3195081745" sldId="297"/>
            <ac:grpSpMk id="13" creationId="{11C7E670-9523-A331-EBE3-8828A8E507E0}"/>
          </ac:grpSpMkLst>
        </pc:grpChg>
        <pc:grpChg chg="mod">
          <ac:chgData name="Konrad Ritter" userId="a6e8e9d6da2f7611" providerId="LiveId" clId="{6C59C6E9-0E6E-420A-A1AB-10109172E705}" dt="2025-08-10T15:17:12.445" v="7245" actId="1076"/>
          <ac:grpSpMkLst>
            <pc:docMk/>
            <pc:sldMk cId="3195081745" sldId="297"/>
            <ac:grpSpMk id="30" creationId="{378289CF-86E1-D124-E542-8A93532C0819}"/>
          </ac:grpSpMkLst>
        </pc:grpChg>
        <pc:picChg chg="add mod">
          <ac:chgData name="Konrad Ritter" userId="a6e8e9d6da2f7611" providerId="LiveId" clId="{6C59C6E9-0E6E-420A-A1AB-10109172E705}" dt="2025-08-10T15:17:08.063" v="7244" actId="164"/>
          <ac:picMkLst>
            <pc:docMk/>
            <pc:sldMk cId="3195081745" sldId="297"/>
            <ac:picMk id="5" creationId="{047CE17E-F954-AAA5-8CFA-1CC6ABCDF61D}"/>
          </ac:picMkLst>
        </pc:picChg>
        <pc:picChg chg="add mod">
          <ac:chgData name="Konrad Ritter" userId="a6e8e9d6da2f7611" providerId="LiveId" clId="{6C59C6E9-0E6E-420A-A1AB-10109172E705}" dt="2025-08-10T15:17:08.063" v="7244" actId="164"/>
          <ac:picMkLst>
            <pc:docMk/>
            <pc:sldMk cId="3195081745" sldId="297"/>
            <ac:picMk id="15" creationId="{88D86D06-263F-7486-E5C9-06BA9268E7C4}"/>
          </ac:picMkLst>
        </pc:picChg>
        <pc:picChg chg="add mod">
          <ac:chgData name="Konrad Ritter" userId="a6e8e9d6da2f7611" providerId="LiveId" clId="{6C59C6E9-0E6E-420A-A1AB-10109172E705}" dt="2025-08-10T15:17:08.063" v="7244" actId="164"/>
          <ac:picMkLst>
            <pc:docMk/>
            <pc:sldMk cId="3195081745" sldId="297"/>
            <ac:picMk id="17" creationId="{2A113B51-35E8-B8A4-9236-039A7FB4E427}"/>
          </ac:picMkLst>
        </pc:picChg>
        <pc:picChg chg="add mod">
          <ac:chgData name="Konrad Ritter" userId="a6e8e9d6da2f7611" providerId="LiveId" clId="{6C59C6E9-0E6E-420A-A1AB-10109172E705}" dt="2025-08-10T15:17:08.063" v="7244" actId="164"/>
          <ac:picMkLst>
            <pc:docMk/>
            <pc:sldMk cId="3195081745" sldId="297"/>
            <ac:picMk id="19" creationId="{B1094897-2D44-6347-4860-CBF9BC98F583}"/>
          </ac:picMkLst>
        </pc:picChg>
        <pc:picChg chg="add mod">
          <ac:chgData name="Konrad Ritter" userId="a6e8e9d6da2f7611" providerId="LiveId" clId="{6C59C6E9-0E6E-420A-A1AB-10109172E705}" dt="2025-08-10T15:17:08.063" v="7244" actId="164"/>
          <ac:picMkLst>
            <pc:docMk/>
            <pc:sldMk cId="3195081745" sldId="297"/>
            <ac:picMk id="21" creationId="{95D615CE-4F24-C504-0A88-AD02495409A5}"/>
          </ac:picMkLst>
        </pc:picChg>
        <pc:picChg chg="add mod">
          <ac:chgData name="Konrad Ritter" userId="a6e8e9d6da2f7611" providerId="LiveId" clId="{6C59C6E9-0E6E-420A-A1AB-10109172E705}" dt="2025-08-10T15:17:08.063" v="7244" actId="164"/>
          <ac:picMkLst>
            <pc:docMk/>
            <pc:sldMk cId="3195081745" sldId="297"/>
            <ac:picMk id="22" creationId="{42CDD8D6-8D87-7487-F7B0-9B4C808A7309}"/>
          </ac:picMkLst>
        </pc:picChg>
        <pc:picChg chg="add mod">
          <ac:chgData name="Konrad Ritter" userId="a6e8e9d6da2f7611" providerId="LiveId" clId="{6C59C6E9-0E6E-420A-A1AB-10109172E705}" dt="2025-08-10T15:17:08.063" v="7244" actId="164"/>
          <ac:picMkLst>
            <pc:docMk/>
            <pc:sldMk cId="3195081745" sldId="297"/>
            <ac:picMk id="23" creationId="{0260467F-8F35-A21A-A19D-4B8E8D999868}"/>
          </ac:picMkLst>
        </pc:picChg>
        <pc:picChg chg="add mod">
          <ac:chgData name="Konrad Ritter" userId="a6e8e9d6da2f7611" providerId="LiveId" clId="{6C59C6E9-0E6E-420A-A1AB-10109172E705}" dt="2025-08-10T15:17:08.063" v="7244" actId="164"/>
          <ac:picMkLst>
            <pc:docMk/>
            <pc:sldMk cId="3195081745" sldId="297"/>
            <ac:picMk id="25" creationId="{482EFAF8-46B9-687F-B546-31DD0A9D9000}"/>
          </ac:picMkLst>
        </pc:picChg>
        <pc:picChg chg="add mod">
          <ac:chgData name="Konrad Ritter" userId="a6e8e9d6da2f7611" providerId="LiveId" clId="{6C59C6E9-0E6E-420A-A1AB-10109172E705}" dt="2025-08-10T15:17:08.063" v="7244" actId="164"/>
          <ac:picMkLst>
            <pc:docMk/>
            <pc:sldMk cId="3195081745" sldId="297"/>
            <ac:picMk id="29" creationId="{71BA8923-250C-0EE6-D8F1-4BBBF6506274}"/>
          </ac:picMkLst>
        </pc:picChg>
        <pc:cxnChg chg="add mod ord">
          <ac:chgData name="Konrad Ritter" userId="a6e8e9d6da2f7611" providerId="LiveId" clId="{6C59C6E9-0E6E-420A-A1AB-10109172E705}" dt="2025-08-10T15:08:21.981" v="7207" actId="164"/>
          <ac:cxnSpMkLst>
            <pc:docMk/>
            <pc:sldMk cId="3195081745" sldId="297"/>
            <ac:cxnSpMk id="12" creationId="{A08C6B00-7661-03A6-92C4-B14B1951DF51}"/>
          </ac:cxnSpMkLst>
        </pc:cxnChg>
      </pc:sldChg>
      <pc:sldChg chg="addSp modSp new mod">
        <pc:chgData name="Konrad Ritter" userId="a6e8e9d6da2f7611" providerId="LiveId" clId="{6C59C6E9-0E6E-420A-A1AB-10109172E705}" dt="2025-08-10T15:19:51.083" v="7264"/>
        <pc:sldMkLst>
          <pc:docMk/>
          <pc:sldMk cId="579698119" sldId="298"/>
        </pc:sldMkLst>
        <pc:spChg chg="mod">
          <ac:chgData name="Konrad Ritter" userId="a6e8e9d6da2f7611" providerId="LiveId" clId="{6C59C6E9-0E6E-420A-A1AB-10109172E705}" dt="2025-08-10T15:18:40.828" v="7262" actId="20577"/>
          <ac:spMkLst>
            <pc:docMk/>
            <pc:sldMk cId="579698119" sldId="298"/>
            <ac:spMk id="2" creationId="{E9FB60DA-1C18-AF75-1DD5-67D6EDEF42DD}"/>
          </ac:spMkLst>
        </pc:spChg>
        <pc:spChg chg="add mod">
          <ac:chgData name="Konrad Ritter" userId="a6e8e9d6da2f7611" providerId="LiveId" clId="{6C59C6E9-0E6E-420A-A1AB-10109172E705}" dt="2025-08-10T15:19:51.083" v="7264"/>
          <ac:spMkLst>
            <pc:docMk/>
            <pc:sldMk cId="579698119" sldId="298"/>
            <ac:spMk id="3" creationId="{F472D557-BB5F-A22C-FBEE-E922D2894326}"/>
          </ac:spMkLst>
        </pc:spChg>
        <pc:spChg chg="mod">
          <ac:chgData name="Konrad Ritter" userId="a6e8e9d6da2f7611" providerId="LiveId" clId="{6C59C6E9-0E6E-420A-A1AB-10109172E705}" dt="2025-08-10T15:19:51.083" v="7264"/>
          <ac:spMkLst>
            <pc:docMk/>
            <pc:sldMk cId="579698119" sldId="298"/>
            <ac:spMk id="13" creationId="{CE9A7780-0198-47AC-7FC7-D11BC3159F7F}"/>
          </ac:spMkLst>
        </pc:spChg>
        <pc:picChg chg="mod">
          <ac:chgData name="Konrad Ritter" userId="a6e8e9d6da2f7611" providerId="LiveId" clId="{6C59C6E9-0E6E-420A-A1AB-10109172E705}" dt="2025-08-10T15:19:51.083" v="7264"/>
          <ac:picMkLst>
            <pc:docMk/>
            <pc:sldMk cId="579698119" sldId="298"/>
            <ac:picMk id="6" creationId="{EA31D041-16B7-858E-AF54-8B38456F420E}"/>
          </ac:picMkLst>
        </pc:picChg>
        <pc:picChg chg="mod">
          <ac:chgData name="Konrad Ritter" userId="a6e8e9d6da2f7611" providerId="LiveId" clId="{6C59C6E9-0E6E-420A-A1AB-10109172E705}" dt="2025-08-10T15:19:51.083" v="7264"/>
          <ac:picMkLst>
            <pc:docMk/>
            <pc:sldMk cId="579698119" sldId="298"/>
            <ac:picMk id="7" creationId="{1F95095F-C746-A9BA-9B0B-97E3AF84335E}"/>
          </ac:picMkLst>
        </pc:picChg>
        <pc:picChg chg="mod">
          <ac:chgData name="Konrad Ritter" userId="a6e8e9d6da2f7611" providerId="LiveId" clId="{6C59C6E9-0E6E-420A-A1AB-10109172E705}" dt="2025-08-10T15:19:51.083" v="7264"/>
          <ac:picMkLst>
            <pc:docMk/>
            <pc:sldMk cId="579698119" sldId="298"/>
            <ac:picMk id="8" creationId="{0EFD298C-3FF9-EB50-2F47-09DD341477E6}"/>
          </ac:picMkLst>
        </pc:picChg>
        <pc:picChg chg="mod">
          <ac:chgData name="Konrad Ritter" userId="a6e8e9d6da2f7611" providerId="LiveId" clId="{6C59C6E9-0E6E-420A-A1AB-10109172E705}" dt="2025-08-10T15:19:51.083" v="7264"/>
          <ac:picMkLst>
            <pc:docMk/>
            <pc:sldMk cId="579698119" sldId="298"/>
            <ac:picMk id="10" creationId="{5AB747E1-ED74-51AA-55AF-0AC43F95DADE}"/>
          </ac:picMkLst>
        </pc:picChg>
        <pc:picChg chg="mod">
          <ac:chgData name="Konrad Ritter" userId="a6e8e9d6da2f7611" providerId="LiveId" clId="{6C59C6E9-0E6E-420A-A1AB-10109172E705}" dt="2025-08-10T15:19:51.083" v="7264"/>
          <ac:picMkLst>
            <pc:docMk/>
            <pc:sldMk cId="579698119" sldId="298"/>
            <ac:picMk id="11" creationId="{A9416E15-E105-D7CF-0C69-933A2E5E9A05}"/>
          </ac:picMkLst>
        </pc:picChg>
        <pc:picChg chg="mod">
          <ac:chgData name="Konrad Ritter" userId="a6e8e9d6da2f7611" providerId="LiveId" clId="{6C59C6E9-0E6E-420A-A1AB-10109172E705}" dt="2025-08-10T15:19:51.083" v="7264"/>
          <ac:picMkLst>
            <pc:docMk/>
            <pc:sldMk cId="579698119" sldId="298"/>
            <ac:picMk id="12" creationId="{23C805CB-7B01-40CC-7E6F-DB9E24133027}"/>
          </ac:picMkLst>
        </pc:picChg>
        <pc:picChg chg="mod">
          <ac:chgData name="Konrad Ritter" userId="a6e8e9d6da2f7611" providerId="LiveId" clId="{6C59C6E9-0E6E-420A-A1AB-10109172E705}" dt="2025-08-10T15:19:51.083" v="7264"/>
          <ac:picMkLst>
            <pc:docMk/>
            <pc:sldMk cId="579698119" sldId="298"/>
            <ac:picMk id="14" creationId="{7A88E6B3-A6D4-0018-9852-8C6A2CBA2D07}"/>
          </ac:picMkLst>
        </pc:picChg>
        <pc:picChg chg="mod">
          <ac:chgData name="Konrad Ritter" userId="a6e8e9d6da2f7611" providerId="LiveId" clId="{6C59C6E9-0E6E-420A-A1AB-10109172E705}" dt="2025-08-10T15:19:51.083" v="7264"/>
          <ac:picMkLst>
            <pc:docMk/>
            <pc:sldMk cId="579698119" sldId="298"/>
            <ac:picMk id="15" creationId="{9CFC9E6E-F64D-F020-DA59-010720B72BCF}"/>
          </ac:picMkLst>
        </pc:picChg>
      </pc:sldChg>
      <pc:sldChg chg="addSp modSp new mod">
        <pc:chgData name="Konrad Ritter" userId="a6e8e9d6da2f7611" providerId="LiveId" clId="{6C59C6E9-0E6E-420A-A1AB-10109172E705}" dt="2025-08-10T15:31:57.378" v="7442" actId="20577"/>
        <pc:sldMkLst>
          <pc:docMk/>
          <pc:sldMk cId="2344417930" sldId="299"/>
        </pc:sldMkLst>
        <pc:spChg chg="mod">
          <ac:chgData name="Konrad Ritter" userId="a6e8e9d6da2f7611" providerId="LiveId" clId="{6C59C6E9-0E6E-420A-A1AB-10109172E705}" dt="2025-08-10T15:21:30.740" v="7285" actId="113"/>
          <ac:spMkLst>
            <pc:docMk/>
            <pc:sldMk cId="2344417930" sldId="299"/>
            <ac:spMk id="2" creationId="{59727971-C28B-44B5-0946-5C21B5621C64}"/>
          </ac:spMkLst>
        </pc:spChg>
        <pc:spChg chg="add mod">
          <ac:chgData name="Konrad Ritter" userId="a6e8e9d6da2f7611" providerId="LiveId" clId="{6C59C6E9-0E6E-420A-A1AB-10109172E705}" dt="2025-08-10T15:22:04.384" v="7288" actId="1076"/>
          <ac:spMkLst>
            <pc:docMk/>
            <pc:sldMk cId="2344417930" sldId="299"/>
            <ac:spMk id="3" creationId="{7BE0D05A-F1E0-1662-1CDA-E0E416CCB9A0}"/>
          </ac:spMkLst>
        </pc:spChg>
        <pc:spChg chg="mod">
          <ac:chgData name="Konrad Ritter" userId="a6e8e9d6da2f7611" providerId="LiveId" clId="{6C59C6E9-0E6E-420A-A1AB-10109172E705}" dt="2025-08-10T15:21:58.391" v="7286"/>
          <ac:spMkLst>
            <pc:docMk/>
            <pc:sldMk cId="2344417930" sldId="299"/>
            <ac:spMk id="13" creationId="{0EEFF875-5F5A-BB2A-C35D-305C8650E9D9}"/>
          </ac:spMkLst>
        </pc:spChg>
        <pc:spChg chg="add mod">
          <ac:chgData name="Konrad Ritter" userId="a6e8e9d6da2f7611" providerId="LiveId" clId="{6C59C6E9-0E6E-420A-A1AB-10109172E705}" dt="2025-08-10T15:31:57.378" v="7442" actId="20577"/>
          <ac:spMkLst>
            <pc:docMk/>
            <pc:sldMk cId="2344417930" sldId="299"/>
            <ac:spMk id="17" creationId="{7D0B67D3-1BED-6F2E-7C6D-C5E93B860D55}"/>
          </ac:spMkLst>
        </pc:spChg>
        <pc:grpChg chg="mod">
          <ac:chgData name="Konrad Ritter" userId="a6e8e9d6da2f7611" providerId="LiveId" clId="{6C59C6E9-0E6E-420A-A1AB-10109172E705}" dt="2025-08-10T15:22:04.384" v="7288" actId="1076"/>
          <ac:grpSpMkLst>
            <pc:docMk/>
            <pc:sldMk cId="2344417930" sldId="299"/>
            <ac:grpSpMk id="4" creationId="{2683A276-D3FF-A626-4314-54B7FDCA8305}"/>
          </ac:grpSpMkLst>
        </pc:grpChg>
        <pc:picChg chg="mod">
          <ac:chgData name="Konrad Ritter" userId="a6e8e9d6da2f7611" providerId="LiveId" clId="{6C59C6E9-0E6E-420A-A1AB-10109172E705}" dt="2025-08-10T15:21:58.391" v="7286"/>
          <ac:picMkLst>
            <pc:docMk/>
            <pc:sldMk cId="2344417930" sldId="299"/>
            <ac:picMk id="6" creationId="{AE999A35-AEB4-8A66-973E-36741905F226}"/>
          </ac:picMkLst>
        </pc:picChg>
        <pc:picChg chg="mod">
          <ac:chgData name="Konrad Ritter" userId="a6e8e9d6da2f7611" providerId="LiveId" clId="{6C59C6E9-0E6E-420A-A1AB-10109172E705}" dt="2025-08-10T15:21:58.391" v="7286"/>
          <ac:picMkLst>
            <pc:docMk/>
            <pc:sldMk cId="2344417930" sldId="299"/>
            <ac:picMk id="8" creationId="{D35130E9-C4D5-2A19-4CE6-1CE291E6BD00}"/>
          </ac:picMkLst>
        </pc:picChg>
        <pc:picChg chg="mod">
          <ac:chgData name="Konrad Ritter" userId="a6e8e9d6da2f7611" providerId="LiveId" clId="{6C59C6E9-0E6E-420A-A1AB-10109172E705}" dt="2025-08-10T15:21:58.391" v="7286"/>
          <ac:picMkLst>
            <pc:docMk/>
            <pc:sldMk cId="2344417930" sldId="299"/>
            <ac:picMk id="9" creationId="{7E7ED015-8B12-DBCA-ECB4-357298CD893B}"/>
          </ac:picMkLst>
        </pc:picChg>
        <pc:picChg chg="mod">
          <ac:chgData name="Konrad Ritter" userId="a6e8e9d6da2f7611" providerId="LiveId" clId="{6C59C6E9-0E6E-420A-A1AB-10109172E705}" dt="2025-08-10T15:21:58.391" v="7286"/>
          <ac:picMkLst>
            <pc:docMk/>
            <pc:sldMk cId="2344417930" sldId="299"/>
            <ac:picMk id="10" creationId="{987B0989-A51F-F4A7-3E6D-4B6F8B6FBA10}"/>
          </ac:picMkLst>
        </pc:picChg>
        <pc:picChg chg="mod">
          <ac:chgData name="Konrad Ritter" userId="a6e8e9d6da2f7611" providerId="LiveId" clId="{6C59C6E9-0E6E-420A-A1AB-10109172E705}" dt="2025-08-10T15:21:58.391" v="7286"/>
          <ac:picMkLst>
            <pc:docMk/>
            <pc:sldMk cId="2344417930" sldId="299"/>
            <ac:picMk id="11" creationId="{416B0B76-8B62-63BB-84EA-CC4CC72A0CAD}"/>
          </ac:picMkLst>
        </pc:picChg>
        <pc:picChg chg="mod">
          <ac:chgData name="Konrad Ritter" userId="a6e8e9d6da2f7611" providerId="LiveId" clId="{6C59C6E9-0E6E-420A-A1AB-10109172E705}" dt="2025-08-10T15:21:58.391" v="7286"/>
          <ac:picMkLst>
            <pc:docMk/>
            <pc:sldMk cId="2344417930" sldId="299"/>
            <ac:picMk id="12" creationId="{45AF8CAE-5D42-775A-724B-ACEEF0730477}"/>
          </ac:picMkLst>
        </pc:picChg>
        <pc:picChg chg="mod">
          <ac:chgData name="Konrad Ritter" userId="a6e8e9d6da2f7611" providerId="LiveId" clId="{6C59C6E9-0E6E-420A-A1AB-10109172E705}" dt="2025-08-10T15:21:58.391" v="7286"/>
          <ac:picMkLst>
            <pc:docMk/>
            <pc:sldMk cId="2344417930" sldId="299"/>
            <ac:picMk id="15" creationId="{075A7EB4-33B8-AFD5-D173-FE6B6146556D}"/>
          </ac:picMkLst>
        </pc:picChg>
        <pc:picChg chg="mod">
          <ac:chgData name="Konrad Ritter" userId="a6e8e9d6da2f7611" providerId="LiveId" clId="{6C59C6E9-0E6E-420A-A1AB-10109172E705}" dt="2025-08-10T15:21:58.391" v="7286"/>
          <ac:picMkLst>
            <pc:docMk/>
            <pc:sldMk cId="2344417930" sldId="299"/>
            <ac:picMk id="16" creationId="{31E0DBF0-EC22-FD96-DCDF-658992E86781}"/>
          </ac:picMkLst>
        </pc:picChg>
      </pc:sldChg>
      <pc:sldChg chg="addSp delSp modSp new mod">
        <pc:chgData name="Konrad Ritter" userId="a6e8e9d6da2f7611" providerId="LiveId" clId="{6C59C6E9-0E6E-420A-A1AB-10109172E705}" dt="2025-08-10T16:03:49.630" v="7877" actId="20577"/>
        <pc:sldMkLst>
          <pc:docMk/>
          <pc:sldMk cId="3870793534" sldId="300"/>
        </pc:sldMkLst>
        <pc:spChg chg="mod">
          <ac:chgData name="Konrad Ritter" userId="a6e8e9d6da2f7611" providerId="LiveId" clId="{6C59C6E9-0E6E-420A-A1AB-10109172E705}" dt="2025-08-10T15:49:43.854" v="7468" actId="20577"/>
          <ac:spMkLst>
            <pc:docMk/>
            <pc:sldMk cId="3870793534" sldId="300"/>
            <ac:spMk id="2" creationId="{DE528017-E366-9474-A8DD-B7DC6C0F07DF}"/>
          </ac:spMkLst>
        </pc:spChg>
        <pc:spChg chg="add mod">
          <ac:chgData name="Konrad Ritter" userId="a6e8e9d6da2f7611" providerId="LiveId" clId="{6C59C6E9-0E6E-420A-A1AB-10109172E705}" dt="2025-08-10T16:00:05.139" v="7765" actId="14100"/>
          <ac:spMkLst>
            <pc:docMk/>
            <pc:sldMk cId="3870793534" sldId="300"/>
            <ac:spMk id="3" creationId="{76BE60A3-20CA-396C-B44C-1A1EEE885D13}"/>
          </ac:spMkLst>
        </pc:spChg>
        <pc:spChg chg="mod">
          <ac:chgData name="Konrad Ritter" userId="a6e8e9d6da2f7611" providerId="LiveId" clId="{6C59C6E9-0E6E-420A-A1AB-10109172E705}" dt="2025-08-10T15:50:56.265" v="7469"/>
          <ac:spMkLst>
            <pc:docMk/>
            <pc:sldMk cId="3870793534" sldId="300"/>
            <ac:spMk id="13" creationId="{D21B42A0-E48D-C280-1E69-D3D13AB182ED}"/>
          </ac:spMkLst>
        </pc:spChg>
        <pc:spChg chg="add mod">
          <ac:chgData name="Konrad Ritter" userId="a6e8e9d6da2f7611" providerId="LiveId" clId="{6C59C6E9-0E6E-420A-A1AB-10109172E705}" dt="2025-08-10T16:03:49.630" v="7877" actId="20577"/>
          <ac:spMkLst>
            <pc:docMk/>
            <pc:sldMk cId="3870793534" sldId="300"/>
            <ac:spMk id="16" creationId="{201952DA-0A1E-17C6-C0A8-C3146BBE3125}"/>
          </ac:spMkLst>
        </pc:spChg>
        <pc:grpChg chg="add mod">
          <ac:chgData name="Konrad Ritter" userId="a6e8e9d6da2f7611" providerId="LiveId" clId="{6C59C6E9-0E6E-420A-A1AB-10109172E705}" dt="2025-08-10T16:00:14.552" v="7784" actId="1036"/>
          <ac:grpSpMkLst>
            <pc:docMk/>
            <pc:sldMk cId="3870793534" sldId="300"/>
            <ac:grpSpMk id="9" creationId="{5621A9FE-4EFA-FF1C-12CB-EAEA756B1D4B}"/>
          </ac:grpSpMkLst>
        </pc:grpChg>
        <pc:picChg chg="add mod">
          <ac:chgData name="Konrad Ritter" userId="a6e8e9d6da2f7611" providerId="LiveId" clId="{6C59C6E9-0E6E-420A-A1AB-10109172E705}" dt="2025-08-10T16:00:14.552" v="7784" actId="1036"/>
          <ac:picMkLst>
            <pc:docMk/>
            <pc:sldMk cId="3870793534" sldId="300"/>
            <ac:picMk id="5" creationId="{7B3E5819-F974-945E-F80E-517066DCBA5E}"/>
          </ac:picMkLst>
        </pc:picChg>
        <pc:picChg chg="add mod">
          <ac:chgData name="Konrad Ritter" userId="a6e8e9d6da2f7611" providerId="LiveId" clId="{6C59C6E9-0E6E-420A-A1AB-10109172E705}" dt="2025-08-10T16:00:14.552" v="7784" actId="1036"/>
          <ac:picMkLst>
            <pc:docMk/>
            <pc:sldMk cId="3870793534" sldId="300"/>
            <ac:picMk id="6" creationId="{E2812E2D-8E56-A517-59B1-BE29B8BEAF8A}"/>
          </ac:picMkLst>
        </pc:picChg>
        <pc:picChg chg="add mod">
          <ac:chgData name="Konrad Ritter" userId="a6e8e9d6da2f7611" providerId="LiveId" clId="{6C59C6E9-0E6E-420A-A1AB-10109172E705}" dt="2025-08-10T16:00:14.552" v="7784" actId="1036"/>
          <ac:picMkLst>
            <pc:docMk/>
            <pc:sldMk cId="3870793534" sldId="300"/>
            <ac:picMk id="7" creationId="{1834C931-99E3-FAB5-5EB2-7BB0D4045B30}"/>
          </ac:picMkLst>
        </pc:picChg>
        <pc:picChg chg="add mod">
          <ac:chgData name="Konrad Ritter" userId="a6e8e9d6da2f7611" providerId="LiveId" clId="{6C59C6E9-0E6E-420A-A1AB-10109172E705}" dt="2025-08-10T16:00:14.552" v="7784" actId="1036"/>
          <ac:picMkLst>
            <pc:docMk/>
            <pc:sldMk cId="3870793534" sldId="300"/>
            <ac:picMk id="8" creationId="{C10594B8-44AA-EFD7-6952-A1B456D8EF10}"/>
          </ac:picMkLst>
        </pc:picChg>
        <pc:picChg chg="mod">
          <ac:chgData name="Konrad Ritter" userId="a6e8e9d6da2f7611" providerId="LiveId" clId="{6C59C6E9-0E6E-420A-A1AB-10109172E705}" dt="2025-08-10T15:50:56.265" v="7469"/>
          <ac:picMkLst>
            <pc:docMk/>
            <pc:sldMk cId="3870793534" sldId="300"/>
            <ac:picMk id="12" creationId="{8F3CC2DD-9565-7BC3-EA83-D02C3C1F5F07}"/>
          </ac:picMkLst>
        </pc:picChg>
        <pc:picChg chg="add mod">
          <ac:chgData name="Konrad Ritter" userId="a6e8e9d6da2f7611" providerId="LiveId" clId="{6C59C6E9-0E6E-420A-A1AB-10109172E705}" dt="2025-08-10T16:00:14.552" v="7784" actId="1036"/>
          <ac:picMkLst>
            <pc:docMk/>
            <pc:sldMk cId="3870793534" sldId="300"/>
            <ac:picMk id="14" creationId="{67016B60-B694-E140-3394-1D41E760A77F}"/>
          </ac:picMkLst>
        </pc:picChg>
      </pc:sldChg>
      <pc:sldChg chg="addSp modSp new mod">
        <pc:chgData name="Konrad Ritter" userId="a6e8e9d6da2f7611" providerId="LiveId" clId="{6C59C6E9-0E6E-420A-A1AB-10109172E705}" dt="2025-08-10T16:15:22.038" v="8659" actId="20577"/>
        <pc:sldMkLst>
          <pc:docMk/>
          <pc:sldMk cId="4276383303" sldId="301"/>
        </pc:sldMkLst>
        <pc:spChg chg="mod">
          <ac:chgData name="Konrad Ritter" userId="a6e8e9d6da2f7611" providerId="LiveId" clId="{6C59C6E9-0E6E-420A-A1AB-10109172E705}" dt="2025-08-10T16:05:44.210" v="7905" actId="20577"/>
          <ac:spMkLst>
            <pc:docMk/>
            <pc:sldMk cId="4276383303" sldId="301"/>
            <ac:spMk id="2" creationId="{D2E301AA-985D-AA8B-4ECC-8DF97FD31F61}"/>
          </ac:spMkLst>
        </pc:spChg>
        <pc:spChg chg="add mod">
          <ac:chgData name="Konrad Ritter" userId="a6e8e9d6da2f7611" providerId="LiveId" clId="{6C59C6E9-0E6E-420A-A1AB-10109172E705}" dt="2025-08-10T16:11:15.228" v="8439" actId="20577"/>
          <ac:spMkLst>
            <pc:docMk/>
            <pc:sldMk cId="4276383303" sldId="301"/>
            <ac:spMk id="3" creationId="{9550FA95-2663-E15B-E16D-A632610C5564}"/>
          </ac:spMkLst>
        </pc:spChg>
        <pc:spChg chg="add mod">
          <ac:chgData name="Konrad Ritter" userId="a6e8e9d6da2f7611" providerId="LiveId" clId="{6C59C6E9-0E6E-420A-A1AB-10109172E705}" dt="2025-08-10T16:15:22.038" v="8659" actId="20577"/>
          <ac:spMkLst>
            <pc:docMk/>
            <pc:sldMk cId="4276383303" sldId="301"/>
            <ac:spMk id="15" creationId="{73DE3716-9271-0622-F414-EAE2755156BB}"/>
          </ac:spMkLst>
        </pc:spChg>
        <pc:grpChg chg="mod">
          <ac:chgData name="Konrad Ritter" userId="a6e8e9d6da2f7611" providerId="LiveId" clId="{6C59C6E9-0E6E-420A-A1AB-10109172E705}" dt="2025-08-10T16:07:33.041" v="7938" actId="1076"/>
          <ac:grpSpMkLst>
            <pc:docMk/>
            <pc:sldMk cId="4276383303" sldId="301"/>
            <ac:grpSpMk id="4" creationId="{7A636D44-79B3-BD4F-8C0F-836B490F80DD}"/>
          </ac:grpSpMkLst>
        </pc:grpChg>
        <pc:picChg chg="mod">
          <ac:chgData name="Konrad Ritter" userId="a6e8e9d6da2f7611" providerId="LiveId" clId="{6C59C6E9-0E6E-420A-A1AB-10109172E705}" dt="2025-08-10T16:07:14.909" v="7933"/>
          <ac:picMkLst>
            <pc:docMk/>
            <pc:sldMk cId="4276383303" sldId="301"/>
            <ac:picMk id="5" creationId="{B5057673-102E-7978-0DC8-3D6B222C3F87}"/>
          </ac:picMkLst>
        </pc:picChg>
        <pc:picChg chg="mod">
          <ac:chgData name="Konrad Ritter" userId="a6e8e9d6da2f7611" providerId="LiveId" clId="{6C59C6E9-0E6E-420A-A1AB-10109172E705}" dt="2025-08-10T16:07:14.909" v="7933"/>
          <ac:picMkLst>
            <pc:docMk/>
            <pc:sldMk cId="4276383303" sldId="301"/>
            <ac:picMk id="6" creationId="{24215607-0696-C4F6-E437-25B5FAFAF9D8}"/>
          </ac:picMkLst>
        </pc:picChg>
        <pc:picChg chg="mod">
          <ac:chgData name="Konrad Ritter" userId="a6e8e9d6da2f7611" providerId="LiveId" clId="{6C59C6E9-0E6E-420A-A1AB-10109172E705}" dt="2025-08-10T16:07:14.909" v="7933"/>
          <ac:picMkLst>
            <pc:docMk/>
            <pc:sldMk cId="4276383303" sldId="301"/>
            <ac:picMk id="7" creationId="{01FC9F76-8D34-5674-6615-A16F27FF2CE6}"/>
          </ac:picMkLst>
        </pc:picChg>
        <pc:picChg chg="mod">
          <ac:chgData name="Konrad Ritter" userId="a6e8e9d6da2f7611" providerId="LiveId" clId="{6C59C6E9-0E6E-420A-A1AB-10109172E705}" dt="2025-08-10T16:07:14.909" v="7933"/>
          <ac:picMkLst>
            <pc:docMk/>
            <pc:sldMk cId="4276383303" sldId="301"/>
            <ac:picMk id="8" creationId="{C0104677-7C81-D949-0193-F475B08CD704}"/>
          </ac:picMkLst>
        </pc:picChg>
        <pc:picChg chg="mod">
          <ac:chgData name="Konrad Ritter" userId="a6e8e9d6da2f7611" providerId="LiveId" clId="{6C59C6E9-0E6E-420A-A1AB-10109172E705}" dt="2025-08-10T16:07:14.909" v="7933"/>
          <ac:picMkLst>
            <pc:docMk/>
            <pc:sldMk cId="4276383303" sldId="301"/>
            <ac:picMk id="9" creationId="{5179131C-8B55-3F19-454A-64D51E66231E}"/>
          </ac:picMkLst>
        </pc:picChg>
        <pc:picChg chg="mod">
          <ac:chgData name="Konrad Ritter" userId="a6e8e9d6da2f7611" providerId="LiveId" clId="{6C59C6E9-0E6E-420A-A1AB-10109172E705}" dt="2025-08-10T16:07:14.909" v="7933"/>
          <ac:picMkLst>
            <pc:docMk/>
            <pc:sldMk cId="4276383303" sldId="301"/>
            <ac:picMk id="10" creationId="{142935E3-EBE4-A43E-87BA-3A106BB5B794}"/>
          </ac:picMkLst>
        </pc:picChg>
        <pc:picChg chg="mod">
          <ac:chgData name="Konrad Ritter" userId="a6e8e9d6da2f7611" providerId="LiveId" clId="{6C59C6E9-0E6E-420A-A1AB-10109172E705}" dt="2025-08-10T16:07:14.909" v="7933"/>
          <ac:picMkLst>
            <pc:docMk/>
            <pc:sldMk cId="4276383303" sldId="301"/>
            <ac:picMk id="11" creationId="{0E04C9DF-1872-6615-77E9-3306F048D0CB}"/>
          </ac:picMkLst>
        </pc:picChg>
        <pc:picChg chg="mod">
          <ac:chgData name="Konrad Ritter" userId="a6e8e9d6da2f7611" providerId="LiveId" clId="{6C59C6E9-0E6E-420A-A1AB-10109172E705}" dt="2025-08-10T16:07:14.909" v="7933"/>
          <ac:picMkLst>
            <pc:docMk/>
            <pc:sldMk cId="4276383303" sldId="301"/>
            <ac:picMk id="12" creationId="{C0241159-6A54-073B-A7CE-B057E56DD3E7}"/>
          </ac:picMkLst>
        </pc:picChg>
        <pc:picChg chg="mod">
          <ac:chgData name="Konrad Ritter" userId="a6e8e9d6da2f7611" providerId="LiveId" clId="{6C59C6E9-0E6E-420A-A1AB-10109172E705}" dt="2025-08-10T16:07:14.909" v="7933"/>
          <ac:picMkLst>
            <pc:docMk/>
            <pc:sldMk cId="4276383303" sldId="301"/>
            <ac:picMk id="13" creationId="{21B707BB-E202-16E8-AE25-A2A6E1B9AB1D}"/>
          </ac:picMkLst>
        </pc:picChg>
        <pc:picChg chg="mod">
          <ac:chgData name="Konrad Ritter" userId="a6e8e9d6da2f7611" providerId="LiveId" clId="{6C59C6E9-0E6E-420A-A1AB-10109172E705}" dt="2025-08-10T16:07:14.909" v="7933"/>
          <ac:picMkLst>
            <pc:docMk/>
            <pc:sldMk cId="4276383303" sldId="301"/>
            <ac:picMk id="14" creationId="{C9EC403D-F9FC-D4F4-8ADE-21ECF1F47E07}"/>
          </ac:picMkLst>
        </pc:picChg>
      </pc:sldChg>
      <pc:sldChg chg="addSp modSp new mod">
        <pc:chgData name="Konrad Ritter" userId="a6e8e9d6da2f7611" providerId="LiveId" clId="{6C59C6E9-0E6E-420A-A1AB-10109172E705}" dt="2025-08-10T16:22:46.535" v="8898" actId="1076"/>
        <pc:sldMkLst>
          <pc:docMk/>
          <pc:sldMk cId="1066882841" sldId="302"/>
        </pc:sldMkLst>
        <pc:spChg chg="mod">
          <ac:chgData name="Konrad Ritter" userId="a6e8e9d6da2f7611" providerId="LiveId" clId="{6C59C6E9-0E6E-420A-A1AB-10109172E705}" dt="2025-08-10T16:16:49.599" v="8676" actId="115"/>
          <ac:spMkLst>
            <pc:docMk/>
            <pc:sldMk cId="1066882841" sldId="302"/>
            <ac:spMk id="2" creationId="{C29CD106-9A7B-73F8-69C9-4E4B1F8B8192}"/>
          </ac:spMkLst>
        </pc:spChg>
        <pc:spChg chg="add mod">
          <ac:chgData name="Konrad Ritter" userId="a6e8e9d6da2f7611" providerId="LiveId" clId="{6C59C6E9-0E6E-420A-A1AB-10109172E705}" dt="2025-08-10T16:20:44.875" v="8892" actId="20577"/>
          <ac:spMkLst>
            <pc:docMk/>
            <pc:sldMk cId="1066882841" sldId="302"/>
            <ac:spMk id="3" creationId="{2B1185BD-40B2-1799-55AE-ADDEE208C61D}"/>
          </ac:spMkLst>
        </pc:spChg>
        <pc:spChg chg="add mod">
          <ac:chgData name="Konrad Ritter" userId="a6e8e9d6da2f7611" providerId="LiveId" clId="{6C59C6E9-0E6E-420A-A1AB-10109172E705}" dt="2025-08-10T16:17:45.115" v="8747" actId="20577"/>
          <ac:spMkLst>
            <pc:docMk/>
            <pc:sldMk cId="1066882841" sldId="302"/>
            <ac:spMk id="4" creationId="{D1120B88-9A3F-EB2C-D5B2-527DA075EE22}"/>
          </ac:spMkLst>
        </pc:spChg>
        <pc:picChg chg="add mod">
          <ac:chgData name="Konrad Ritter" userId="a6e8e9d6da2f7611" providerId="LiveId" clId="{6C59C6E9-0E6E-420A-A1AB-10109172E705}" dt="2025-08-10T16:22:46.535" v="8898" actId="1076"/>
          <ac:picMkLst>
            <pc:docMk/>
            <pc:sldMk cId="1066882841" sldId="302"/>
            <ac:picMk id="6" creationId="{BCA61E25-8385-5E5F-5B0A-117C68CB3EC9}"/>
          </ac:picMkLst>
        </pc:picChg>
      </pc:sldChg>
      <pc:sldChg chg="addSp delSp modSp new mod">
        <pc:chgData name="Konrad Ritter" userId="a6e8e9d6da2f7611" providerId="LiveId" clId="{6C59C6E9-0E6E-420A-A1AB-10109172E705}" dt="2025-08-10T16:51:29.975" v="10443" actId="1036"/>
        <pc:sldMkLst>
          <pc:docMk/>
          <pc:sldMk cId="2390239856" sldId="303"/>
        </pc:sldMkLst>
        <pc:spChg chg="mod">
          <ac:chgData name="Konrad Ritter" userId="a6e8e9d6da2f7611" providerId="LiveId" clId="{6C59C6E9-0E6E-420A-A1AB-10109172E705}" dt="2025-08-10T16:24:17.373" v="8917" actId="113"/>
          <ac:spMkLst>
            <pc:docMk/>
            <pc:sldMk cId="2390239856" sldId="303"/>
            <ac:spMk id="2" creationId="{6949E949-96F3-9082-F790-FDBB38775745}"/>
          </ac:spMkLst>
        </pc:spChg>
        <pc:spChg chg="add mod">
          <ac:chgData name="Konrad Ritter" userId="a6e8e9d6da2f7611" providerId="LiveId" clId="{6C59C6E9-0E6E-420A-A1AB-10109172E705}" dt="2025-08-10T16:50:15.588" v="10421" actId="1076"/>
          <ac:spMkLst>
            <pc:docMk/>
            <pc:sldMk cId="2390239856" sldId="303"/>
            <ac:spMk id="3" creationId="{39F39D14-3128-0E15-9F96-F534219C0567}"/>
          </ac:spMkLst>
        </pc:spChg>
        <pc:spChg chg="add mod">
          <ac:chgData name="Konrad Ritter" userId="a6e8e9d6da2f7611" providerId="LiveId" clId="{6C59C6E9-0E6E-420A-A1AB-10109172E705}" dt="2025-08-10T16:50:15.588" v="10421" actId="1076"/>
          <ac:spMkLst>
            <pc:docMk/>
            <pc:sldMk cId="2390239856" sldId="303"/>
            <ac:spMk id="4" creationId="{625CF468-C135-E6C7-0C30-3B87C0F15DB4}"/>
          </ac:spMkLst>
        </pc:spChg>
        <pc:spChg chg="add mod">
          <ac:chgData name="Konrad Ritter" userId="a6e8e9d6da2f7611" providerId="LiveId" clId="{6C59C6E9-0E6E-420A-A1AB-10109172E705}" dt="2025-08-10T16:34:37.923" v="9564" actId="164"/>
          <ac:spMkLst>
            <pc:docMk/>
            <pc:sldMk cId="2390239856" sldId="303"/>
            <ac:spMk id="9" creationId="{FF6BA8E3-B0FA-A1E7-70FE-F73FD38D4E06}"/>
          </ac:spMkLst>
        </pc:spChg>
        <pc:spChg chg="add mod">
          <ac:chgData name="Konrad Ritter" userId="a6e8e9d6da2f7611" providerId="LiveId" clId="{6C59C6E9-0E6E-420A-A1AB-10109172E705}" dt="2025-08-10T16:34:57.113" v="9566" actId="164"/>
          <ac:spMkLst>
            <pc:docMk/>
            <pc:sldMk cId="2390239856" sldId="303"/>
            <ac:spMk id="13" creationId="{2A0C1279-AD45-D682-DA99-E91F1D63ABC1}"/>
          </ac:spMkLst>
        </pc:spChg>
        <pc:spChg chg="add mod">
          <ac:chgData name="Konrad Ritter" userId="a6e8e9d6da2f7611" providerId="LiveId" clId="{6C59C6E9-0E6E-420A-A1AB-10109172E705}" dt="2025-08-10T16:51:21.973" v="10426" actId="164"/>
          <ac:spMkLst>
            <pc:docMk/>
            <pc:sldMk cId="2390239856" sldId="303"/>
            <ac:spMk id="18" creationId="{61AC63CE-E2E5-33FD-ABB1-FE344EF3302B}"/>
          </ac:spMkLst>
        </pc:spChg>
        <pc:spChg chg="add mod">
          <ac:chgData name="Konrad Ritter" userId="a6e8e9d6da2f7611" providerId="LiveId" clId="{6C59C6E9-0E6E-420A-A1AB-10109172E705}" dt="2025-08-10T16:51:21.973" v="10426" actId="164"/>
          <ac:spMkLst>
            <pc:docMk/>
            <pc:sldMk cId="2390239856" sldId="303"/>
            <ac:spMk id="19" creationId="{D508725F-6134-DB8F-7C0F-32CEADDBA478}"/>
          </ac:spMkLst>
        </pc:spChg>
        <pc:spChg chg="add mod">
          <ac:chgData name="Konrad Ritter" userId="a6e8e9d6da2f7611" providerId="LiveId" clId="{6C59C6E9-0E6E-420A-A1AB-10109172E705}" dt="2025-08-10T16:51:21.973" v="10426" actId="164"/>
          <ac:spMkLst>
            <pc:docMk/>
            <pc:sldMk cId="2390239856" sldId="303"/>
            <ac:spMk id="20" creationId="{B5278A20-7085-3165-F0B3-2E1D443A0304}"/>
          </ac:spMkLst>
        </pc:spChg>
        <pc:spChg chg="add mod">
          <ac:chgData name="Konrad Ritter" userId="a6e8e9d6da2f7611" providerId="LiveId" clId="{6C59C6E9-0E6E-420A-A1AB-10109172E705}" dt="2025-08-10T16:51:21.973" v="10426" actId="164"/>
          <ac:spMkLst>
            <pc:docMk/>
            <pc:sldMk cId="2390239856" sldId="303"/>
            <ac:spMk id="22" creationId="{7C729186-F40F-BDAF-AB09-D914D5A7BAFF}"/>
          </ac:spMkLst>
        </pc:spChg>
        <pc:grpChg chg="add mod">
          <ac:chgData name="Konrad Ritter" userId="a6e8e9d6da2f7611" providerId="LiveId" clId="{6C59C6E9-0E6E-420A-A1AB-10109172E705}" dt="2025-08-10T16:51:21.973" v="10426" actId="164"/>
          <ac:grpSpMkLst>
            <pc:docMk/>
            <pc:sldMk cId="2390239856" sldId="303"/>
            <ac:grpSpMk id="14" creationId="{9F85A7DE-DDC4-C976-A9B1-9163F0CA8401}"/>
          </ac:grpSpMkLst>
        </pc:grpChg>
        <pc:grpChg chg="add mod">
          <ac:chgData name="Konrad Ritter" userId="a6e8e9d6da2f7611" providerId="LiveId" clId="{6C59C6E9-0E6E-420A-A1AB-10109172E705}" dt="2025-08-10T16:51:21.973" v="10426" actId="164"/>
          <ac:grpSpMkLst>
            <pc:docMk/>
            <pc:sldMk cId="2390239856" sldId="303"/>
            <ac:grpSpMk id="15" creationId="{029C1433-DD25-215B-E1C8-70A1F6FAB168}"/>
          </ac:grpSpMkLst>
        </pc:grpChg>
        <pc:grpChg chg="add mod">
          <ac:chgData name="Konrad Ritter" userId="a6e8e9d6da2f7611" providerId="LiveId" clId="{6C59C6E9-0E6E-420A-A1AB-10109172E705}" dt="2025-08-10T16:51:29.975" v="10443" actId="1036"/>
          <ac:grpSpMkLst>
            <pc:docMk/>
            <pc:sldMk cId="2390239856" sldId="303"/>
            <ac:grpSpMk id="23" creationId="{0D9A1749-AE72-08C6-C0B0-DDE3CB4C92FC}"/>
          </ac:grpSpMkLst>
        </pc:grpChg>
        <pc:picChg chg="add mod">
          <ac:chgData name="Konrad Ritter" userId="a6e8e9d6da2f7611" providerId="LiveId" clId="{6C59C6E9-0E6E-420A-A1AB-10109172E705}" dt="2025-08-10T16:34:37.923" v="9564" actId="164"/>
          <ac:picMkLst>
            <pc:docMk/>
            <pc:sldMk cId="2390239856" sldId="303"/>
            <ac:picMk id="6" creationId="{C0EFD75D-3537-0F2A-58BE-FCDF7BBA9217}"/>
          </ac:picMkLst>
        </pc:picChg>
        <pc:picChg chg="add mod">
          <ac:chgData name="Konrad Ritter" userId="a6e8e9d6da2f7611" providerId="LiveId" clId="{6C59C6E9-0E6E-420A-A1AB-10109172E705}" dt="2025-08-10T16:34:37.923" v="9564" actId="164"/>
          <ac:picMkLst>
            <pc:docMk/>
            <pc:sldMk cId="2390239856" sldId="303"/>
            <ac:picMk id="7" creationId="{B52E4FE8-9037-234D-527A-D29E634C95D7}"/>
          </ac:picMkLst>
        </pc:picChg>
        <pc:picChg chg="add mod">
          <ac:chgData name="Konrad Ritter" userId="a6e8e9d6da2f7611" providerId="LiveId" clId="{6C59C6E9-0E6E-420A-A1AB-10109172E705}" dt="2025-08-10T16:34:37.923" v="9564" actId="164"/>
          <ac:picMkLst>
            <pc:docMk/>
            <pc:sldMk cId="2390239856" sldId="303"/>
            <ac:picMk id="8" creationId="{2BC856B5-A3FA-CDF9-9EC3-5C8AEC30003B}"/>
          </ac:picMkLst>
        </pc:picChg>
        <pc:picChg chg="add mod">
          <ac:chgData name="Konrad Ritter" userId="a6e8e9d6da2f7611" providerId="LiveId" clId="{6C59C6E9-0E6E-420A-A1AB-10109172E705}" dt="2025-08-10T16:34:57.113" v="9566" actId="164"/>
          <ac:picMkLst>
            <pc:docMk/>
            <pc:sldMk cId="2390239856" sldId="303"/>
            <ac:picMk id="10" creationId="{F1069217-9D26-0D2F-8964-CC25AF6A00E2}"/>
          </ac:picMkLst>
        </pc:picChg>
        <pc:picChg chg="add mod">
          <ac:chgData name="Konrad Ritter" userId="a6e8e9d6da2f7611" providerId="LiveId" clId="{6C59C6E9-0E6E-420A-A1AB-10109172E705}" dt="2025-08-10T16:34:57.113" v="9566" actId="164"/>
          <ac:picMkLst>
            <pc:docMk/>
            <pc:sldMk cId="2390239856" sldId="303"/>
            <ac:picMk id="12" creationId="{0D996536-A2BB-B366-088E-D10CDD09E97A}"/>
          </ac:picMkLst>
        </pc:picChg>
        <pc:picChg chg="add mod">
          <ac:chgData name="Konrad Ritter" userId="a6e8e9d6da2f7611" providerId="LiveId" clId="{6C59C6E9-0E6E-420A-A1AB-10109172E705}" dt="2025-08-10T16:51:21.973" v="10426" actId="164"/>
          <ac:picMkLst>
            <pc:docMk/>
            <pc:sldMk cId="2390239856" sldId="303"/>
            <ac:picMk id="17" creationId="{5BB71B81-1BCA-946D-01E8-FF5C58F82B1F}"/>
          </ac:picMkLst>
        </pc:picChg>
        <pc:picChg chg="add mod">
          <ac:chgData name="Konrad Ritter" userId="a6e8e9d6da2f7611" providerId="LiveId" clId="{6C59C6E9-0E6E-420A-A1AB-10109172E705}" dt="2025-08-10T16:51:21.973" v="10426" actId="164"/>
          <ac:picMkLst>
            <pc:docMk/>
            <pc:sldMk cId="2390239856" sldId="303"/>
            <ac:picMk id="21" creationId="{1CE4A98E-82F9-2F1D-2A6C-8071C227C759}"/>
          </ac:picMkLst>
        </pc:picChg>
      </pc:sldChg>
      <pc:sldChg chg="addSp delSp modSp add mod">
        <pc:chgData name="Konrad Ritter" userId="a6e8e9d6da2f7611" providerId="LiveId" clId="{6C59C6E9-0E6E-420A-A1AB-10109172E705}" dt="2025-08-10T16:51:40.305" v="10445"/>
        <pc:sldMkLst>
          <pc:docMk/>
          <pc:sldMk cId="4206685000" sldId="304"/>
        </pc:sldMkLst>
        <pc:spChg chg="mod">
          <ac:chgData name="Konrad Ritter" userId="a6e8e9d6da2f7611" providerId="LiveId" clId="{6C59C6E9-0E6E-420A-A1AB-10109172E705}" dt="2025-08-10T16:39:26.733" v="9671" actId="20577"/>
          <ac:spMkLst>
            <pc:docMk/>
            <pc:sldMk cId="4206685000" sldId="304"/>
            <ac:spMk id="2" creationId="{E250DCD1-EC8B-D70B-E9BB-B3CE82D92869}"/>
          </ac:spMkLst>
        </pc:spChg>
        <pc:spChg chg="mod">
          <ac:chgData name="Konrad Ritter" userId="a6e8e9d6da2f7611" providerId="LiveId" clId="{6C59C6E9-0E6E-420A-A1AB-10109172E705}" dt="2025-08-10T16:49:43.841" v="10420" actId="1035"/>
          <ac:spMkLst>
            <pc:docMk/>
            <pc:sldMk cId="4206685000" sldId="304"/>
            <ac:spMk id="3" creationId="{352847CB-0817-A159-9063-B973713C69C9}"/>
          </ac:spMkLst>
        </pc:spChg>
        <pc:spChg chg="mod">
          <ac:chgData name="Konrad Ritter" userId="a6e8e9d6da2f7611" providerId="LiveId" clId="{6C59C6E9-0E6E-420A-A1AB-10109172E705}" dt="2025-08-10T16:49:43.841" v="10420" actId="1035"/>
          <ac:spMkLst>
            <pc:docMk/>
            <pc:sldMk cId="4206685000" sldId="304"/>
            <ac:spMk id="4" creationId="{0A5B49BA-FB5C-2534-3F6D-FB9C0454FC60}"/>
          </ac:spMkLst>
        </pc:spChg>
        <pc:spChg chg="mod">
          <ac:chgData name="Konrad Ritter" userId="a6e8e9d6da2f7611" providerId="LiveId" clId="{6C59C6E9-0E6E-420A-A1AB-10109172E705}" dt="2025-08-10T16:51:40.305" v="10445"/>
          <ac:spMkLst>
            <pc:docMk/>
            <pc:sldMk cId="4206685000" sldId="304"/>
            <ac:spMk id="38" creationId="{A364621E-159E-31C2-D6FB-88CF460D2EFD}"/>
          </ac:spMkLst>
        </pc:spChg>
        <pc:spChg chg="mod">
          <ac:chgData name="Konrad Ritter" userId="a6e8e9d6da2f7611" providerId="LiveId" clId="{6C59C6E9-0E6E-420A-A1AB-10109172E705}" dt="2025-08-10T16:51:40.305" v="10445"/>
          <ac:spMkLst>
            <pc:docMk/>
            <pc:sldMk cId="4206685000" sldId="304"/>
            <ac:spMk id="39" creationId="{4FB0082F-71C5-CD7E-ED55-163E71A699E1}"/>
          </ac:spMkLst>
        </pc:spChg>
        <pc:spChg chg="mod">
          <ac:chgData name="Konrad Ritter" userId="a6e8e9d6da2f7611" providerId="LiveId" clId="{6C59C6E9-0E6E-420A-A1AB-10109172E705}" dt="2025-08-10T16:51:40.305" v="10445"/>
          <ac:spMkLst>
            <pc:docMk/>
            <pc:sldMk cId="4206685000" sldId="304"/>
            <ac:spMk id="40" creationId="{C70B6207-0131-492B-7E3D-54798CA54F07}"/>
          </ac:spMkLst>
        </pc:spChg>
        <pc:spChg chg="mod">
          <ac:chgData name="Konrad Ritter" userId="a6e8e9d6da2f7611" providerId="LiveId" clId="{6C59C6E9-0E6E-420A-A1AB-10109172E705}" dt="2025-08-10T16:51:40.305" v="10445"/>
          <ac:spMkLst>
            <pc:docMk/>
            <pc:sldMk cId="4206685000" sldId="304"/>
            <ac:spMk id="42" creationId="{2BC4E069-093B-DABC-4019-D9A6A606B620}"/>
          </ac:spMkLst>
        </pc:spChg>
        <pc:spChg chg="mod">
          <ac:chgData name="Konrad Ritter" userId="a6e8e9d6da2f7611" providerId="LiveId" clId="{6C59C6E9-0E6E-420A-A1AB-10109172E705}" dt="2025-08-10T16:51:40.305" v="10445"/>
          <ac:spMkLst>
            <pc:docMk/>
            <pc:sldMk cId="4206685000" sldId="304"/>
            <ac:spMk id="45" creationId="{60BD5D48-21DA-94E4-D5F4-1D11B34D9BF1}"/>
          </ac:spMkLst>
        </pc:spChg>
        <pc:spChg chg="mod">
          <ac:chgData name="Konrad Ritter" userId="a6e8e9d6da2f7611" providerId="LiveId" clId="{6C59C6E9-0E6E-420A-A1AB-10109172E705}" dt="2025-08-10T16:51:40.305" v="10445"/>
          <ac:spMkLst>
            <pc:docMk/>
            <pc:sldMk cId="4206685000" sldId="304"/>
            <ac:spMk id="49" creationId="{9E09AFBE-772A-793B-4824-79260AD57EBC}"/>
          </ac:spMkLst>
        </pc:spChg>
        <pc:picChg chg="mod">
          <ac:chgData name="Konrad Ritter" userId="a6e8e9d6da2f7611" providerId="LiveId" clId="{6C59C6E9-0E6E-420A-A1AB-10109172E705}" dt="2025-08-10T16:51:40.305" v="10445"/>
          <ac:picMkLst>
            <pc:docMk/>
            <pc:sldMk cId="4206685000" sldId="304"/>
            <ac:picMk id="43" creationId="{F1A195F4-613C-87BB-6B3D-7F1324AB81EE}"/>
          </ac:picMkLst>
        </pc:picChg>
        <pc:picChg chg="mod">
          <ac:chgData name="Konrad Ritter" userId="a6e8e9d6da2f7611" providerId="LiveId" clId="{6C59C6E9-0E6E-420A-A1AB-10109172E705}" dt="2025-08-10T16:51:40.305" v="10445"/>
          <ac:picMkLst>
            <pc:docMk/>
            <pc:sldMk cId="4206685000" sldId="304"/>
            <ac:picMk id="46" creationId="{C7FE7FD3-13B6-F711-F60C-8FD37E2D1E37}"/>
          </ac:picMkLst>
        </pc:picChg>
        <pc:picChg chg="mod">
          <ac:chgData name="Konrad Ritter" userId="a6e8e9d6da2f7611" providerId="LiveId" clId="{6C59C6E9-0E6E-420A-A1AB-10109172E705}" dt="2025-08-10T16:51:40.305" v="10445"/>
          <ac:picMkLst>
            <pc:docMk/>
            <pc:sldMk cId="4206685000" sldId="304"/>
            <ac:picMk id="47" creationId="{BDA37BD4-E7DC-CD52-A9B3-7A8CC5B41CCE}"/>
          </ac:picMkLst>
        </pc:picChg>
        <pc:picChg chg="mod">
          <ac:chgData name="Konrad Ritter" userId="a6e8e9d6da2f7611" providerId="LiveId" clId="{6C59C6E9-0E6E-420A-A1AB-10109172E705}" dt="2025-08-10T16:51:40.305" v="10445"/>
          <ac:picMkLst>
            <pc:docMk/>
            <pc:sldMk cId="4206685000" sldId="304"/>
            <ac:picMk id="48" creationId="{830DB786-1146-9785-CD3B-7946304712C7}"/>
          </ac:picMkLst>
        </pc:picChg>
      </pc:sldChg>
      <pc:sldChg chg="addSp modSp new mod">
        <pc:chgData name="Konrad Ritter" userId="a6e8e9d6da2f7611" providerId="LiveId" clId="{6C59C6E9-0E6E-420A-A1AB-10109172E705}" dt="2025-08-10T17:14:43.860" v="11027" actId="1076"/>
        <pc:sldMkLst>
          <pc:docMk/>
          <pc:sldMk cId="4274808363" sldId="305"/>
        </pc:sldMkLst>
        <pc:spChg chg="mod">
          <ac:chgData name="Konrad Ritter" userId="a6e8e9d6da2f7611" providerId="LiveId" clId="{6C59C6E9-0E6E-420A-A1AB-10109172E705}" dt="2025-08-10T16:45:02.426" v="9934" actId="113"/>
          <ac:spMkLst>
            <pc:docMk/>
            <pc:sldMk cId="4274808363" sldId="305"/>
            <ac:spMk id="2" creationId="{D5C0BC24-5F59-4743-098B-1E4BB87499EE}"/>
          </ac:spMkLst>
        </pc:spChg>
        <pc:spChg chg="add mod">
          <ac:chgData name="Konrad Ritter" userId="a6e8e9d6da2f7611" providerId="LiveId" clId="{6C59C6E9-0E6E-420A-A1AB-10109172E705}" dt="2025-08-10T17:14:43.860" v="11027" actId="1076"/>
          <ac:spMkLst>
            <pc:docMk/>
            <pc:sldMk cId="4274808363" sldId="305"/>
            <ac:spMk id="3" creationId="{215293AA-F073-8700-6A66-2A4147CE5E8A}"/>
          </ac:spMkLst>
        </pc:spChg>
        <pc:spChg chg="add mod">
          <ac:chgData name="Konrad Ritter" userId="a6e8e9d6da2f7611" providerId="LiveId" clId="{6C59C6E9-0E6E-420A-A1AB-10109172E705}" dt="2025-08-10T17:14:43.860" v="11027" actId="1076"/>
          <ac:spMkLst>
            <pc:docMk/>
            <pc:sldMk cId="4274808363" sldId="305"/>
            <ac:spMk id="4" creationId="{7CD077B1-14F5-26C4-5AFF-CF0A360A57FB}"/>
          </ac:spMkLst>
        </pc:spChg>
        <pc:spChg chg="add mod">
          <ac:chgData name="Konrad Ritter" userId="a6e8e9d6da2f7611" providerId="LiveId" clId="{6C59C6E9-0E6E-420A-A1AB-10109172E705}" dt="2025-08-10T16:54:03.212" v="10659" actId="20577"/>
          <ac:spMkLst>
            <pc:docMk/>
            <pc:sldMk cId="4274808363" sldId="305"/>
            <ac:spMk id="5" creationId="{4065D371-CDA9-50EB-1041-230D4E2C5003}"/>
          </ac:spMkLst>
        </pc:spChg>
      </pc:sldChg>
      <pc:sldChg chg="addSp modSp new mod">
        <pc:chgData name="Konrad Ritter" userId="a6e8e9d6da2f7611" providerId="LiveId" clId="{6C59C6E9-0E6E-420A-A1AB-10109172E705}" dt="2025-08-10T17:11:44.960" v="11006" actId="20577"/>
        <pc:sldMkLst>
          <pc:docMk/>
          <pc:sldMk cId="1355796584" sldId="306"/>
        </pc:sldMkLst>
        <pc:spChg chg="mod">
          <ac:chgData name="Konrad Ritter" userId="a6e8e9d6da2f7611" providerId="LiveId" clId="{6C59C6E9-0E6E-420A-A1AB-10109172E705}" dt="2025-08-10T17:00:38.360" v="10674" actId="113"/>
          <ac:spMkLst>
            <pc:docMk/>
            <pc:sldMk cId="1355796584" sldId="306"/>
            <ac:spMk id="2" creationId="{EA8C4EE7-0E4C-5020-D942-158ED63CAC34}"/>
          </ac:spMkLst>
        </pc:spChg>
        <pc:spChg chg="add mod">
          <ac:chgData name="Konrad Ritter" userId="a6e8e9d6da2f7611" providerId="LiveId" clId="{6C59C6E9-0E6E-420A-A1AB-10109172E705}" dt="2025-08-10T17:01:56.086" v="10818" actId="20577"/>
          <ac:spMkLst>
            <pc:docMk/>
            <pc:sldMk cId="1355796584" sldId="306"/>
            <ac:spMk id="3" creationId="{40D2D9D7-31FF-2471-BF68-644FD7378EC7}"/>
          </ac:spMkLst>
        </pc:spChg>
        <pc:spChg chg="add mod">
          <ac:chgData name="Konrad Ritter" userId="a6e8e9d6da2f7611" providerId="LiveId" clId="{6C59C6E9-0E6E-420A-A1AB-10109172E705}" dt="2025-08-10T17:11:44.960" v="11006" actId="20577"/>
          <ac:spMkLst>
            <pc:docMk/>
            <pc:sldMk cId="1355796584" sldId="306"/>
            <ac:spMk id="4" creationId="{B17FE1BC-BAB1-D070-8499-111E1D5B683C}"/>
          </ac:spMkLst>
        </pc:spChg>
        <pc:spChg chg="add mod">
          <ac:chgData name="Konrad Ritter" userId="a6e8e9d6da2f7611" providerId="LiveId" clId="{6C59C6E9-0E6E-420A-A1AB-10109172E705}" dt="2025-08-10T17:11:01.102" v="10998" actId="14100"/>
          <ac:spMkLst>
            <pc:docMk/>
            <pc:sldMk cId="1355796584" sldId="306"/>
            <ac:spMk id="5" creationId="{B876D885-3696-1CDB-CF2B-A48B3247B544}"/>
          </ac:spMkLst>
        </pc:spChg>
        <pc:spChg chg="mod">
          <ac:chgData name="Konrad Ritter" userId="a6e8e9d6da2f7611" providerId="LiveId" clId="{6C59C6E9-0E6E-420A-A1AB-10109172E705}" dt="2025-08-10T17:10:49.961" v="10996"/>
          <ac:spMkLst>
            <pc:docMk/>
            <pc:sldMk cId="1355796584" sldId="306"/>
            <ac:spMk id="15" creationId="{72FFBF7A-8E68-5B01-0316-EF33FCB52CDE}"/>
          </ac:spMkLst>
        </pc:spChg>
        <pc:grpChg chg="mod">
          <ac:chgData name="Konrad Ritter" userId="a6e8e9d6da2f7611" providerId="LiveId" clId="{6C59C6E9-0E6E-420A-A1AB-10109172E705}" dt="2025-08-10T17:11:05.797" v="10999" actId="1076"/>
          <ac:grpSpMkLst>
            <pc:docMk/>
            <pc:sldMk cId="1355796584" sldId="306"/>
            <ac:grpSpMk id="6" creationId="{AEC3C0A9-E890-FD91-A651-8C9E26C9811B}"/>
          </ac:grpSpMkLst>
        </pc:grpChg>
        <pc:picChg chg="mod">
          <ac:chgData name="Konrad Ritter" userId="a6e8e9d6da2f7611" providerId="LiveId" clId="{6C59C6E9-0E6E-420A-A1AB-10109172E705}" dt="2025-08-10T17:10:49.961" v="10996"/>
          <ac:picMkLst>
            <pc:docMk/>
            <pc:sldMk cId="1355796584" sldId="306"/>
            <ac:picMk id="7" creationId="{E53E627E-5CCD-009D-4A5F-EA5943E7100D}"/>
          </ac:picMkLst>
        </pc:picChg>
        <pc:picChg chg="mod">
          <ac:chgData name="Konrad Ritter" userId="a6e8e9d6da2f7611" providerId="LiveId" clId="{6C59C6E9-0E6E-420A-A1AB-10109172E705}" dt="2025-08-10T17:10:49.961" v="10996"/>
          <ac:picMkLst>
            <pc:docMk/>
            <pc:sldMk cId="1355796584" sldId="306"/>
            <ac:picMk id="9" creationId="{B2D55419-BE08-F684-06FF-1F55310113F0}"/>
          </ac:picMkLst>
        </pc:picChg>
        <pc:picChg chg="mod">
          <ac:chgData name="Konrad Ritter" userId="a6e8e9d6da2f7611" providerId="LiveId" clId="{6C59C6E9-0E6E-420A-A1AB-10109172E705}" dt="2025-08-10T17:10:49.961" v="10996"/>
          <ac:picMkLst>
            <pc:docMk/>
            <pc:sldMk cId="1355796584" sldId="306"/>
            <ac:picMk id="10" creationId="{FE5FE656-EFDC-7DBF-E5CF-E283B5FFE3EB}"/>
          </ac:picMkLst>
        </pc:picChg>
        <pc:picChg chg="mod">
          <ac:chgData name="Konrad Ritter" userId="a6e8e9d6da2f7611" providerId="LiveId" clId="{6C59C6E9-0E6E-420A-A1AB-10109172E705}" dt="2025-08-10T17:10:49.961" v="10996"/>
          <ac:picMkLst>
            <pc:docMk/>
            <pc:sldMk cId="1355796584" sldId="306"/>
            <ac:picMk id="11" creationId="{096016C2-D7F4-8241-BDB4-3C9B7A48DA26}"/>
          </ac:picMkLst>
        </pc:picChg>
        <pc:picChg chg="mod">
          <ac:chgData name="Konrad Ritter" userId="a6e8e9d6da2f7611" providerId="LiveId" clId="{6C59C6E9-0E6E-420A-A1AB-10109172E705}" dt="2025-08-10T17:10:49.961" v="10996"/>
          <ac:picMkLst>
            <pc:docMk/>
            <pc:sldMk cId="1355796584" sldId="306"/>
            <ac:picMk id="12" creationId="{A6DC27BF-98D6-6342-F81D-DFA89DC1B36C}"/>
          </ac:picMkLst>
        </pc:picChg>
        <pc:picChg chg="mod">
          <ac:chgData name="Konrad Ritter" userId="a6e8e9d6da2f7611" providerId="LiveId" clId="{6C59C6E9-0E6E-420A-A1AB-10109172E705}" dt="2025-08-10T17:10:49.961" v="10996"/>
          <ac:picMkLst>
            <pc:docMk/>
            <pc:sldMk cId="1355796584" sldId="306"/>
            <ac:picMk id="13" creationId="{B557772E-9A44-5722-D729-8A72319FDD6A}"/>
          </ac:picMkLst>
        </pc:picChg>
        <pc:picChg chg="mod">
          <ac:chgData name="Konrad Ritter" userId="a6e8e9d6da2f7611" providerId="LiveId" clId="{6C59C6E9-0E6E-420A-A1AB-10109172E705}" dt="2025-08-10T17:10:49.961" v="10996"/>
          <ac:picMkLst>
            <pc:docMk/>
            <pc:sldMk cId="1355796584" sldId="306"/>
            <ac:picMk id="14" creationId="{9A956C41-B249-B0DB-3F4A-BDED1119AA12}"/>
          </ac:picMkLst>
        </pc:picChg>
        <pc:picChg chg="mod">
          <ac:chgData name="Konrad Ritter" userId="a6e8e9d6da2f7611" providerId="LiveId" clId="{6C59C6E9-0E6E-420A-A1AB-10109172E705}" dt="2025-08-10T17:10:49.961" v="10996"/>
          <ac:picMkLst>
            <pc:docMk/>
            <pc:sldMk cId="1355796584" sldId="306"/>
            <ac:picMk id="18" creationId="{8E1DD377-C1A0-1820-B224-0DFE3F8D3B3C}"/>
          </ac:picMkLst>
        </pc:picChg>
      </pc:sldChg>
      <pc:sldChg chg="addSp modSp new mod">
        <pc:chgData name="Konrad Ritter" userId="a6e8e9d6da2f7611" providerId="LiveId" clId="{6C59C6E9-0E6E-420A-A1AB-10109172E705}" dt="2025-08-10T17:25:27.856" v="11667" actId="20577"/>
        <pc:sldMkLst>
          <pc:docMk/>
          <pc:sldMk cId="1152672343" sldId="307"/>
        </pc:sldMkLst>
        <pc:spChg chg="mod">
          <ac:chgData name="Konrad Ritter" userId="a6e8e9d6da2f7611" providerId="LiveId" clId="{6C59C6E9-0E6E-420A-A1AB-10109172E705}" dt="2025-08-10T17:13:16.144" v="11024" actId="113"/>
          <ac:spMkLst>
            <pc:docMk/>
            <pc:sldMk cId="1152672343" sldId="307"/>
            <ac:spMk id="2" creationId="{9BB413A7-239A-FBD5-5B4E-1B1C112BC674}"/>
          </ac:spMkLst>
        </pc:spChg>
        <pc:spChg chg="add mod">
          <ac:chgData name="Konrad Ritter" userId="a6e8e9d6da2f7611" providerId="LiveId" clId="{6C59C6E9-0E6E-420A-A1AB-10109172E705}" dt="2025-08-10T17:16:11.258" v="11302" actId="20577"/>
          <ac:spMkLst>
            <pc:docMk/>
            <pc:sldMk cId="1152672343" sldId="307"/>
            <ac:spMk id="3" creationId="{1D536B89-9A5C-094F-1FB1-3A59E74F2D40}"/>
          </ac:spMkLst>
        </pc:spChg>
        <pc:spChg chg="add mod">
          <ac:chgData name="Konrad Ritter" userId="a6e8e9d6da2f7611" providerId="LiveId" clId="{6C59C6E9-0E6E-420A-A1AB-10109172E705}" dt="2025-08-10T17:24:30.802" v="11555" actId="20577"/>
          <ac:spMkLst>
            <pc:docMk/>
            <pc:sldMk cId="1152672343" sldId="307"/>
            <ac:spMk id="4" creationId="{268A3AE1-6F46-DA9B-983F-30D8676FCDA1}"/>
          </ac:spMkLst>
        </pc:spChg>
        <pc:spChg chg="add mod">
          <ac:chgData name="Konrad Ritter" userId="a6e8e9d6da2f7611" providerId="LiveId" clId="{6C59C6E9-0E6E-420A-A1AB-10109172E705}" dt="2025-08-10T17:25:27.856" v="11667" actId="20577"/>
          <ac:spMkLst>
            <pc:docMk/>
            <pc:sldMk cId="1152672343" sldId="307"/>
            <ac:spMk id="5" creationId="{0E552B5F-7485-312A-C924-68C33A5F2463}"/>
          </ac:spMkLst>
        </pc:spChg>
      </pc:sldChg>
      <pc:sldChg chg="addSp modSp new mod">
        <pc:chgData name="Konrad Ritter" userId="a6e8e9d6da2f7611" providerId="LiveId" clId="{6C59C6E9-0E6E-420A-A1AB-10109172E705}" dt="2025-08-17T07:33:55.126" v="12307" actId="1076"/>
        <pc:sldMkLst>
          <pc:docMk/>
          <pc:sldMk cId="2066032528" sldId="308"/>
        </pc:sldMkLst>
        <pc:spChg chg="mod">
          <ac:chgData name="Konrad Ritter" userId="a6e8e9d6da2f7611" providerId="LiveId" clId="{6C59C6E9-0E6E-420A-A1AB-10109172E705}" dt="2025-08-17T07:01:19.339" v="12038" actId="115"/>
          <ac:spMkLst>
            <pc:docMk/>
            <pc:sldMk cId="2066032528" sldId="308"/>
            <ac:spMk id="2" creationId="{8D5E021D-C8DA-2240-2EBD-CDCA178F787D}"/>
          </ac:spMkLst>
        </pc:spChg>
        <pc:spChg chg="add mod">
          <ac:chgData name="Konrad Ritter" userId="a6e8e9d6da2f7611" providerId="LiveId" clId="{6C59C6E9-0E6E-420A-A1AB-10109172E705}" dt="2025-08-17T07:10:59.373" v="12109" actId="1076"/>
          <ac:spMkLst>
            <pc:docMk/>
            <pc:sldMk cId="2066032528" sldId="308"/>
            <ac:spMk id="3" creationId="{D7414BA6-3A7E-2F1B-2400-85DEF92473BC}"/>
          </ac:spMkLst>
        </pc:spChg>
        <pc:spChg chg="add mod">
          <ac:chgData name="Konrad Ritter" userId="a6e8e9d6da2f7611" providerId="LiveId" clId="{6C59C6E9-0E6E-420A-A1AB-10109172E705}" dt="2025-08-17T07:03:05.296" v="12093" actId="20577"/>
          <ac:spMkLst>
            <pc:docMk/>
            <pc:sldMk cId="2066032528" sldId="308"/>
            <ac:spMk id="4" creationId="{8B71900B-4452-8979-7C8A-F74F9BA53E8B}"/>
          </ac:spMkLst>
        </pc:spChg>
        <pc:spChg chg="add mod">
          <ac:chgData name="Konrad Ritter" userId="a6e8e9d6da2f7611" providerId="LiveId" clId="{6C59C6E9-0E6E-420A-A1AB-10109172E705}" dt="2025-08-17T07:15:12.621" v="12202" actId="1038"/>
          <ac:spMkLst>
            <pc:docMk/>
            <pc:sldMk cId="2066032528" sldId="308"/>
            <ac:spMk id="5" creationId="{7D6854A4-560C-2970-6D25-BCD432F230D4}"/>
          </ac:spMkLst>
        </pc:spChg>
        <pc:spChg chg="add mod">
          <ac:chgData name="Konrad Ritter" userId="a6e8e9d6da2f7611" providerId="LiveId" clId="{6C59C6E9-0E6E-420A-A1AB-10109172E705}" dt="2025-08-17T07:33:55.126" v="12307" actId="1076"/>
          <ac:spMkLst>
            <pc:docMk/>
            <pc:sldMk cId="2066032528" sldId="308"/>
            <ac:spMk id="17" creationId="{D81B32C1-FCD8-2E9C-B719-5B36F85B340B}"/>
          </ac:spMkLst>
        </pc:spChg>
        <pc:picChg chg="add mod">
          <ac:chgData name="Konrad Ritter" userId="a6e8e9d6da2f7611" providerId="LiveId" clId="{6C59C6E9-0E6E-420A-A1AB-10109172E705}" dt="2025-08-17T07:15:12.621" v="12202" actId="1038"/>
          <ac:picMkLst>
            <pc:docMk/>
            <pc:sldMk cId="2066032528" sldId="308"/>
            <ac:picMk id="7" creationId="{60606EEF-109E-4AF7-BD39-FF54C51C3057}"/>
          </ac:picMkLst>
        </pc:picChg>
        <pc:picChg chg="add mod">
          <ac:chgData name="Konrad Ritter" userId="a6e8e9d6da2f7611" providerId="LiveId" clId="{6C59C6E9-0E6E-420A-A1AB-10109172E705}" dt="2025-08-17T07:15:12.621" v="12202" actId="1038"/>
          <ac:picMkLst>
            <pc:docMk/>
            <pc:sldMk cId="2066032528" sldId="308"/>
            <ac:picMk id="9" creationId="{C5F7ECF1-EB61-714F-A72C-FD31A4CF862C}"/>
          </ac:picMkLst>
        </pc:picChg>
        <pc:picChg chg="add mod">
          <ac:chgData name="Konrad Ritter" userId="a6e8e9d6da2f7611" providerId="LiveId" clId="{6C59C6E9-0E6E-420A-A1AB-10109172E705}" dt="2025-08-17T07:15:17.670" v="12203" actId="1076"/>
          <ac:picMkLst>
            <pc:docMk/>
            <pc:sldMk cId="2066032528" sldId="308"/>
            <ac:picMk id="11" creationId="{F7AF2F89-D80F-9C80-062A-AAC69AA7E445}"/>
          </ac:picMkLst>
        </pc:picChg>
        <pc:picChg chg="add mod">
          <ac:chgData name="Konrad Ritter" userId="a6e8e9d6da2f7611" providerId="LiveId" clId="{6C59C6E9-0E6E-420A-A1AB-10109172E705}" dt="2025-08-17T07:15:12.621" v="12202" actId="1038"/>
          <ac:picMkLst>
            <pc:docMk/>
            <pc:sldMk cId="2066032528" sldId="308"/>
            <ac:picMk id="12" creationId="{D6F28E10-96AE-0484-4457-846FB75702A9}"/>
          </ac:picMkLst>
        </pc:picChg>
        <pc:picChg chg="add mod">
          <ac:chgData name="Konrad Ritter" userId="a6e8e9d6da2f7611" providerId="LiveId" clId="{6C59C6E9-0E6E-420A-A1AB-10109172E705}" dt="2025-08-17T07:15:12.621" v="12202" actId="1038"/>
          <ac:picMkLst>
            <pc:docMk/>
            <pc:sldMk cId="2066032528" sldId="308"/>
            <ac:picMk id="13" creationId="{93E48264-3C78-879C-89D8-78388EB75705}"/>
          </ac:picMkLst>
        </pc:picChg>
        <pc:picChg chg="add mod">
          <ac:chgData name="Konrad Ritter" userId="a6e8e9d6da2f7611" providerId="LiveId" clId="{6C59C6E9-0E6E-420A-A1AB-10109172E705}" dt="2025-08-17T07:15:12.621" v="12202" actId="1038"/>
          <ac:picMkLst>
            <pc:docMk/>
            <pc:sldMk cId="2066032528" sldId="308"/>
            <ac:picMk id="14" creationId="{242E87A5-7A03-3629-7A3E-7585356FC9EF}"/>
          </ac:picMkLst>
        </pc:picChg>
        <pc:picChg chg="add mod">
          <ac:chgData name="Konrad Ritter" userId="a6e8e9d6da2f7611" providerId="LiveId" clId="{6C59C6E9-0E6E-420A-A1AB-10109172E705}" dt="2025-08-17T07:15:12.621" v="12202" actId="1038"/>
          <ac:picMkLst>
            <pc:docMk/>
            <pc:sldMk cId="2066032528" sldId="308"/>
            <ac:picMk id="15" creationId="{C434B4EA-B046-C3CD-21C0-3CB7EC271B0C}"/>
          </ac:picMkLst>
        </pc:picChg>
        <pc:picChg chg="add mod">
          <ac:chgData name="Konrad Ritter" userId="a6e8e9d6da2f7611" providerId="LiveId" clId="{6C59C6E9-0E6E-420A-A1AB-10109172E705}" dt="2025-08-17T07:15:12.621" v="12202" actId="1038"/>
          <ac:picMkLst>
            <pc:docMk/>
            <pc:sldMk cId="2066032528" sldId="308"/>
            <ac:picMk id="16" creationId="{C3B8B114-6285-E17F-860D-7087E7F5F916}"/>
          </ac:picMkLst>
        </pc:picChg>
      </pc:sldChg>
      <pc:sldChg chg="addSp modSp new mod">
        <pc:chgData name="Konrad Ritter" userId="a6e8e9d6da2f7611" providerId="LiveId" clId="{6C59C6E9-0E6E-420A-A1AB-10109172E705}" dt="2025-08-17T07:58:11.736" v="13552" actId="20577"/>
        <pc:sldMkLst>
          <pc:docMk/>
          <pc:sldMk cId="2272294588" sldId="309"/>
        </pc:sldMkLst>
        <pc:spChg chg="mod">
          <ac:chgData name="Konrad Ritter" userId="a6e8e9d6da2f7611" providerId="LiveId" clId="{6C59C6E9-0E6E-420A-A1AB-10109172E705}" dt="2025-08-17T07:35:03.734" v="12318" actId="115"/>
          <ac:spMkLst>
            <pc:docMk/>
            <pc:sldMk cId="2272294588" sldId="309"/>
            <ac:spMk id="2" creationId="{9FFECF80-3956-3934-47E9-C36030EB9051}"/>
          </ac:spMkLst>
        </pc:spChg>
        <pc:spChg chg="add mod">
          <ac:chgData name="Konrad Ritter" userId="a6e8e9d6da2f7611" providerId="LiveId" clId="{6C59C6E9-0E6E-420A-A1AB-10109172E705}" dt="2025-08-17T07:53:43.100" v="13182" actId="255"/>
          <ac:spMkLst>
            <pc:docMk/>
            <pc:sldMk cId="2272294588" sldId="309"/>
            <ac:spMk id="3" creationId="{D1ACD3F4-9680-C808-F420-CA36FA17839F}"/>
          </ac:spMkLst>
        </pc:spChg>
        <pc:spChg chg="add mod">
          <ac:chgData name="Konrad Ritter" userId="a6e8e9d6da2f7611" providerId="LiveId" clId="{6C59C6E9-0E6E-420A-A1AB-10109172E705}" dt="2025-08-17T07:58:11.736" v="13552" actId="20577"/>
          <ac:spMkLst>
            <pc:docMk/>
            <pc:sldMk cId="2272294588" sldId="309"/>
            <ac:spMk id="4" creationId="{59BC9EBD-5329-D03E-153B-4081B3F42C6E}"/>
          </ac:spMkLst>
        </pc:spChg>
        <pc:spChg chg="add mod">
          <ac:chgData name="Konrad Ritter" userId="a6e8e9d6da2f7611" providerId="LiveId" clId="{6C59C6E9-0E6E-420A-A1AB-10109172E705}" dt="2025-08-17T07:51:26.132" v="13147" actId="1076"/>
          <ac:spMkLst>
            <pc:docMk/>
            <pc:sldMk cId="2272294588" sldId="309"/>
            <ac:spMk id="5" creationId="{52B7E7D4-E178-D389-4611-8F5B92935867}"/>
          </ac:spMkLst>
        </pc:spChg>
        <pc:spChg chg="add mod">
          <ac:chgData name="Konrad Ritter" userId="a6e8e9d6da2f7611" providerId="LiveId" clId="{6C59C6E9-0E6E-420A-A1AB-10109172E705}" dt="2025-08-17T07:49:40.386" v="13027" actId="1076"/>
          <ac:spMkLst>
            <pc:docMk/>
            <pc:sldMk cId="2272294588" sldId="309"/>
            <ac:spMk id="6" creationId="{CC9EA95F-3382-B0D2-0E42-634098EBE854}"/>
          </ac:spMkLst>
        </pc:spChg>
        <pc:spChg chg="add mod">
          <ac:chgData name="Konrad Ritter" userId="a6e8e9d6da2f7611" providerId="LiveId" clId="{6C59C6E9-0E6E-420A-A1AB-10109172E705}" dt="2025-08-17T07:50:41.072" v="13033" actId="1076"/>
          <ac:spMkLst>
            <pc:docMk/>
            <pc:sldMk cId="2272294588" sldId="309"/>
            <ac:spMk id="7" creationId="{5AB1A41B-B540-AF99-7225-9AEB4A6CA449}"/>
          </ac:spMkLst>
        </pc:spChg>
        <pc:spChg chg="add mod">
          <ac:chgData name="Konrad Ritter" userId="a6e8e9d6da2f7611" providerId="LiveId" clId="{6C59C6E9-0E6E-420A-A1AB-10109172E705}" dt="2025-08-17T07:50:20.552" v="13031" actId="1076"/>
          <ac:spMkLst>
            <pc:docMk/>
            <pc:sldMk cId="2272294588" sldId="309"/>
            <ac:spMk id="8" creationId="{F183BF9D-9417-39F3-9A6E-86978627B850}"/>
          </ac:spMkLst>
        </pc:spChg>
        <pc:picChg chg="add mod">
          <ac:chgData name="Konrad Ritter" userId="a6e8e9d6da2f7611" providerId="LiveId" clId="{6C59C6E9-0E6E-420A-A1AB-10109172E705}" dt="2025-08-17T07:50:27.527" v="13032" actId="1076"/>
          <ac:picMkLst>
            <pc:docMk/>
            <pc:sldMk cId="2272294588" sldId="309"/>
            <ac:picMk id="9" creationId="{537EC0AC-2F11-804E-0BE7-AAB44C7ED6C5}"/>
          </ac:picMkLst>
        </pc:picChg>
        <pc:picChg chg="add mod">
          <ac:chgData name="Konrad Ritter" userId="a6e8e9d6da2f7611" providerId="LiveId" clId="{6C59C6E9-0E6E-420A-A1AB-10109172E705}" dt="2025-08-17T07:51:30.335" v="13148" actId="1076"/>
          <ac:picMkLst>
            <pc:docMk/>
            <pc:sldMk cId="2272294588" sldId="309"/>
            <ac:picMk id="10" creationId="{6512D913-6051-1480-9723-FFD9B6BA29FF}"/>
          </ac:picMkLst>
        </pc:picChg>
        <pc:picChg chg="add mod">
          <ac:chgData name="Konrad Ritter" userId="a6e8e9d6da2f7611" providerId="LiveId" clId="{6C59C6E9-0E6E-420A-A1AB-10109172E705}" dt="2025-08-17T07:53:27.903" v="13181" actId="1038"/>
          <ac:picMkLst>
            <pc:docMk/>
            <pc:sldMk cId="2272294588" sldId="309"/>
            <ac:picMk id="11" creationId="{91415BA5-DDAF-8509-8398-BD31977202F9}"/>
          </ac:picMkLst>
        </pc:picChg>
        <pc:picChg chg="add mod">
          <ac:chgData name="Konrad Ritter" userId="a6e8e9d6da2f7611" providerId="LiveId" clId="{6C59C6E9-0E6E-420A-A1AB-10109172E705}" dt="2025-08-17T07:52:09.817" v="13155" actId="1076"/>
          <ac:picMkLst>
            <pc:docMk/>
            <pc:sldMk cId="2272294588" sldId="309"/>
            <ac:picMk id="12" creationId="{2F42D183-2F0B-E67B-D251-696C174EE3A8}"/>
          </ac:picMkLst>
        </pc:picChg>
        <pc:picChg chg="add mod">
          <ac:chgData name="Konrad Ritter" userId="a6e8e9d6da2f7611" providerId="LiveId" clId="{6C59C6E9-0E6E-420A-A1AB-10109172E705}" dt="2025-08-17T07:52:26.567" v="13159" actId="1036"/>
          <ac:picMkLst>
            <pc:docMk/>
            <pc:sldMk cId="2272294588" sldId="309"/>
            <ac:picMk id="13" creationId="{00A4AED1-FAAD-CD43-C91C-64F79215E600}"/>
          </ac:picMkLst>
        </pc:picChg>
        <pc:picChg chg="add mod">
          <ac:chgData name="Konrad Ritter" userId="a6e8e9d6da2f7611" providerId="LiveId" clId="{6C59C6E9-0E6E-420A-A1AB-10109172E705}" dt="2025-08-17T07:52:40.289" v="13162" actId="1036"/>
          <ac:picMkLst>
            <pc:docMk/>
            <pc:sldMk cId="2272294588" sldId="309"/>
            <ac:picMk id="14" creationId="{8DEDAFDA-0555-BF41-1D81-8C9414C0AB53}"/>
          </ac:picMkLst>
        </pc:picChg>
        <pc:picChg chg="add mod">
          <ac:chgData name="Konrad Ritter" userId="a6e8e9d6da2f7611" providerId="LiveId" clId="{6C59C6E9-0E6E-420A-A1AB-10109172E705}" dt="2025-08-17T07:53:21.782" v="13175" actId="1076"/>
          <ac:picMkLst>
            <pc:docMk/>
            <pc:sldMk cId="2272294588" sldId="309"/>
            <ac:picMk id="15" creationId="{ED02EAF1-7E86-0C86-ECC3-4FC6D2AD76F1}"/>
          </ac:picMkLst>
        </pc:picChg>
      </pc:sldChg>
      <pc:sldChg chg="addSp modSp new mod">
        <pc:chgData name="Konrad Ritter" userId="a6e8e9d6da2f7611" providerId="LiveId" clId="{6C59C6E9-0E6E-420A-A1AB-10109172E705}" dt="2025-08-17T08:05:38.574" v="14063" actId="20577"/>
        <pc:sldMkLst>
          <pc:docMk/>
          <pc:sldMk cId="2292656998" sldId="310"/>
        </pc:sldMkLst>
        <pc:spChg chg="mod">
          <ac:chgData name="Konrad Ritter" userId="a6e8e9d6da2f7611" providerId="LiveId" clId="{6C59C6E9-0E6E-420A-A1AB-10109172E705}" dt="2025-08-17T07:59:36.244" v="13568" actId="113"/>
          <ac:spMkLst>
            <pc:docMk/>
            <pc:sldMk cId="2292656998" sldId="310"/>
            <ac:spMk id="2" creationId="{03C90231-C3C2-FD2C-4265-91BC2E515214}"/>
          </ac:spMkLst>
        </pc:spChg>
        <pc:spChg chg="add mod">
          <ac:chgData name="Konrad Ritter" userId="a6e8e9d6da2f7611" providerId="LiveId" clId="{6C59C6E9-0E6E-420A-A1AB-10109172E705}" dt="2025-08-17T08:00:50.712" v="13572" actId="20577"/>
          <ac:spMkLst>
            <pc:docMk/>
            <pc:sldMk cId="2292656998" sldId="310"/>
            <ac:spMk id="3" creationId="{20009F17-6ACC-409B-E592-434880F2A2C9}"/>
          </ac:spMkLst>
        </pc:spChg>
        <pc:spChg chg="add mod">
          <ac:chgData name="Konrad Ritter" userId="a6e8e9d6da2f7611" providerId="LiveId" clId="{6C59C6E9-0E6E-420A-A1AB-10109172E705}" dt="2025-08-17T08:05:09.862" v="14013" actId="20577"/>
          <ac:spMkLst>
            <pc:docMk/>
            <pc:sldMk cId="2292656998" sldId="310"/>
            <ac:spMk id="4" creationId="{67354525-01C8-90E0-FF49-F4AEAD62373E}"/>
          </ac:spMkLst>
        </pc:spChg>
        <pc:spChg chg="add mod">
          <ac:chgData name="Konrad Ritter" userId="a6e8e9d6da2f7611" providerId="LiveId" clId="{6C59C6E9-0E6E-420A-A1AB-10109172E705}" dt="2025-08-17T08:05:38.574" v="14063" actId="20577"/>
          <ac:spMkLst>
            <pc:docMk/>
            <pc:sldMk cId="2292656998" sldId="310"/>
            <ac:spMk id="5" creationId="{A58FA3BF-526C-E527-EF6B-7C3BADEE8A56}"/>
          </ac:spMkLst>
        </pc:spChg>
      </pc:sldChg>
      <pc:sldChg chg="addSp modSp new mod">
        <pc:chgData name="Konrad Ritter" userId="a6e8e9d6da2f7611" providerId="LiveId" clId="{6C59C6E9-0E6E-420A-A1AB-10109172E705}" dt="2025-08-17T08:25:28.661" v="15051" actId="207"/>
        <pc:sldMkLst>
          <pc:docMk/>
          <pc:sldMk cId="146940178" sldId="311"/>
        </pc:sldMkLst>
        <pc:spChg chg="mod">
          <ac:chgData name="Konrad Ritter" userId="a6e8e9d6da2f7611" providerId="LiveId" clId="{6C59C6E9-0E6E-420A-A1AB-10109172E705}" dt="2025-08-17T08:07:35.296" v="14088" actId="115"/>
          <ac:spMkLst>
            <pc:docMk/>
            <pc:sldMk cId="146940178" sldId="311"/>
            <ac:spMk id="2" creationId="{35AEE43F-9E7C-C7CA-100C-BFE9E8FE529A}"/>
          </ac:spMkLst>
        </pc:spChg>
        <pc:spChg chg="add mod">
          <ac:chgData name="Konrad Ritter" userId="a6e8e9d6da2f7611" providerId="LiveId" clId="{6C59C6E9-0E6E-420A-A1AB-10109172E705}" dt="2025-08-17T08:25:28.661" v="15051" actId="207"/>
          <ac:spMkLst>
            <pc:docMk/>
            <pc:sldMk cId="146940178" sldId="311"/>
            <ac:spMk id="3" creationId="{263DA57F-7792-8B90-4F3C-57512B00B350}"/>
          </ac:spMkLst>
        </pc:spChg>
        <pc:spChg chg="add mod">
          <ac:chgData name="Konrad Ritter" userId="a6e8e9d6da2f7611" providerId="LiveId" clId="{6C59C6E9-0E6E-420A-A1AB-10109172E705}" dt="2025-08-17T08:25:18.057" v="15050" actId="20577"/>
          <ac:spMkLst>
            <pc:docMk/>
            <pc:sldMk cId="146940178" sldId="311"/>
            <ac:spMk id="4" creationId="{C5A542E1-A660-34B9-95F0-56E5C7A2447A}"/>
          </ac:spMkLst>
        </pc:spChg>
      </pc:sldChg>
      <pc:sldChg chg="addSp modSp new mod">
        <pc:chgData name="Konrad Ritter" userId="a6e8e9d6da2f7611" providerId="LiveId" clId="{6C59C6E9-0E6E-420A-A1AB-10109172E705}" dt="2025-08-17T13:57:47.294" v="15818" actId="20577"/>
        <pc:sldMkLst>
          <pc:docMk/>
          <pc:sldMk cId="919672883" sldId="312"/>
        </pc:sldMkLst>
        <pc:spChg chg="mod">
          <ac:chgData name="Konrad Ritter" userId="a6e8e9d6da2f7611" providerId="LiveId" clId="{6C59C6E9-0E6E-420A-A1AB-10109172E705}" dt="2025-08-17T13:33:29.663" v="15065" actId="113"/>
          <ac:spMkLst>
            <pc:docMk/>
            <pc:sldMk cId="919672883" sldId="312"/>
            <ac:spMk id="2" creationId="{53BE0DA2-23C1-2805-D988-03A634D19643}"/>
          </ac:spMkLst>
        </pc:spChg>
        <pc:spChg chg="add mod">
          <ac:chgData name="Konrad Ritter" userId="a6e8e9d6da2f7611" providerId="LiveId" clId="{6C59C6E9-0E6E-420A-A1AB-10109172E705}" dt="2025-08-17T13:57:47.294" v="15818" actId="20577"/>
          <ac:spMkLst>
            <pc:docMk/>
            <pc:sldMk cId="919672883" sldId="312"/>
            <ac:spMk id="3" creationId="{96483992-9D27-E15D-C3D2-C1827809EA89}"/>
          </ac:spMkLst>
        </pc:spChg>
        <pc:spChg chg="add mod">
          <ac:chgData name="Konrad Ritter" userId="a6e8e9d6da2f7611" providerId="LiveId" clId="{6C59C6E9-0E6E-420A-A1AB-10109172E705}" dt="2025-08-17T13:40:31.076" v="15516" actId="20577"/>
          <ac:spMkLst>
            <pc:docMk/>
            <pc:sldMk cId="919672883" sldId="312"/>
            <ac:spMk id="4" creationId="{5FDD5301-B107-4892-322D-7FCC50B6E5A9}"/>
          </ac:spMkLst>
        </pc:spChg>
      </pc:sldChg>
      <pc:sldChg chg="addSp delSp modSp new mod">
        <pc:chgData name="Konrad Ritter" userId="a6e8e9d6da2f7611" providerId="LiveId" clId="{6C59C6E9-0E6E-420A-A1AB-10109172E705}" dt="2025-08-17T13:57:54.028" v="15822" actId="20577"/>
        <pc:sldMkLst>
          <pc:docMk/>
          <pc:sldMk cId="3690926909" sldId="313"/>
        </pc:sldMkLst>
        <pc:spChg chg="mod">
          <ac:chgData name="Konrad Ritter" userId="a6e8e9d6da2f7611" providerId="LiveId" clId="{6C59C6E9-0E6E-420A-A1AB-10109172E705}" dt="2025-08-17T13:44:03.933" v="15535" actId="113"/>
          <ac:spMkLst>
            <pc:docMk/>
            <pc:sldMk cId="3690926909" sldId="313"/>
            <ac:spMk id="2" creationId="{F2D7ABF8-ECE9-09B5-4836-EE6AB7EFDACA}"/>
          </ac:spMkLst>
        </pc:spChg>
        <pc:spChg chg="add mod">
          <ac:chgData name="Konrad Ritter" userId="a6e8e9d6da2f7611" providerId="LiveId" clId="{6C59C6E9-0E6E-420A-A1AB-10109172E705}" dt="2025-08-17T13:57:54.028" v="15822" actId="20577"/>
          <ac:spMkLst>
            <pc:docMk/>
            <pc:sldMk cId="3690926909" sldId="313"/>
            <ac:spMk id="3" creationId="{224B32F9-2600-0C9B-6811-39D0D8303672}"/>
          </ac:spMkLst>
        </pc:spChg>
        <pc:spChg chg="add mod">
          <ac:chgData name="Konrad Ritter" userId="a6e8e9d6da2f7611" providerId="LiveId" clId="{6C59C6E9-0E6E-420A-A1AB-10109172E705}" dt="2025-08-17T13:54:56.056" v="15798" actId="20577"/>
          <ac:spMkLst>
            <pc:docMk/>
            <pc:sldMk cId="3690926909" sldId="313"/>
            <ac:spMk id="4" creationId="{BDBE2D2F-CD21-DE7A-F201-CD9C82D670C8}"/>
          </ac:spMkLst>
        </pc:spChg>
        <pc:picChg chg="add mod">
          <ac:chgData name="Konrad Ritter" userId="a6e8e9d6da2f7611" providerId="LiveId" clId="{6C59C6E9-0E6E-420A-A1AB-10109172E705}" dt="2025-08-17T13:56:06.544" v="15800" actId="1076"/>
          <ac:picMkLst>
            <pc:docMk/>
            <pc:sldMk cId="3690926909" sldId="313"/>
            <ac:picMk id="5" creationId="{AE7916E7-D1EB-639C-0A68-7254BFC42D92}"/>
          </ac:picMkLst>
        </pc:picChg>
        <pc:picChg chg="add mod">
          <ac:chgData name="Konrad Ritter" userId="a6e8e9d6da2f7611" providerId="LiveId" clId="{6C59C6E9-0E6E-420A-A1AB-10109172E705}" dt="2025-08-17T13:56:06.544" v="15800" actId="1076"/>
          <ac:picMkLst>
            <pc:docMk/>
            <pc:sldMk cId="3690926909" sldId="313"/>
            <ac:picMk id="6" creationId="{57AFF10D-544F-B63C-19B6-5BE6084195EC}"/>
          </ac:picMkLst>
        </pc:picChg>
        <pc:picChg chg="add mod">
          <ac:chgData name="Konrad Ritter" userId="a6e8e9d6da2f7611" providerId="LiveId" clId="{6C59C6E9-0E6E-420A-A1AB-10109172E705}" dt="2025-08-17T13:56:06.544" v="15800" actId="1076"/>
          <ac:picMkLst>
            <pc:docMk/>
            <pc:sldMk cId="3690926909" sldId="313"/>
            <ac:picMk id="7" creationId="{BE78872E-036C-BADC-8DDD-2470733F04F5}"/>
          </ac:picMkLst>
        </pc:picChg>
        <pc:picChg chg="add mod">
          <ac:chgData name="Konrad Ritter" userId="a6e8e9d6da2f7611" providerId="LiveId" clId="{6C59C6E9-0E6E-420A-A1AB-10109172E705}" dt="2025-08-17T13:56:06.544" v="15800" actId="1076"/>
          <ac:picMkLst>
            <pc:docMk/>
            <pc:sldMk cId="3690926909" sldId="313"/>
            <ac:picMk id="8" creationId="{205A8389-456D-17C6-829D-634BB6F21F46}"/>
          </ac:picMkLst>
        </pc:picChg>
        <pc:picChg chg="add mod">
          <ac:chgData name="Konrad Ritter" userId="a6e8e9d6da2f7611" providerId="LiveId" clId="{6C59C6E9-0E6E-420A-A1AB-10109172E705}" dt="2025-08-17T13:56:06.544" v="15800" actId="1076"/>
          <ac:picMkLst>
            <pc:docMk/>
            <pc:sldMk cId="3690926909" sldId="313"/>
            <ac:picMk id="9" creationId="{11312D02-8400-CBE5-D38A-305E73F9F5F7}"/>
          </ac:picMkLst>
        </pc:picChg>
        <pc:picChg chg="add del mod">
          <ac:chgData name="Konrad Ritter" userId="a6e8e9d6da2f7611" providerId="LiveId" clId="{6C59C6E9-0E6E-420A-A1AB-10109172E705}" dt="2025-08-17T13:56:10.276" v="15801" actId="478"/>
          <ac:picMkLst>
            <pc:docMk/>
            <pc:sldMk cId="3690926909" sldId="313"/>
            <ac:picMk id="10" creationId="{D30D7DBD-D71E-4E0F-EEB4-6C7FFA1202CE}"/>
          </ac:picMkLst>
        </pc:picChg>
      </pc:sldChg>
      <pc:sldChg chg="addSp modSp new mod">
        <pc:chgData name="Konrad Ritter" userId="a6e8e9d6da2f7611" providerId="LiveId" clId="{6C59C6E9-0E6E-420A-A1AB-10109172E705}" dt="2025-08-17T14:07:51.637" v="16533" actId="20577"/>
        <pc:sldMkLst>
          <pc:docMk/>
          <pc:sldMk cId="2561781360" sldId="314"/>
        </pc:sldMkLst>
        <pc:spChg chg="mod">
          <ac:chgData name="Konrad Ritter" userId="a6e8e9d6da2f7611" providerId="LiveId" clId="{6C59C6E9-0E6E-420A-A1AB-10109172E705}" dt="2025-08-17T13:58:55.917" v="15835" actId="115"/>
          <ac:spMkLst>
            <pc:docMk/>
            <pc:sldMk cId="2561781360" sldId="314"/>
            <ac:spMk id="2" creationId="{43DC02D9-978E-1A38-C51E-4954A3F8C6A3}"/>
          </ac:spMkLst>
        </pc:spChg>
        <pc:spChg chg="add mod">
          <ac:chgData name="Konrad Ritter" userId="a6e8e9d6da2f7611" providerId="LiveId" clId="{6C59C6E9-0E6E-420A-A1AB-10109172E705}" dt="2025-08-17T14:07:51.637" v="16533" actId="20577"/>
          <ac:spMkLst>
            <pc:docMk/>
            <pc:sldMk cId="2561781360" sldId="314"/>
            <ac:spMk id="3" creationId="{72F90208-BD8A-0DAA-2546-4273D4CCFE4D}"/>
          </ac:spMkLst>
        </pc:spChg>
        <pc:spChg chg="add mod">
          <ac:chgData name="Konrad Ritter" userId="a6e8e9d6da2f7611" providerId="LiveId" clId="{6C59C6E9-0E6E-420A-A1AB-10109172E705}" dt="2025-08-17T14:05:36.382" v="16398" actId="20577"/>
          <ac:spMkLst>
            <pc:docMk/>
            <pc:sldMk cId="2561781360" sldId="314"/>
            <ac:spMk id="4" creationId="{B7BC1B70-8FC2-72C5-53B8-114072D1BADB}"/>
          </ac:spMkLst>
        </pc:spChg>
      </pc:sldChg>
      <pc:sldChg chg="addSp modSp new mod">
        <pc:chgData name="Konrad Ritter" userId="a6e8e9d6da2f7611" providerId="LiveId" clId="{6C59C6E9-0E6E-420A-A1AB-10109172E705}" dt="2025-08-17T14:20:00.137" v="17279" actId="20577"/>
        <pc:sldMkLst>
          <pc:docMk/>
          <pc:sldMk cId="3161848522" sldId="315"/>
        </pc:sldMkLst>
        <pc:spChg chg="mod">
          <ac:chgData name="Konrad Ritter" userId="a6e8e9d6da2f7611" providerId="LiveId" clId="{6C59C6E9-0E6E-420A-A1AB-10109172E705}" dt="2025-08-17T14:09:08.091" v="16550" actId="113"/>
          <ac:spMkLst>
            <pc:docMk/>
            <pc:sldMk cId="3161848522" sldId="315"/>
            <ac:spMk id="2" creationId="{DB8C2E09-72C3-EC11-661A-47431FFE0A7E}"/>
          </ac:spMkLst>
        </pc:spChg>
        <pc:spChg chg="add mod">
          <ac:chgData name="Konrad Ritter" userId="a6e8e9d6da2f7611" providerId="LiveId" clId="{6C59C6E9-0E6E-420A-A1AB-10109172E705}" dt="2025-08-17T14:16:38.023" v="17030" actId="20577"/>
          <ac:spMkLst>
            <pc:docMk/>
            <pc:sldMk cId="3161848522" sldId="315"/>
            <ac:spMk id="3" creationId="{B9DD65DB-4CB4-724B-B400-F7BF75D7E106}"/>
          </ac:spMkLst>
        </pc:spChg>
        <pc:spChg chg="add mod">
          <ac:chgData name="Konrad Ritter" userId="a6e8e9d6da2f7611" providerId="LiveId" clId="{6C59C6E9-0E6E-420A-A1AB-10109172E705}" dt="2025-08-17T14:20:00.137" v="17279" actId="20577"/>
          <ac:spMkLst>
            <pc:docMk/>
            <pc:sldMk cId="3161848522" sldId="315"/>
            <ac:spMk id="4" creationId="{46F18C20-3C88-6F8A-3722-ADCEC8B0E143}"/>
          </ac:spMkLst>
        </pc:spChg>
        <pc:spChg chg="add">
          <ac:chgData name="Konrad Ritter" userId="a6e8e9d6da2f7611" providerId="LiveId" clId="{6C59C6E9-0E6E-420A-A1AB-10109172E705}" dt="2025-08-17T14:14:45.819" v="16834"/>
          <ac:spMkLst>
            <pc:docMk/>
            <pc:sldMk cId="3161848522" sldId="315"/>
            <ac:spMk id="5" creationId="{E15A740F-04C3-20F7-9B0C-CE90D14822E5}"/>
          </ac:spMkLst>
        </pc:spChg>
      </pc:sldChg>
      <pc:sldChg chg="addSp modSp new mod">
        <pc:chgData name="Konrad Ritter" userId="a6e8e9d6da2f7611" providerId="LiveId" clId="{6C59C6E9-0E6E-420A-A1AB-10109172E705}" dt="2025-08-17T14:43:04.210" v="19107" actId="20577"/>
        <pc:sldMkLst>
          <pc:docMk/>
          <pc:sldMk cId="2750751771" sldId="316"/>
        </pc:sldMkLst>
        <pc:spChg chg="mod">
          <ac:chgData name="Konrad Ritter" userId="a6e8e9d6da2f7611" providerId="LiveId" clId="{6C59C6E9-0E6E-420A-A1AB-10109172E705}" dt="2025-08-17T14:21:58.223" v="17306" actId="113"/>
          <ac:spMkLst>
            <pc:docMk/>
            <pc:sldMk cId="2750751771" sldId="316"/>
            <ac:spMk id="2" creationId="{FA1F2312-2D6B-2133-B257-DC5CF03C7EFF}"/>
          </ac:spMkLst>
        </pc:spChg>
        <pc:spChg chg="add mod">
          <ac:chgData name="Konrad Ritter" userId="a6e8e9d6da2f7611" providerId="LiveId" clId="{6C59C6E9-0E6E-420A-A1AB-10109172E705}" dt="2025-08-17T14:23:52.526" v="17538" actId="20577"/>
          <ac:spMkLst>
            <pc:docMk/>
            <pc:sldMk cId="2750751771" sldId="316"/>
            <ac:spMk id="3" creationId="{BECD6821-BD65-B737-24B1-A92F99FB5C59}"/>
          </ac:spMkLst>
        </pc:spChg>
        <pc:spChg chg="add mod">
          <ac:chgData name="Konrad Ritter" userId="a6e8e9d6da2f7611" providerId="LiveId" clId="{6C59C6E9-0E6E-420A-A1AB-10109172E705}" dt="2025-08-17T14:43:04.210" v="19107" actId="20577"/>
          <ac:spMkLst>
            <pc:docMk/>
            <pc:sldMk cId="2750751771" sldId="316"/>
            <ac:spMk id="4" creationId="{D673708B-F95E-C382-EE63-EB8B721A6343}"/>
          </ac:spMkLst>
        </pc:spChg>
        <pc:spChg chg="add mod">
          <ac:chgData name="Konrad Ritter" userId="a6e8e9d6da2f7611" providerId="LiveId" clId="{6C59C6E9-0E6E-420A-A1AB-10109172E705}" dt="2025-08-17T14:27:48.369" v="17914" actId="20577"/>
          <ac:spMkLst>
            <pc:docMk/>
            <pc:sldMk cId="2750751771" sldId="316"/>
            <ac:spMk id="5" creationId="{3CAFADA2-6B2A-D3C0-3C53-A223043ED8DC}"/>
          </ac:spMkLst>
        </pc:spChg>
      </pc:sldChg>
      <pc:sldChg chg="addSp modSp new mod">
        <pc:chgData name="Konrad Ritter" userId="a6e8e9d6da2f7611" providerId="LiveId" clId="{6C59C6E9-0E6E-420A-A1AB-10109172E705}" dt="2025-08-17T14:37:35.067" v="18799" actId="20577"/>
        <pc:sldMkLst>
          <pc:docMk/>
          <pc:sldMk cId="2633993761" sldId="317"/>
        </pc:sldMkLst>
        <pc:spChg chg="mod">
          <ac:chgData name="Konrad Ritter" userId="a6e8e9d6da2f7611" providerId="LiveId" clId="{6C59C6E9-0E6E-420A-A1AB-10109172E705}" dt="2025-08-17T14:29:02.398" v="17939" actId="113"/>
          <ac:spMkLst>
            <pc:docMk/>
            <pc:sldMk cId="2633993761" sldId="317"/>
            <ac:spMk id="2" creationId="{7DAD41C1-798A-7BE7-6AC6-FD6A8A01D8D3}"/>
          </ac:spMkLst>
        </pc:spChg>
        <pc:spChg chg="add mod">
          <ac:chgData name="Konrad Ritter" userId="a6e8e9d6da2f7611" providerId="LiveId" clId="{6C59C6E9-0E6E-420A-A1AB-10109172E705}" dt="2025-08-17T14:37:35.067" v="18799" actId="20577"/>
          <ac:spMkLst>
            <pc:docMk/>
            <pc:sldMk cId="2633993761" sldId="317"/>
            <ac:spMk id="3" creationId="{925CC98E-92E4-AE5D-6EC4-1A42117A33F3}"/>
          </ac:spMkLst>
        </pc:spChg>
        <pc:spChg chg="add mod">
          <ac:chgData name="Konrad Ritter" userId="a6e8e9d6da2f7611" providerId="LiveId" clId="{6C59C6E9-0E6E-420A-A1AB-10109172E705}" dt="2025-08-17T14:35:32.222" v="18530" actId="20577"/>
          <ac:spMkLst>
            <pc:docMk/>
            <pc:sldMk cId="2633993761" sldId="317"/>
            <ac:spMk id="4" creationId="{574077ED-391D-7F68-A396-5699B5143F76}"/>
          </ac:spMkLst>
        </pc:spChg>
      </pc:sldChg>
      <pc:sldChg chg="addSp modSp new mod">
        <pc:chgData name="Konrad Ritter" userId="a6e8e9d6da2f7611" providerId="LiveId" clId="{6C59C6E9-0E6E-420A-A1AB-10109172E705}" dt="2025-08-17T14:41:41.462" v="19070" actId="20577"/>
        <pc:sldMkLst>
          <pc:docMk/>
          <pc:sldMk cId="1565280365" sldId="318"/>
        </pc:sldMkLst>
        <pc:spChg chg="mod">
          <ac:chgData name="Konrad Ritter" userId="a6e8e9d6da2f7611" providerId="LiveId" clId="{6C59C6E9-0E6E-420A-A1AB-10109172E705}" dt="2025-08-17T14:38:41.961" v="18818" actId="113"/>
          <ac:spMkLst>
            <pc:docMk/>
            <pc:sldMk cId="1565280365" sldId="318"/>
            <ac:spMk id="2" creationId="{1069DCC3-CD8D-2A19-8B64-EC44F5A778FB}"/>
          </ac:spMkLst>
        </pc:spChg>
        <pc:spChg chg="add mod">
          <ac:chgData name="Konrad Ritter" userId="a6e8e9d6da2f7611" providerId="LiveId" clId="{6C59C6E9-0E6E-420A-A1AB-10109172E705}" dt="2025-08-17T14:38:53.084" v="18819"/>
          <ac:spMkLst>
            <pc:docMk/>
            <pc:sldMk cId="1565280365" sldId="318"/>
            <ac:spMk id="3" creationId="{E7E5B5D8-43C4-898C-CC37-B66E150FE003}"/>
          </ac:spMkLst>
        </pc:spChg>
        <pc:spChg chg="add mod">
          <ac:chgData name="Konrad Ritter" userId="a6e8e9d6da2f7611" providerId="LiveId" clId="{6C59C6E9-0E6E-420A-A1AB-10109172E705}" dt="2025-08-17T14:41:41.462" v="19070" actId="20577"/>
          <ac:spMkLst>
            <pc:docMk/>
            <pc:sldMk cId="1565280365" sldId="318"/>
            <ac:spMk id="4" creationId="{9C6FD1B5-90F5-368E-F038-E533BB340545}"/>
          </ac:spMkLst>
        </pc:spChg>
        <pc:picChg chg="add mod">
          <ac:chgData name="Konrad Ritter" userId="a6e8e9d6da2f7611" providerId="LiveId" clId="{6C59C6E9-0E6E-420A-A1AB-10109172E705}" dt="2025-08-17T14:41:33.911" v="19068" actId="1037"/>
          <ac:picMkLst>
            <pc:docMk/>
            <pc:sldMk cId="1565280365" sldId="318"/>
            <ac:picMk id="6" creationId="{FEFDA92B-C118-769F-4761-7D0371D83AF2}"/>
          </ac:picMkLst>
        </pc:picChg>
      </pc:sldChg>
      <pc:sldChg chg="addSp modSp new mod">
        <pc:chgData name="Konrad Ritter" userId="a6e8e9d6da2f7611" providerId="LiveId" clId="{6C59C6E9-0E6E-420A-A1AB-10109172E705}" dt="2025-08-17T14:55:51.977" v="19768" actId="20577"/>
        <pc:sldMkLst>
          <pc:docMk/>
          <pc:sldMk cId="922148269" sldId="319"/>
        </pc:sldMkLst>
        <pc:spChg chg="mod">
          <ac:chgData name="Konrad Ritter" userId="a6e8e9d6da2f7611" providerId="LiveId" clId="{6C59C6E9-0E6E-420A-A1AB-10109172E705}" dt="2025-08-17T14:43:41.680" v="19114" actId="115"/>
          <ac:spMkLst>
            <pc:docMk/>
            <pc:sldMk cId="922148269" sldId="319"/>
            <ac:spMk id="2" creationId="{8D859D1F-4B99-FA35-6A8E-F58B7B44881A}"/>
          </ac:spMkLst>
        </pc:spChg>
        <pc:spChg chg="add mod">
          <ac:chgData name="Konrad Ritter" userId="a6e8e9d6da2f7611" providerId="LiveId" clId="{6C59C6E9-0E6E-420A-A1AB-10109172E705}" dt="2025-08-17T14:44:06.260" v="19115"/>
          <ac:spMkLst>
            <pc:docMk/>
            <pc:sldMk cId="922148269" sldId="319"/>
            <ac:spMk id="3" creationId="{8868E906-6013-A78E-7A46-D25CEABA79D7}"/>
          </ac:spMkLst>
        </pc:spChg>
        <pc:spChg chg="add mod">
          <ac:chgData name="Konrad Ritter" userId="a6e8e9d6da2f7611" providerId="LiveId" clId="{6C59C6E9-0E6E-420A-A1AB-10109172E705}" dt="2025-08-17T14:44:06.260" v="19115"/>
          <ac:spMkLst>
            <pc:docMk/>
            <pc:sldMk cId="922148269" sldId="319"/>
            <ac:spMk id="4" creationId="{08E6955B-62C0-B242-BAF3-7340BB4C25EC}"/>
          </ac:spMkLst>
        </pc:spChg>
        <pc:spChg chg="add mod">
          <ac:chgData name="Konrad Ritter" userId="a6e8e9d6da2f7611" providerId="LiveId" clId="{6C59C6E9-0E6E-420A-A1AB-10109172E705}" dt="2025-08-17T14:44:06.584" v="19116"/>
          <ac:spMkLst>
            <pc:docMk/>
            <pc:sldMk cId="922148269" sldId="319"/>
            <ac:spMk id="5" creationId="{10CD1B69-5885-1F1E-4992-C964C392A722}"/>
          </ac:spMkLst>
        </pc:spChg>
        <pc:spChg chg="add mod">
          <ac:chgData name="Konrad Ritter" userId="a6e8e9d6da2f7611" providerId="LiveId" clId="{6C59C6E9-0E6E-420A-A1AB-10109172E705}" dt="2025-08-17T14:44:06.584" v="19116"/>
          <ac:spMkLst>
            <pc:docMk/>
            <pc:sldMk cId="922148269" sldId="319"/>
            <ac:spMk id="6" creationId="{7748DD6B-6245-5FD4-1D9C-9870B3A4D84A}"/>
          </ac:spMkLst>
        </pc:spChg>
        <pc:spChg chg="add mod">
          <ac:chgData name="Konrad Ritter" userId="a6e8e9d6da2f7611" providerId="LiveId" clId="{6C59C6E9-0E6E-420A-A1AB-10109172E705}" dt="2025-08-17T14:55:51.977" v="19768" actId="20577"/>
          <ac:spMkLst>
            <pc:docMk/>
            <pc:sldMk cId="922148269" sldId="319"/>
            <ac:spMk id="7" creationId="{18F425D4-768D-80F3-1871-8EB23879D669}"/>
          </ac:spMkLst>
        </pc:spChg>
        <pc:spChg chg="add mod">
          <ac:chgData name="Konrad Ritter" userId="a6e8e9d6da2f7611" providerId="LiveId" clId="{6C59C6E9-0E6E-420A-A1AB-10109172E705}" dt="2025-08-17T14:52:34.142" v="19669" actId="20577"/>
          <ac:spMkLst>
            <pc:docMk/>
            <pc:sldMk cId="922148269" sldId="319"/>
            <ac:spMk id="8" creationId="{D556CE30-D848-7A43-28CB-1109A78409A8}"/>
          </ac:spMkLst>
        </pc:spChg>
        <pc:spChg chg="add">
          <ac:chgData name="Konrad Ritter" userId="a6e8e9d6da2f7611" providerId="LiveId" clId="{6C59C6E9-0E6E-420A-A1AB-10109172E705}" dt="2025-08-17T14:54:38.926" v="19722"/>
          <ac:spMkLst>
            <pc:docMk/>
            <pc:sldMk cId="922148269" sldId="319"/>
            <ac:spMk id="9" creationId="{CAD94A3C-B1F4-3460-66F8-0B4E6624E178}"/>
          </ac:spMkLst>
        </pc:spChg>
      </pc:sldChg>
    </pc:docChg>
  </pc:docChgLst>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ldChg>
      <pc:sldChg chg="modSp add del mod">
        <pc:chgData name="Konrad Ritter" userId="a6e8e9d6da2f7611" providerId="LiveId" clId="{206994F0-EAB1-4982-9759-92E43A79CE87}" dt="2025-08-09T07:10:55.010" v="1647" actId="47"/>
        <pc:sldMkLst>
          <pc:docMk/>
          <pc:sldMk cId="1434982369" sldId="260"/>
        </pc:sldMkLst>
      </pc:sldChg>
      <pc:sldChg chg="delSp modSp add del mod">
        <pc:chgData name="Konrad Ritter" userId="a6e8e9d6da2f7611" providerId="LiveId" clId="{206994F0-EAB1-4982-9759-92E43A79CE87}" dt="2025-08-09T07:46:39.672" v="2028" actId="47"/>
        <pc:sldMkLst>
          <pc:docMk/>
          <pc:sldMk cId="2983236579" sldId="261"/>
        </pc:sldMkLst>
      </pc:sldChg>
      <pc:sldChg chg="delSp modSp add del mod">
        <pc:chgData name="Konrad Ritter" userId="a6e8e9d6da2f7611" providerId="LiveId" clId="{206994F0-EAB1-4982-9759-92E43A79CE87}" dt="2025-08-09T07:38:09.814" v="1978" actId="47"/>
        <pc:sldMkLst>
          <pc:docMk/>
          <pc:sldMk cId="669774335" sldId="262"/>
        </pc:sldMkLst>
      </pc:sldChg>
      <pc:sldChg chg="modSp add del mod">
        <pc:chgData name="Konrad Ritter" userId="a6e8e9d6da2f7611" providerId="LiveId" clId="{206994F0-EAB1-4982-9759-92E43A79CE87}" dt="2025-08-09T07:15:10.159" v="1742" actId="47"/>
        <pc:sldMkLst>
          <pc:docMk/>
          <pc:sldMk cId="2571920934" sldId="262"/>
        </pc:sldMkLst>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ldChg>
      <pc:sldChg chg="modSp add del mod">
        <pc:chgData name="Konrad Ritter" userId="a6e8e9d6da2f7611" providerId="LiveId" clId="{206994F0-EAB1-4982-9759-92E43A79CE87}" dt="2025-08-09T07:40:04.458" v="1988" actId="47"/>
        <pc:sldMkLst>
          <pc:docMk/>
          <pc:sldMk cId="436878665" sldId="264"/>
        </pc:sldMkLst>
      </pc:sldChg>
      <pc:sldChg chg="addSp delSp modSp new del mod chgLayout">
        <pc:chgData name="Konrad Ritter" userId="a6e8e9d6da2f7611" providerId="LiveId" clId="{206994F0-EAB1-4982-9759-92E43A79CE87}" dt="2025-08-09T07:50:26.594" v="2050" actId="47"/>
        <pc:sldMkLst>
          <pc:docMk/>
          <pc:sldMk cId="1770770701" sldId="265"/>
        </pc:sldMkLst>
      </pc:sldChg>
      <pc:sldChg chg="modSp new del">
        <pc:chgData name="Konrad Ritter" userId="a6e8e9d6da2f7611" providerId="LiveId" clId="{206994F0-EAB1-4982-9759-92E43A79CE87}" dt="2025-08-09T07:50:26.594" v="2050" actId="47"/>
        <pc:sldMkLst>
          <pc:docMk/>
          <pc:sldMk cId="3398295834" sldId="266"/>
        </pc:sldMkLst>
      </pc:sldChg>
      <pc:sldChg chg="modSp new del">
        <pc:chgData name="Konrad Ritter" userId="a6e8e9d6da2f7611" providerId="LiveId" clId="{206994F0-EAB1-4982-9759-92E43A79CE87}" dt="2025-08-09T07:46:09.825" v="2025" actId="47"/>
        <pc:sldMkLst>
          <pc:docMk/>
          <pc:sldMk cId="852982659" sldId="267"/>
        </pc:sldMkLst>
      </pc:sldChg>
      <pc:sldChg chg="modSp new del">
        <pc:chgData name="Konrad Ritter" userId="a6e8e9d6da2f7611" providerId="LiveId" clId="{206994F0-EAB1-4982-9759-92E43A79CE87}" dt="2025-08-09T07:45:52.730" v="2022" actId="47"/>
        <pc:sldMkLst>
          <pc:docMk/>
          <pc:sldMk cId="1996042731" sldId="267"/>
        </pc:sldMkLst>
      </pc:sldChg>
      <pc:sldChg chg="modSp new del mod">
        <pc:chgData name="Konrad Ritter" userId="a6e8e9d6da2f7611" providerId="LiveId" clId="{206994F0-EAB1-4982-9759-92E43A79CE87}" dt="2025-08-09T07:50:26.594" v="2050" actId="47"/>
        <pc:sldMkLst>
          <pc:docMk/>
          <pc:sldMk cId="2373215535" sldId="267"/>
        </pc:sldMkLst>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noProof="0" dirty="0"/>
              <a:t>Wessen Rufzeichen werden von der BNetzA vergeben?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Tabelle1!$B$1</c:f>
              <c:strCache>
                <c:ptCount val="1"/>
                <c:pt idx="0">
                  <c:v>Wessen Rufzeichen stehen in der Liste der BNetzA?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41-4958-94F7-42F1E5CA19C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41-4958-94F7-42F1E5CA19C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41-4958-94F7-42F1E5CA19C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41-4958-94F7-42F1E5CA19CE}"/>
              </c:ext>
            </c:extLst>
          </c:dPt>
          <c:cat>
            <c:strRef>
              <c:f>Tabelle1!$A$2:$A$5</c:f>
              <c:strCache>
                <c:ptCount val="2"/>
                <c:pt idx="0">
                  <c:v>Funkamateur:innen in Deutschland</c:v>
                </c:pt>
                <c:pt idx="1">
                  <c:v>Funkamateur:innen mit deutschem Rufzeichen im Urlaub</c:v>
                </c:pt>
              </c:strCache>
            </c:strRef>
          </c:cat>
          <c:val>
            <c:numRef>
              <c:f>Tabelle1!$B$2:$B$5</c:f>
              <c:numCache>
                <c:formatCode>General</c:formatCode>
                <c:ptCount val="4"/>
                <c:pt idx="0">
                  <c:v>99</c:v>
                </c:pt>
                <c:pt idx="1">
                  <c:v>1</c:v>
                </c:pt>
              </c:numCache>
            </c:numRef>
          </c:val>
          <c:extLst>
            <c:ext xmlns:c16="http://schemas.microsoft.com/office/drawing/2014/chart" uri="{C3380CC4-5D6E-409C-BE32-E72D297353CC}">
              <c16:uniqueId val="{00000000-CACE-4EFC-AB49-59F20C7F163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8A587-2714-4495-9532-EDB49EE14D3F}" type="datetimeFigureOut">
              <a:rPr lang="en-GB" smtClean="0"/>
              <a:t>17/08/2025</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CEADD-2C1B-49CD-828E-0DD433095FE8}" type="slidenum">
              <a:rPr lang="en-GB" smtClean="0"/>
              <a:t>‹Nr.›</a:t>
            </a:fld>
            <a:endParaRPr lang="en-GB"/>
          </a:p>
        </p:txBody>
      </p:sp>
    </p:spTree>
    <p:extLst>
      <p:ext uri="{BB962C8B-B14F-4D97-AF65-F5344CB8AC3E}">
        <p14:creationId xmlns:p14="http://schemas.microsoft.com/office/powerpoint/2010/main" val="392890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C1BCEADD-2C1B-49CD-828E-0DD433095FE8}" type="slidenum">
              <a:rPr lang="en-GB" smtClean="0"/>
              <a:t>44</a:t>
            </a:fld>
            <a:endParaRPr lang="en-GB"/>
          </a:p>
        </p:txBody>
      </p:sp>
    </p:spTree>
    <p:extLst>
      <p:ext uri="{BB962C8B-B14F-4D97-AF65-F5344CB8AC3E}">
        <p14:creationId xmlns:p14="http://schemas.microsoft.com/office/powerpoint/2010/main" val="256390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17/08/2025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17/08/2025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3.svg"/><Relationship Id="rId7" Type="http://schemas.openxmlformats.org/officeDocument/2006/relationships/image" Target="../media/image25.sv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1.svg"/><Relationship Id="rId7" Type="http://schemas.openxmlformats.org/officeDocument/2006/relationships/image" Target="../media/image33.sv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77.svg"/></Relationships>
</file>

<file path=ppt/slides/_rels/slide3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7.svg"/><Relationship Id="rId3" Type="http://schemas.openxmlformats.org/officeDocument/2006/relationships/image" Target="../media/image79.svg"/><Relationship Id="rId7" Type="http://schemas.openxmlformats.org/officeDocument/2006/relationships/image" Target="../media/image83.svg"/><Relationship Id="rId12" Type="http://schemas.openxmlformats.org/officeDocument/2006/relationships/image" Target="../media/image6.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svg"/><Relationship Id="rId5" Type="http://schemas.openxmlformats.org/officeDocument/2006/relationships/image" Target="../media/image81.svg"/><Relationship Id="rId15" Type="http://schemas.openxmlformats.org/officeDocument/2006/relationships/image" Target="../media/image89.sv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svg"/><Relationship Id="rId14" Type="http://schemas.openxmlformats.org/officeDocument/2006/relationships/image" Target="../media/image88.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6.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33.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7.svg"/><Relationship Id="rId11" Type="http://schemas.openxmlformats.org/officeDocument/2006/relationships/image" Target="../media/image32.png"/><Relationship Id="rId5" Type="http://schemas.openxmlformats.org/officeDocument/2006/relationships/image" Target="../media/image96.png"/><Relationship Id="rId10" Type="http://schemas.openxmlformats.org/officeDocument/2006/relationships/image" Target="../media/image25.svg"/><Relationship Id="rId4" Type="http://schemas.openxmlformats.org/officeDocument/2006/relationships/image" Target="../media/image95.svg"/><Relationship Id="rId9" Type="http://schemas.openxmlformats.org/officeDocument/2006/relationships/image" Target="../media/image24.png"/><Relationship Id="rId1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5.sv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33.sv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noProof="0" dirty="0"/>
              <a:t>VA301 Die allgemeinen Regelungen der Radio </a:t>
            </a:r>
            <a:r>
              <a:rPr lang="de-DE" b="1" noProof="0" dirty="0" err="1"/>
              <a:t>Regulations</a:t>
            </a:r>
            <a:r>
              <a:rPr lang="de-DE" b="1" noProof="0" dirty="0"/>
              <a:t> (RR) gelten ...</a:t>
            </a:r>
          </a:p>
          <a:p>
            <a:endParaRPr lang="de-DE" b="1" noProof="0" dirty="0"/>
          </a:p>
          <a:p>
            <a:r>
              <a:rPr lang="de-DE" u="sng" noProof="0" dirty="0"/>
              <a:t>A auch für den Amateurfunkdienst.</a:t>
            </a:r>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noProof="0" dirty="0"/>
              <a:t>Aus den vorherigen Fragen wissen wir: Die RR sind die internationalen Regelungen die möglichst überall gelten sollen, also auch für den Amateurfunkdienst.</a:t>
            </a:r>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noProof="0" dirty="0"/>
              <a:t>VA302 Was ist in den Radio </a:t>
            </a:r>
            <a:r>
              <a:rPr lang="de-DE" b="1" noProof="0" dirty="0" err="1"/>
              <a:t>Regulations</a:t>
            </a:r>
            <a:r>
              <a:rPr lang="de-DE" b="1" noProof="0" dirty="0"/>
              <a:t> (RR) hinsichtlich des Amateurfunkverkehrs festgelegt?</a:t>
            </a:r>
          </a:p>
          <a:p>
            <a:endParaRPr lang="de-DE" b="1" noProof="0" dirty="0"/>
          </a:p>
          <a:p>
            <a:r>
              <a:rPr lang="de-DE" u="sng" noProof="0" dirty="0"/>
              <a:t>A Funkverkehr zwischen Amateurfunkstellen verschiedener Länder ist auf Mitteilungen im Zusammenhang mit dem definitionsgemäßen Zweck des Amateurfunkdienstes und auf Bemerkungen persönlicher Art zu beschränken.</a:t>
            </a:r>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noProof="0" dirty="0"/>
                <a:t>Politik</a:t>
              </a:r>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noProof="0" dirty="0"/>
              <a:t>Ziel dieser Regelungen ist es politische Auseinandersetzungen und Propaganda etc. aus dem Amateurfunk herauszuhalten.</a:t>
            </a:r>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Teilnahme am Funkverkehr von Not- und Katastrophenfunkübungen nicht </a:t>
            </a:r>
            <a:r>
              <a:rPr lang="de-DE" sz="2000" noProof="0" dirty="0" err="1"/>
              <a:t>gestattet</a:t>
            </a:r>
            <a:r>
              <a:rPr lang="de-DE" sz="2000" b="1" noProof="0" dirty="0" err="1">
                <a:solidFill>
                  <a:srgbClr val="FF0000"/>
                </a:solidFill>
              </a:rPr>
              <a:t>X</a:t>
            </a:r>
            <a:endParaRPr lang="de-DE" sz="2000" b="1" noProof="0" dirty="0">
              <a:solidFill>
                <a:srgbClr val="FF0000"/>
              </a:solidFill>
            </a:endParaRPr>
          </a:p>
          <a:p>
            <a:r>
              <a:rPr lang="de-DE" sz="2000" noProof="0" dirty="0"/>
              <a:t>Wie sollten </a:t>
            </a:r>
            <a:r>
              <a:rPr lang="de-DE" sz="2000" noProof="0" dirty="0" err="1"/>
              <a:t>Amateurfunker:innen</a:t>
            </a:r>
            <a:r>
              <a:rPr lang="de-DE" sz="2000" noProof="0" dirty="0"/>
              <a:t> in Not- und Katastrophenfällen helfen können, wenn sie es nicht üben dürften?</a:t>
            </a:r>
          </a:p>
          <a:p>
            <a:endParaRPr lang="de-DE" sz="2000" noProof="0" dirty="0"/>
          </a:p>
          <a:p>
            <a:r>
              <a:rPr lang="de-DE" sz="2000" b="1" noProof="0" dirty="0">
                <a:solidFill>
                  <a:srgbClr val="FF0000"/>
                </a:solidFill>
              </a:rPr>
              <a:t>X</a:t>
            </a:r>
            <a:r>
              <a:rPr lang="de-DE" sz="2000" noProof="0" dirty="0"/>
              <a:t> […] nicht für Dritte zugänglich gemacht wird. </a:t>
            </a:r>
            <a:r>
              <a:rPr lang="de-DE" sz="2000" b="1" noProof="0" dirty="0">
                <a:solidFill>
                  <a:srgbClr val="FF0000"/>
                </a:solidFill>
              </a:rPr>
              <a:t>X</a:t>
            </a:r>
          </a:p>
          <a:p>
            <a:r>
              <a:rPr lang="de-DE" sz="2000" noProof="0" dirty="0"/>
              <a:t>Es gilt: Jeder darf dem Amateurfunk zuhören!</a:t>
            </a:r>
          </a:p>
          <a:p>
            <a:endParaRPr lang="de-DE" sz="2000" noProof="0" dirty="0"/>
          </a:p>
          <a:p>
            <a:r>
              <a:rPr lang="de-DE" sz="2000" b="1" noProof="0" dirty="0">
                <a:solidFill>
                  <a:srgbClr val="FF0000"/>
                </a:solidFill>
              </a:rPr>
              <a:t>X</a:t>
            </a:r>
            <a:r>
              <a:rPr lang="de-DE" sz="2000" noProof="0" dirty="0"/>
              <a:t> […] auf rein technische Inhalte zu beschränken </a:t>
            </a:r>
            <a:r>
              <a:rPr lang="de-DE" sz="2000" b="1" noProof="0" dirty="0">
                <a:solidFill>
                  <a:srgbClr val="FF0000"/>
                </a:solidFill>
              </a:rPr>
              <a:t>X</a:t>
            </a:r>
          </a:p>
          <a:p>
            <a:r>
              <a:rPr lang="de-DE" sz="2000" noProof="0" dirty="0"/>
              <a:t>Die </a:t>
            </a:r>
            <a:r>
              <a:rPr lang="de-DE" sz="2000" noProof="0" dirty="0" err="1"/>
              <a:t>persöhnliche</a:t>
            </a:r>
            <a:r>
              <a:rPr lang="de-DE" sz="2000" noProof="0" dirty="0"/>
              <a:t> Kommunikation untereinander steht explizit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noProof="0" dirty="0"/>
              <a:t>VA303 Welche Kommunikationsinhalte dürfen im internationalen Amateurfunkverkehr laut Radio </a:t>
            </a:r>
            <a:r>
              <a:rPr lang="de-DE" b="1" noProof="0" dirty="0" err="1"/>
              <a:t>Regulations</a:t>
            </a:r>
            <a:r>
              <a:rPr lang="de-DE" b="1" noProof="0" dirty="0"/>
              <a:t> (RR) zum Zwecke der Verschleierung verschlüsselt werden?</a:t>
            </a:r>
          </a:p>
          <a:p>
            <a:endParaRPr lang="de-DE" b="1" noProof="0" dirty="0"/>
          </a:p>
          <a:p>
            <a:r>
              <a:rPr lang="de-DE" u="sng" noProof="0" dirty="0"/>
              <a:t>A  Steuersignale zwischen Bodenkontrollstationen auf der Erde und Amateurfunksatelliten</a:t>
            </a:r>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noProof="0" dirty="0"/>
              <a:t>Böswillige Menschen könnten mit der Steuerung von Satelliten einigen Schaden anrichten, daher darf deren Steuerung verschlüsselt sein.</a:t>
            </a:r>
          </a:p>
          <a:p>
            <a:endParaRPr lang="de-DE" sz="2400" noProof="0" dirty="0"/>
          </a:p>
          <a:p>
            <a:r>
              <a:rPr lang="de-DE" sz="2400" noProof="0" dirty="0"/>
              <a:t>Ansonsten gilt: </a:t>
            </a:r>
            <a:r>
              <a:rPr lang="de-DE" sz="2400" noProof="0" dirty="0">
                <a:solidFill>
                  <a:srgbClr val="FF0000"/>
                </a:solidFill>
              </a:rPr>
              <a:t>KEINE VERSCHLÜSSELUNG</a:t>
            </a:r>
            <a:r>
              <a:rPr lang="de-DE" sz="2400" noProof="0" dirty="0"/>
              <a:t>, alle dürfen zuhören.</a:t>
            </a:r>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a:t>
            </a:r>
            <a:r>
              <a:rPr lang="de-DE" sz="2000" noProof="0" dirty="0" err="1"/>
              <a:t>persöhnlicher</a:t>
            </a:r>
            <a:r>
              <a:rPr lang="de-DE" sz="2000" noProof="0" dirty="0"/>
              <a:t> Art. </a:t>
            </a:r>
            <a:r>
              <a:rPr lang="de-DE" sz="2000" b="1" noProof="0" dirty="0">
                <a:solidFill>
                  <a:srgbClr val="FF0000"/>
                </a:solidFill>
              </a:rPr>
              <a:t>X </a:t>
            </a:r>
          </a:p>
          <a:p>
            <a:r>
              <a:rPr lang="de-DE" sz="2000" noProof="0" dirty="0"/>
              <a:t>Einer der Hauptzwecke des Amateurfunkdienstes ist nicht vom Verschlüsselungsverbot ausgenommen!</a:t>
            </a:r>
          </a:p>
          <a:p>
            <a:endParaRPr lang="de-DE" sz="2000" noProof="0" dirty="0"/>
          </a:p>
          <a:p>
            <a:r>
              <a:rPr lang="de-DE" sz="2000" b="1" noProof="0" dirty="0">
                <a:solidFill>
                  <a:srgbClr val="FF0000"/>
                </a:solidFill>
              </a:rPr>
              <a:t>X</a:t>
            </a:r>
            <a:r>
              <a:rPr lang="de-DE" sz="2000" noProof="0" dirty="0"/>
              <a:t> […] digital codiert […] </a:t>
            </a:r>
            <a:r>
              <a:rPr lang="de-DE" sz="2000" b="1" noProof="0" dirty="0">
                <a:solidFill>
                  <a:srgbClr val="FF0000"/>
                </a:solidFill>
              </a:rPr>
              <a:t>X</a:t>
            </a:r>
          </a:p>
          <a:p>
            <a:r>
              <a:rPr lang="de-DE" sz="2000" noProof="0" dirty="0"/>
              <a:t>codiert ≠ verschlüsselt</a:t>
            </a:r>
          </a:p>
          <a:p>
            <a:r>
              <a:rPr lang="de-DE" sz="2000" noProof="0" dirty="0"/>
              <a:t>dieses Dokument ist </a:t>
            </a:r>
            <a:r>
              <a:rPr lang="de-DE" sz="2000" noProof="0" dirty="0" err="1"/>
              <a:t>z.b.</a:t>
            </a:r>
            <a:r>
              <a:rPr lang="de-DE" sz="2000" noProof="0" dirty="0"/>
              <a:t> auch codiert, aber nicht verschlüsselt</a:t>
            </a:r>
          </a:p>
          <a:p>
            <a:endParaRPr lang="de-DE" sz="2000" noProof="0" dirty="0"/>
          </a:p>
          <a:p>
            <a:r>
              <a:rPr lang="de-DE" sz="2000" b="1" noProof="0" dirty="0">
                <a:solidFill>
                  <a:srgbClr val="FF0000"/>
                </a:solidFill>
              </a:rPr>
              <a:t>X</a:t>
            </a:r>
            <a:r>
              <a:rPr lang="de-DE" sz="2000" noProof="0" dirty="0"/>
              <a:t> […] schützenswerte technische </a:t>
            </a:r>
            <a:r>
              <a:rPr lang="de-DE" sz="2000" noProof="0" dirty="0" err="1"/>
              <a:t>Sacheverhalte</a:t>
            </a:r>
            <a:r>
              <a:rPr lang="de-DE" sz="2000" noProof="0" dirty="0"/>
              <a:t> […] </a:t>
            </a:r>
            <a:r>
              <a:rPr lang="de-DE" sz="2000" b="1" noProof="0" dirty="0">
                <a:solidFill>
                  <a:srgbClr val="FF0000"/>
                </a:solidFill>
              </a:rPr>
              <a:t>X</a:t>
            </a:r>
          </a:p>
          <a:p>
            <a:r>
              <a:rPr lang="de-DE" sz="2000" noProof="0" dirty="0"/>
              <a:t>Wir teilen unser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noProof="0" dirty="0"/>
              <a:t>VA304 Was ist in den Radio </a:t>
            </a:r>
            <a:r>
              <a:rPr lang="de-DE" b="1" noProof="0" dirty="0" err="1"/>
              <a:t>Regulations</a:t>
            </a:r>
            <a:r>
              <a:rPr lang="de-DE" b="1" noProof="0" dirty="0"/>
              <a:t> (RR) bezüglich der Morsequalifikation für Funkamateure festgelegt?</a:t>
            </a:r>
          </a:p>
          <a:p>
            <a:endParaRPr lang="de-DE" noProof="0" dirty="0"/>
          </a:p>
          <a:p>
            <a:r>
              <a:rPr lang="de-DE" u="sng" noProof="0" dirty="0"/>
              <a:t>A Die nationale Verwaltung eines jeden Landes legt eigenständig fest, ob eine Morseprüfung erforderlich ist.</a:t>
            </a:r>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noProof="0" dirty="0"/>
              <a:t>In Deutschland ist z.B. keine Morsequalifikation mehr notwendig.</a:t>
            </a:r>
          </a:p>
          <a:p>
            <a:endParaRPr lang="de-DE" sz="2400" noProof="0" dirty="0"/>
          </a:p>
          <a:p>
            <a:r>
              <a:rPr lang="de-DE" sz="2400" noProof="0" dirty="0"/>
              <a:t>Früher war Morsen für den Funk noch viel wichtiger, als es das heute ist.</a:t>
            </a:r>
          </a:p>
          <a:p>
            <a:endParaRPr lang="de-DE" sz="2400" noProof="0" dirty="0"/>
          </a:p>
          <a:p>
            <a:r>
              <a:rPr lang="de-DE" sz="2400" noProof="0" dirty="0"/>
              <a:t>Wer Morsen will, darf das auch ohne Prüfung.</a:t>
            </a:r>
          </a:p>
          <a:p>
            <a:endParaRPr lang="de-DE" sz="2400" noProof="0" dirty="0"/>
          </a:p>
          <a:p>
            <a:r>
              <a:rPr lang="de-DE" sz="2400" noProof="0" dirty="0"/>
              <a:t>Manche Länder verlangen die Prüfung, daher kann man in Deutschland eine freiwillige Prüfung ablegen, für den Urlaub quasi. </a:t>
            </a:r>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Bei einer Sendeleistung von mehr als 100W […] </a:t>
            </a:r>
            <a:r>
              <a:rPr lang="de-DE" sz="2000" b="1" noProof="0" dirty="0">
                <a:solidFill>
                  <a:srgbClr val="FF0000"/>
                </a:solidFill>
              </a:rPr>
              <a:t>X </a:t>
            </a:r>
          </a:p>
          <a:p>
            <a:r>
              <a:rPr lang="de-DE" sz="2000" noProof="0" dirty="0"/>
              <a:t>Unsere Klasse A darf mit mehr als 100W senden, braucht aber keine Morseprüfung mehr.</a:t>
            </a:r>
          </a:p>
          <a:p>
            <a:endParaRPr lang="de-DE" sz="2000" noProof="0" dirty="0"/>
          </a:p>
          <a:p>
            <a:r>
              <a:rPr lang="de-DE" sz="2000" b="1" noProof="0" dirty="0">
                <a:solidFill>
                  <a:srgbClr val="FF0000"/>
                </a:solidFill>
              </a:rPr>
              <a:t>X</a:t>
            </a:r>
            <a:r>
              <a:rPr lang="de-DE" sz="2000" noProof="0" dirty="0"/>
              <a:t> Wer Frequenzen unter 30MHz nutzen will […] </a:t>
            </a:r>
            <a:r>
              <a:rPr lang="de-DE" sz="2000" b="1" noProof="0" dirty="0">
                <a:solidFill>
                  <a:srgbClr val="FF0000"/>
                </a:solidFill>
              </a:rPr>
              <a:t>X</a:t>
            </a:r>
          </a:p>
          <a:p>
            <a:r>
              <a:rPr lang="de-DE" sz="2000" noProof="0" dirty="0"/>
              <a:t>Unsere Klasse E darf auch auf 80m (3,5MHz – 3,8MHz) senden, ohne Morseprüfung.</a:t>
            </a:r>
          </a:p>
          <a:p>
            <a:endParaRPr lang="de-DE" sz="2000" noProof="0" dirty="0"/>
          </a:p>
          <a:p>
            <a:r>
              <a:rPr lang="de-DE" sz="2000" b="1" noProof="0" dirty="0">
                <a:solidFill>
                  <a:srgbClr val="FF0000"/>
                </a:solidFill>
              </a:rPr>
              <a:t>X</a:t>
            </a:r>
            <a:r>
              <a:rPr lang="de-DE" sz="2000" noProof="0" dirty="0"/>
              <a:t> In den Radio </a:t>
            </a:r>
            <a:r>
              <a:rPr lang="de-DE" sz="2000" noProof="0" dirty="0" err="1"/>
              <a:t>Regulations</a:t>
            </a:r>
            <a:r>
              <a:rPr lang="de-DE" sz="2000" noProof="0" dirty="0"/>
              <a:t> (RR) werden bezüglich</a:t>
            </a:r>
          </a:p>
          <a:p>
            <a:r>
              <a:rPr lang="de-DE" sz="2000" noProof="0" dirty="0"/>
              <a:t>der Morsequalifikation keine Regelungen getroffen </a:t>
            </a:r>
            <a:r>
              <a:rPr lang="de-DE" sz="2000" b="1" noProof="0" dirty="0">
                <a:solidFill>
                  <a:srgbClr val="FF0000"/>
                </a:solidFill>
              </a:rPr>
              <a:t>X</a:t>
            </a:r>
          </a:p>
          <a:p>
            <a:r>
              <a:rPr lang="de-DE" sz="2000" noProof="0" dirty="0"/>
              <a:t>Die Radio </a:t>
            </a:r>
            <a:r>
              <a:rPr lang="de-DE" sz="2000" noProof="0" dirty="0" err="1"/>
              <a:t>Regulations</a:t>
            </a:r>
            <a:r>
              <a:rPr lang="de-DE" sz="2000" noProof="0" dirty="0"/>
              <a:t> regeln.</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noProof="0" dirty="0"/>
              <a:t>VA401 Weshalb wird in den Radio </a:t>
            </a:r>
            <a:r>
              <a:rPr lang="de-DE" b="1" noProof="0" dirty="0" err="1"/>
              <a:t>Regulations</a:t>
            </a:r>
            <a:r>
              <a:rPr lang="de-DE" b="1" noProof="0" dirty="0"/>
              <a:t> (RR) die Erde in verschiedene Regionen eingeteilt?</a:t>
            </a:r>
          </a:p>
          <a:p>
            <a:endParaRPr lang="de-DE" b="1" noProof="0" dirty="0"/>
          </a:p>
          <a:p>
            <a:r>
              <a:rPr lang="de-DE" u="sng" noProof="0" dirty="0"/>
              <a:t>A Um in den Regionen unterschiedliche Frequenzbereichszuweisungen für die Funkdienste vornehmen zu können</a:t>
            </a:r>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noProof="0" dirty="0"/>
              <a:t>In den USA hat der Amateurfunkdienst z.B. viel mehr Frequenzen zur Verfügung als wir. Dort wird ihm auch mehr Bedeutung zugemessen, weil das Land weniger Dicht besiedelt ist.</a:t>
            </a:r>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Weil der Amateurfunkverkehr nur innerhalb</a:t>
            </a:r>
          </a:p>
          <a:p>
            <a:r>
              <a:rPr lang="de-DE" sz="2000" noProof="0" dirty="0"/>
              <a:t>einer Region zulässig ist </a:t>
            </a:r>
            <a:r>
              <a:rPr lang="de-DE" sz="2000" b="1" noProof="0" dirty="0">
                <a:solidFill>
                  <a:srgbClr val="FF0000"/>
                </a:solidFill>
              </a:rPr>
              <a:t>X </a:t>
            </a:r>
          </a:p>
          <a:p>
            <a:r>
              <a:rPr lang="de-DE" sz="2000" noProof="0" dirty="0"/>
              <a:t>Amateurfunk soll Grenzen überwinden und verbinden, nicht trennen.</a:t>
            </a:r>
          </a:p>
          <a:p>
            <a:endParaRPr lang="de-DE" sz="2000" noProof="0" dirty="0"/>
          </a:p>
          <a:p>
            <a:r>
              <a:rPr lang="de-DE" sz="2000" b="1" noProof="0" dirty="0">
                <a:solidFill>
                  <a:srgbClr val="FF0000"/>
                </a:solidFill>
              </a:rPr>
              <a:t>X</a:t>
            </a:r>
            <a:r>
              <a:rPr lang="de-DE" sz="2000" noProof="0" dirty="0"/>
              <a:t> Um für die einzelnen Regionen Regelungen für</a:t>
            </a:r>
          </a:p>
          <a:p>
            <a:r>
              <a:rPr lang="de-DE" sz="2000" noProof="0" dirty="0"/>
              <a:t>Gastlizenzen einführen zu können </a:t>
            </a:r>
            <a:r>
              <a:rPr lang="de-DE" sz="2000" b="1" noProof="0" dirty="0">
                <a:solidFill>
                  <a:srgbClr val="FF0000"/>
                </a:solidFill>
              </a:rPr>
              <a:t>X</a:t>
            </a:r>
          </a:p>
          <a:p>
            <a:r>
              <a:rPr lang="de-DE" sz="2000" noProof="0" dirty="0"/>
              <a:t>Gastlizenzen etc. kommen später mit der CEPT auf europäischer Ebene</a:t>
            </a:r>
          </a:p>
          <a:p>
            <a:endParaRPr lang="de-DE" sz="2000" noProof="0" dirty="0"/>
          </a:p>
          <a:p>
            <a:r>
              <a:rPr lang="de-DE" sz="2000" b="1" noProof="0" dirty="0">
                <a:solidFill>
                  <a:srgbClr val="FF0000"/>
                </a:solidFill>
              </a:rPr>
              <a:t>X</a:t>
            </a:r>
            <a:r>
              <a:rPr lang="de-DE" sz="2000" noProof="0" dirty="0"/>
              <a:t> Weil es sich um unterschiedliche Zeitzonen</a:t>
            </a:r>
          </a:p>
          <a:p>
            <a:r>
              <a:rPr lang="de-DE" sz="2000" noProof="0" dirty="0"/>
              <a:t>handelt und es so den Funkverkehr vereinfacht </a:t>
            </a:r>
            <a:r>
              <a:rPr lang="de-DE" sz="2000" b="1" noProof="0" dirty="0">
                <a:solidFill>
                  <a:srgbClr val="FF0000"/>
                </a:solidFill>
              </a:rPr>
              <a:t>X</a:t>
            </a:r>
          </a:p>
          <a:p>
            <a:r>
              <a:rPr lang="de-DE" sz="2000" noProof="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b="1" noProof="0" dirty="0"/>
              <a:t>VA402 Nach den Radio </a:t>
            </a:r>
            <a:r>
              <a:rPr lang="de-DE" b="1" noProof="0" dirty="0" err="1"/>
              <a:t>Regulations</a:t>
            </a:r>
            <a:r>
              <a:rPr lang="de-DE" b="1" noProof="0" dirty="0"/>
              <a:t> (RR) ist die Welt für die Zuweisung von Frequenzbereichen an Funkdienste in Regionen aufgeteilt. Wie viele Regionen gibt es?</a:t>
            </a:r>
          </a:p>
          <a:p>
            <a:endParaRPr lang="de-DE" noProof="0" dirty="0"/>
          </a:p>
          <a:p>
            <a:r>
              <a:rPr lang="de-DE" u="sng" noProof="0" dirty="0"/>
              <a:t>A Drei</a:t>
            </a:r>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81EF8-2F5C-214B-DFD3-404C82C327CC}"/>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8C7085CE-1F7B-A18C-12C1-A14F1B16F1F6}"/>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A20D9EEA-63D3-32B0-42E1-37DF44DD1780}"/>
              </a:ext>
            </a:extLst>
          </p:cNvPr>
          <p:cNvSpPr>
            <a:spLocks noGrp="1"/>
          </p:cNvSpPr>
          <p:nvPr>
            <p:ph type="body" sz="quarter" idx="10"/>
          </p:nvPr>
        </p:nvSpPr>
        <p:spPr/>
        <p:txBody>
          <a:bodyPr/>
          <a:lstStyle/>
          <a:p>
            <a:r>
              <a:rPr lang="de-DE" b="1" noProof="0" dirty="0"/>
              <a:t>VA403 Zu welcher Region nach den Radio </a:t>
            </a:r>
            <a:r>
              <a:rPr lang="de-DE" b="1" noProof="0" dirty="0" err="1"/>
              <a:t>Regulations</a:t>
            </a:r>
            <a:r>
              <a:rPr lang="de-DE" b="1" noProof="0" dirty="0"/>
              <a:t> (RR) gehört Deutschland?</a:t>
            </a:r>
          </a:p>
          <a:p>
            <a:endParaRPr lang="de-DE" noProof="0" dirty="0"/>
          </a:p>
          <a:p>
            <a:r>
              <a:rPr lang="de-DE" u="sng" noProof="0" dirty="0"/>
              <a:t>A Region 1</a:t>
            </a:r>
          </a:p>
        </p:txBody>
      </p:sp>
      <p:sp>
        <p:nvSpPr>
          <p:cNvPr id="3" name="Textfeld 2">
            <a:extLst>
              <a:ext uri="{FF2B5EF4-FFF2-40B4-BE49-F238E27FC236}">
                <a16:creationId xmlns:a16="http://schemas.microsoft.com/office/drawing/2014/main" id="{84049AC8-ABF5-0541-5777-D129636718B5}"/>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E2E66814-2D55-4C20-C298-93939BEE62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F157E99-971E-8744-53DF-14930D149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19720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BFB7E-A8FA-D977-1F32-12D3AA9A2C6A}"/>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DE9B3290-670D-87D2-D34C-011257280FB5}"/>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172BC918-6964-5E05-BB35-EFE83FA8CEA1}"/>
              </a:ext>
            </a:extLst>
          </p:cNvPr>
          <p:cNvSpPr>
            <a:spLocks noGrp="1"/>
          </p:cNvSpPr>
          <p:nvPr>
            <p:ph type="body" sz="quarter" idx="10"/>
          </p:nvPr>
        </p:nvSpPr>
        <p:spPr/>
        <p:txBody>
          <a:bodyPr/>
          <a:lstStyle/>
          <a:p>
            <a:r>
              <a:rPr lang="de-DE" b="1" noProof="0" dirty="0"/>
              <a:t>VA404 Zu welcher Region nach den Radio </a:t>
            </a:r>
            <a:r>
              <a:rPr lang="de-DE" b="1" noProof="0" dirty="0" err="1"/>
              <a:t>Regulations</a:t>
            </a:r>
            <a:r>
              <a:rPr lang="de-DE" b="1" noProof="0" dirty="0"/>
              <a:t> (RR) gehört Kanada?</a:t>
            </a:r>
          </a:p>
          <a:p>
            <a:endParaRPr lang="de-DE" noProof="0" dirty="0"/>
          </a:p>
          <a:p>
            <a:r>
              <a:rPr lang="de-DE" u="sng" noProof="0" dirty="0"/>
              <a:t>A Region 2</a:t>
            </a:r>
          </a:p>
        </p:txBody>
      </p:sp>
      <p:sp>
        <p:nvSpPr>
          <p:cNvPr id="3" name="Textfeld 2">
            <a:extLst>
              <a:ext uri="{FF2B5EF4-FFF2-40B4-BE49-F238E27FC236}">
                <a16:creationId xmlns:a16="http://schemas.microsoft.com/office/drawing/2014/main" id="{CFF8396A-0C6A-73BC-11A7-A44EC2443926}"/>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94051E08-A060-20C1-5A28-B704A2E2DC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4FC4946-F5A5-49EC-35EB-75D5DA4F9C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69789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3E72-2D71-780E-DDF4-ADB0ABD152A8}"/>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53C5B796-9325-5F16-978B-102132193E30}"/>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6F57AB05-EE8E-0B33-6FD0-C25D9F41B44F}"/>
              </a:ext>
            </a:extLst>
          </p:cNvPr>
          <p:cNvSpPr>
            <a:spLocks noGrp="1"/>
          </p:cNvSpPr>
          <p:nvPr>
            <p:ph type="body" sz="quarter" idx="10"/>
          </p:nvPr>
        </p:nvSpPr>
        <p:spPr/>
        <p:txBody>
          <a:bodyPr/>
          <a:lstStyle/>
          <a:p>
            <a:r>
              <a:rPr lang="de-DE" b="1" noProof="0" dirty="0"/>
              <a:t>VA405 Zu welcher Region nach den Radio </a:t>
            </a:r>
            <a:r>
              <a:rPr lang="de-DE" b="1" noProof="0" dirty="0" err="1"/>
              <a:t>Regulations</a:t>
            </a:r>
            <a:r>
              <a:rPr lang="de-DE" b="1" noProof="0" dirty="0"/>
              <a:t> (RR) gehört Australien?</a:t>
            </a:r>
          </a:p>
          <a:p>
            <a:endParaRPr lang="de-DE" noProof="0" dirty="0"/>
          </a:p>
          <a:p>
            <a:r>
              <a:rPr lang="de-DE" u="sng" noProof="0" dirty="0"/>
              <a:t>A Region 3</a:t>
            </a:r>
          </a:p>
        </p:txBody>
      </p:sp>
      <p:sp>
        <p:nvSpPr>
          <p:cNvPr id="3" name="Textfeld 2">
            <a:extLst>
              <a:ext uri="{FF2B5EF4-FFF2-40B4-BE49-F238E27FC236}">
                <a16:creationId xmlns:a16="http://schemas.microsoft.com/office/drawing/2014/main" id="{606ECF24-E5D2-BFA9-2089-F741665E51A3}"/>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89A86777-C70C-77A3-6573-74C62F53D49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4A5AD480-CA7F-6179-DB17-A60F33C60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42728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EE1A75-FC43-BF1C-8870-4634DE689CE4}"/>
              </a:ext>
            </a:extLst>
          </p:cNvPr>
          <p:cNvSpPr>
            <a:spLocks noGrp="1"/>
          </p:cNvSpPr>
          <p:nvPr>
            <p:ph type="body" sz="quarter" idx="10"/>
          </p:nvPr>
        </p:nvSpPr>
        <p:spPr/>
        <p:txBody>
          <a:bodyPr/>
          <a:lstStyle/>
          <a:p>
            <a:r>
              <a:rPr lang="de-DE" b="1" noProof="0" dirty="0"/>
              <a:t>VA406 Wo sind die Präfixe für Amateurfunkrufzeichen international geregelt?</a:t>
            </a:r>
          </a:p>
          <a:p>
            <a:endParaRPr lang="de-DE" b="1" noProof="0" dirty="0"/>
          </a:p>
          <a:p>
            <a:r>
              <a:rPr lang="de-DE" u="sng" noProof="0" dirty="0"/>
              <a:t>A In den Radio </a:t>
            </a:r>
            <a:r>
              <a:rPr lang="de-DE" u="sng" noProof="0" dirty="0" err="1"/>
              <a:t>Regulations</a:t>
            </a:r>
            <a:r>
              <a:rPr lang="de-DE" u="sng" noProof="0" dirty="0"/>
              <a:t> (RR)</a:t>
            </a:r>
          </a:p>
        </p:txBody>
      </p:sp>
      <p:sp>
        <p:nvSpPr>
          <p:cNvPr id="3" name="Inhaltsplatzhalter 2">
            <a:extLst>
              <a:ext uri="{FF2B5EF4-FFF2-40B4-BE49-F238E27FC236}">
                <a16:creationId xmlns:a16="http://schemas.microsoft.com/office/drawing/2014/main" id="{806C4B32-F664-E7E1-F488-348ED3E0258C}"/>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In den RR der ITU koordinieren 194 Staaten der Welt, wie sie mit Telekommunikation (also auch Funk) umgehen. Gerade wer „wie heißt“ muss international koordiniert sein.</a:t>
            </a:r>
          </a:p>
        </p:txBody>
      </p:sp>
      <p:sp>
        <p:nvSpPr>
          <p:cNvPr id="4" name="Textfeld 3">
            <a:extLst>
              <a:ext uri="{FF2B5EF4-FFF2-40B4-BE49-F238E27FC236}">
                <a16:creationId xmlns:a16="http://schemas.microsoft.com/office/drawing/2014/main" id="{E693D281-A114-CFC2-02D3-618847AE0385}"/>
              </a:ext>
            </a:extLst>
          </p:cNvPr>
          <p:cNvSpPr txBox="1"/>
          <p:nvPr/>
        </p:nvSpPr>
        <p:spPr>
          <a:xfrm>
            <a:off x="6096000" y="2788920"/>
            <a:ext cx="6096000" cy="2246769"/>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Im Amateurfunkgesetz (AFuG) </a:t>
            </a:r>
            <a:r>
              <a:rPr lang="de-DE" sz="2000" b="1" noProof="0" dirty="0">
                <a:solidFill>
                  <a:srgbClr val="FF0000"/>
                </a:solidFill>
              </a:rPr>
              <a:t>X </a:t>
            </a:r>
            <a:endParaRPr lang="de-DE" sz="2000" noProof="0" dirty="0"/>
          </a:p>
          <a:p>
            <a:r>
              <a:rPr lang="de-DE" sz="2000" b="1" noProof="0" dirty="0">
                <a:solidFill>
                  <a:srgbClr val="FF0000"/>
                </a:solidFill>
              </a:rPr>
              <a:t>X</a:t>
            </a:r>
            <a:r>
              <a:rPr lang="de-DE" sz="2000" noProof="0" dirty="0"/>
              <a:t> In der Rufzeichenliste der BNetzA </a:t>
            </a:r>
            <a:r>
              <a:rPr lang="de-DE" sz="2000" b="1" noProof="0" dirty="0">
                <a:solidFill>
                  <a:srgbClr val="FF0000"/>
                </a:solidFill>
              </a:rPr>
              <a:t>X</a:t>
            </a:r>
            <a:endParaRPr lang="de-DE" sz="2000" noProof="0" dirty="0"/>
          </a:p>
          <a:p>
            <a:r>
              <a:rPr lang="de-DE" sz="2000" b="1" noProof="0" dirty="0">
                <a:solidFill>
                  <a:srgbClr val="FF0000"/>
                </a:solidFill>
              </a:rPr>
              <a:t>X</a:t>
            </a:r>
            <a:r>
              <a:rPr lang="de-DE" sz="2000" noProof="0" dirty="0"/>
              <a:t> In der Amateurfunkverordnung (AFuV) </a:t>
            </a:r>
            <a:r>
              <a:rPr lang="de-DE" sz="2000" b="1" noProof="0" dirty="0">
                <a:solidFill>
                  <a:srgbClr val="FF0000"/>
                </a:solidFill>
              </a:rPr>
              <a:t>X</a:t>
            </a:r>
          </a:p>
          <a:p>
            <a:r>
              <a:rPr lang="de-DE" sz="2000" noProof="0" dirty="0"/>
              <a:t>Alle obigen Antworten sind nur in Deutschland relevant und spielen daher keine Rolle für andere Staaten. </a:t>
            </a:r>
          </a:p>
        </p:txBody>
      </p:sp>
      <p:graphicFrame>
        <p:nvGraphicFramePr>
          <p:cNvPr id="7" name="Diagramm 6">
            <a:extLst>
              <a:ext uri="{FF2B5EF4-FFF2-40B4-BE49-F238E27FC236}">
                <a16:creationId xmlns:a16="http://schemas.microsoft.com/office/drawing/2014/main" id="{ECBA3530-CE36-0C39-E277-6F945B9E67FD}"/>
              </a:ext>
            </a:extLst>
          </p:cNvPr>
          <p:cNvGraphicFramePr/>
          <p:nvPr>
            <p:extLst>
              <p:ext uri="{D42A27DB-BD31-4B8C-83A1-F6EECF244321}">
                <p14:modId xmlns:p14="http://schemas.microsoft.com/office/powerpoint/2010/main" val="3698990896"/>
              </p:ext>
            </p:extLst>
          </p:nvPr>
        </p:nvGraphicFramePr>
        <p:xfrm>
          <a:off x="0" y="2540000"/>
          <a:ext cx="5715000"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6086D7-368A-61EC-4B0B-7B63E7CEB3C1}"/>
              </a:ext>
            </a:extLst>
          </p:cNvPr>
          <p:cNvSpPr>
            <a:spLocks noGrp="1"/>
          </p:cNvSpPr>
          <p:nvPr>
            <p:ph type="body" sz="quarter" idx="10"/>
          </p:nvPr>
        </p:nvSpPr>
        <p:spPr/>
        <p:txBody>
          <a:bodyPr/>
          <a:lstStyle/>
          <a:p>
            <a:r>
              <a:rPr lang="de-DE" b="1" noProof="0" dirty="0"/>
              <a:t>VA407 In welchem internationalen Regelwerk können die Bedeutungen der im Amateurfunk gebräuchlichen Q-Gruppen nachgeschlagen werden? In den ...</a:t>
            </a:r>
          </a:p>
          <a:p>
            <a:endParaRPr lang="de-DE" noProof="0" dirty="0"/>
          </a:p>
          <a:p>
            <a:r>
              <a:rPr lang="de-DE" u="sng" noProof="0" dirty="0"/>
              <a:t>A Radio </a:t>
            </a:r>
            <a:r>
              <a:rPr lang="de-DE" u="sng" noProof="0" dirty="0" err="1"/>
              <a:t>Regulations</a:t>
            </a:r>
            <a:r>
              <a:rPr lang="de-DE" u="sng" noProof="0" dirty="0"/>
              <a:t> (RR)</a:t>
            </a:r>
          </a:p>
        </p:txBody>
      </p:sp>
      <p:sp>
        <p:nvSpPr>
          <p:cNvPr id="3" name="Textfeld 2">
            <a:extLst>
              <a:ext uri="{FF2B5EF4-FFF2-40B4-BE49-F238E27FC236}">
                <a16:creationId xmlns:a16="http://schemas.microsoft.com/office/drawing/2014/main" id="{1007AE71-57BB-B244-861C-ADDD620BD3C2}"/>
              </a:ext>
            </a:extLst>
          </p:cNvPr>
          <p:cNvSpPr txBox="1"/>
          <p:nvPr/>
        </p:nvSpPr>
        <p:spPr>
          <a:xfrm>
            <a:off x="448056" y="2540000"/>
            <a:ext cx="4983480" cy="646331"/>
          </a:xfrm>
          <a:prstGeom prst="rect">
            <a:avLst/>
          </a:prstGeom>
          <a:noFill/>
        </p:spPr>
        <p:txBody>
          <a:bodyPr wrap="square" rtlCol="0">
            <a:spAutoFit/>
          </a:bodyPr>
          <a:lstStyle/>
          <a:p>
            <a:r>
              <a:rPr lang="de-DE" noProof="0" dirty="0"/>
              <a:t>IDEE: Bild von „Morsetext“ </a:t>
            </a:r>
            <a:r>
              <a:rPr lang="de-DE" noProof="0" dirty="0" err="1"/>
              <a:t>vs</a:t>
            </a:r>
            <a:r>
              <a:rPr lang="de-DE" noProof="0" dirty="0"/>
              <a:t> Q-Code um die Effizienz zu zeigen?</a:t>
            </a:r>
          </a:p>
        </p:txBody>
      </p:sp>
      <p:sp>
        <p:nvSpPr>
          <p:cNvPr id="4" name="Textfeld 3">
            <a:extLst>
              <a:ext uri="{FF2B5EF4-FFF2-40B4-BE49-F238E27FC236}">
                <a16:creationId xmlns:a16="http://schemas.microsoft.com/office/drawing/2014/main" id="{FCBBA71B-B14B-A28B-FBA0-BFCED557FA90}"/>
              </a:ext>
            </a:extLst>
          </p:cNvPr>
          <p:cNvSpPr txBox="1"/>
          <p:nvPr/>
        </p:nvSpPr>
        <p:spPr>
          <a:xfrm>
            <a:off x="6096000" y="2149019"/>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Empfehlungen der International Amateur Radio</a:t>
            </a:r>
          </a:p>
          <a:p>
            <a:r>
              <a:rPr lang="de-DE" sz="2000" noProof="0" dirty="0"/>
              <a:t>Union (IARU) </a:t>
            </a:r>
            <a:r>
              <a:rPr lang="de-DE" sz="2000" b="1" noProof="0" dirty="0">
                <a:solidFill>
                  <a:srgbClr val="FF0000"/>
                </a:solidFill>
              </a:rPr>
              <a:t>X </a:t>
            </a:r>
          </a:p>
          <a:p>
            <a:r>
              <a:rPr lang="de-DE" sz="2000" noProof="0" dirty="0"/>
              <a:t>Die Q-Gruppen werden auch in anderen Funkdiensten genutzt und werden daher nicht von der IARU vorgegeben.</a:t>
            </a:r>
          </a:p>
          <a:p>
            <a:endParaRPr lang="de-DE" sz="2000" noProof="0" dirty="0"/>
          </a:p>
          <a:p>
            <a:r>
              <a:rPr lang="de-DE" sz="2000" b="1" noProof="0" dirty="0">
                <a:solidFill>
                  <a:srgbClr val="FF0000"/>
                </a:solidFill>
              </a:rPr>
              <a:t>X</a:t>
            </a:r>
            <a:r>
              <a:rPr lang="de-DE" sz="2000" noProof="0" dirty="0"/>
              <a:t> Standards des European Telecommunications</a:t>
            </a:r>
          </a:p>
          <a:p>
            <a:r>
              <a:rPr lang="de-DE" sz="2000" noProof="0" dirty="0"/>
              <a:t>Standards Institute (ETSI) </a:t>
            </a:r>
            <a:r>
              <a:rPr lang="de-DE" sz="2000" b="1" noProof="0" dirty="0">
                <a:solidFill>
                  <a:srgbClr val="FF0000"/>
                </a:solidFill>
              </a:rPr>
              <a:t>X</a:t>
            </a:r>
            <a:endParaRPr lang="de-DE" sz="2000" noProof="0" dirty="0"/>
          </a:p>
          <a:p>
            <a:r>
              <a:rPr lang="de-DE" sz="2000" noProof="0" dirty="0"/>
              <a:t>Die Q-Gruppen müssen auch über Europas Grenzen hinaus gelten.</a:t>
            </a:r>
          </a:p>
          <a:p>
            <a:r>
              <a:rPr lang="de-DE" sz="2000" b="1" noProof="0" dirty="0">
                <a:solidFill>
                  <a:srgbClr val="FF0000"/>
                </a:solidFill>
              </a:rPr>
              <a:t>X</a:t>
            </a:r>
            <a:r>
              <a:rPr lang="de-DE" sz="2000" noProof="0" dirty="0"/>
              <a:t> Empfehlungen der Internationalen </a:t>
            </a:r>
            <a:r>
              <a:rPr lang="de-DE" sz="2000" noProof="0" dirty="0" err="1"/>
              <a:t>Organisati</a:t>
            </a:r>
            <a:r>
              <a:rPr lang="de-DE" sz="2000" noProof="0" dirty="0"/>
              <a:t>-</a:t>
            </a:r>
          </a:p>
          <a:p>
            <a:r>
              <a:rPr lang="de-DE" sz="2000" noProof="0" dirty="0"/>
              <a:t>on für Normung (ISO) </a:t>
            </a:r>
            <a:r>
              <a:rPr lang="de-DE" sz="2000" b="1" noProof="0" dirty="0">
                <a:solidFill>
                  <a:srgbClr val="FF0000"/>
                </a:solidFill>
              </a:rPr>
              <a:t>X</a:t>
            </a:r>
          </a:p>
          <a:p>
            <a:r>
              <a:rPr lang="de-DE" sz="2000" noProof="0" dirty="0"/>
              <a:t>Q-Gruppen sind für den Funk und damit Sache der ITU und in den RR.</a:t>
            </a:r>
          </a:p>
        </p:txBody>
      </p:sp>
      <p:grpSp>
        <p:nvGrpSpPr>
          <p:cNvPr id="21" name="Gruppieren 20">
            <a:extLst>
              <a:ext uri="{FF2B5EF4-FFF2-40B4-BE49-F238E27FC236}">
                <a16:creationId xmlns:a16="http://schemas.microsoft.com/office/drawing/2014/main" id="{9698CE46-88B1-A09C-0B3B-1F05A6BA15DE}"/>
              </a:ext>
            </a:extLst>
          </p:cNvPr>
          <p:cNvGrpSpPr/>
          <p:nvPr/>
        </p:nvGrpSpPr>
        <p:grpSpPr>
          <a:xfrm>
            <a:off x="1200727" y="3327399"/>
            <a:ext cx="3240000" cy="3240000"/>
            <a:chOff x="1228436" y="3428999"/>
            <a:chExt cx="3240000" cy="3240000"/>
          </a:xfrm>
        </p:grpSpPr>
        <p:cxnSp>
          <p:nvCxnSpPr>
            <p:cNvPr id="20" name="Gerader Verbinder 19">
              <a:extLst>
                <a:ext uri="{FF2B5EF4-FFF2-40B4-BE49-F238E27FC236}">
                  <a16:creationId xmlns:a16="http://schemas.microsoft.com/office/drawing/2014/main" id="{9D643411-392F-94E8-FCFA-AE6FEFD90C43}"/>
                </a:ext>
              </a:extLst>
            </p:cNvPr>
            <p:cNvCxnSpPr>
              <a:stCxn id="18" idx="7"/>
              <a:endCxn id="18" idx="3"/>
            </p:cNvCxnSpPr>
            <p:nvPr/>
          </p:nvCxnSpPr>
          <p:spPr>
            <a:xfrm flipH="1">
              <a:off x="1702923" y="3903486"/>
              <a:ext cx="2291026" cy="229102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uppieren 16">
              <a:extLst>
                <a:ext uri="{FF2B5EF4-FFF2-40B4-BE49-F238E27FC236}">
                  <a16:creationId xmlns:a16="http://schemas.microsoft.com/office/drawing/2014/main" id="{42C3D053-10BB-DA1A-C63E-77AFBDFD5EDC}"/>
                </a:ext>
              </a:extLst>
            </p:cNvPr>
            <p:cNvGrpSpPr>
              <a:grpSpLocks noChangeAspect="1"/>
            </p:cNvGrpSpPr>
            <p:nvPr/>
          </p:nvGrpSpPr>
          <p:grpSpPr>
            <a:xfrm>
              <a:off x="1580200" y="3740941"/>
              <a:ext cx="2587003" cy="2222809"/>
              <a:chOff x="1118382" y="3671665"/>
              <a:chExt cx="3425024" cy="2942854"/>
            </a:xfrm>
          </p:grpSpPr>
          <p:sp>
            <p:nvSpPr>
              <p:cNvPr id="5" name="Textfeld 4">
                <a:extLst>
                  <a:ext uri="{FF2B5EF4-FFF2-40B4-BE49-F238E27FC236}">
                    <a16:creationId xmlns:a16="http://schemas.microsoft.com/office/drawing/2014/main" id="{B0255814-5787-9392-8EA2-74337A80E14C}"/>
                  </a:ext>
                </a:extLst>
              </p:cNvPr>
              <p:cNvSpPr txBox="1"/>
              <p:nvPr/>
            </p:nvSpPr>
            <p:spPr>
              <a:xfrm>
                <a:off x="2519172" y="3671665"/>
                <a:ext cx="841248" cy="369332"/>
              </a:xfrm>
              <a:prstGeom prst="rect">
                <a:avLst/>
              </a:prstGeom>
              <a:noFill/>
            </p:spPr>
            <p:txBody>
              <a:bodyPr wrap="square" rtlCol="0">
                <a:spAutoFit/>
              </a:bodyPr>
              <a:lstStyle/>
              <a:p>
                <a:pPr algn="ctr"/>
                <a:r>
                  <a:rPr lang="de-DE" noProof="0" dirty="0"/>
                  <a:t>QRZ?</a:t>
                </a:r>
              </a:p>
            </p:txBody>
          </p:sp>
          <p:pic>
            <p:nvPicPr>
              <p:cNvPr id="7" name="Grafik 6" descr="Pfeil nach unten mit einfarbiger Füllung">
                <a:extLst>
                  <a:ext uri="{FF2B5EF4-FFF2-40B4-BE49-F238E27FC236}">
                    <a16:creationId xmlns:a16="http://schemas.microsoft.com/office/drawing/2014/main" id="{A742579B-E230-14D8-3747-BB15281CE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3045858" y="3858586"/>
                <a:ext cx="914400" cy="914400"/>
              </a:xfrm>
              <a:prstGeom prst="rect">
                <a:avLst/>
              </a:prstGeom>
            </p:spPr>
          </p:pic>
          <p:pic>
            <p:nvPicPr>
              <p:cNvPr id="8" name="Grafik 7" descr="Pfeil nach unten mit einfarbiger Füllung">
                <a:extLst>
                  <a:ext uri="{FF2B5EF4-FFF2-40B4-BE49-F238E27FC236}">
                    <a16:creationId xmlns:a16="http://schemas.microsoft.com/office/drawing/2014/main" id="{C930C1E1-A46F-90AF-430F-B3C0F20622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1889494" y="3858588"/>
                <a:ext cx="914400" cy="914400"/>
              </a:xfrm>
              <a:prstGeom prst="rect">
                <a:avLst/>
              </a:prstGeom>
            </p:spPr>
          </p:pic>
          <p:pic>
            <p:nvPicPr>
              <p:cNvPr id="12" name="Grafik 11">
                <a:extLst>
                  <a:ext uri="{FF2B5EF4-FFF2-40B4-BE49-F238E27FC236}">
                    <a16:creationId xmlns:a16="http://schemas.microsoft.com/office/drawing/2014/main" id="{1E2BB7FF-62D1-E683-783C-A51C5243F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308" y="4734199"/>
                <a:ext cx="1402098" cy="841259"/>
              </a:xfrm>
              <a:prstGeom prst="rect">
                <a:avLst/>
              </a:prstGeom>
            </p:spPr>
          </p:pic>
          <p:pic>
            <p:nvPicPr>
              <p:cNvPr id="14" name="Grafik 13">
                <a:extLst>
                  <a:ext uri="{FF2B5EF4-FFF2-40B4-BE49-F238E27FC236}">
                    <a16:creationId xmlns:a16="http://schemas.microsoft.com/office/drawing/2014/main" id="{3AAD2662-1745-EFB1-0000-6C7EFD06B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383" y="4738584"/>
                <a:ext cx="1590061" cy="836874"/>
              </a:xfrm>
              <a:prstGeom prst="rect">
                <a:avLst/>
              </a:prstGeom>
            </p:spPr>
          </p:pic>
          <p:sp>
            <p:nvSpPr>
              <p:cNvPr id="15" name="Textfeld 14">
                <a:extLst>
                  <a:ext uri="{FF2B5EF4-FFF2-40B4-BE49-F238E27FC236}">
                    <a16:creationId xmlns:a16="http://schemas.microsoft.com/office/drawing/2014/main" id="{91B3DD54-8C68-A7A5-A0E5-8E2B3CBB2E6F}"/>
                  </a:ext>
                </a:extLst>
              </p:cNvPr>
              <p:cNvSpPr txBox="1"/>
              <p:nvPr/>
            </p:nvSpPr>
            <p:spPr>
              <a:xfrm>
                <a:off x="3141308" y="5653106"/>
                <a:ext cx="1402098" cy="957025"/>
              </a:xfrm>
              <a:prstGeom prst="rect">
                <a:avLst/>
              </a:prstGeom>
              <a:noFill/>
            </p:spPr>
            <p:txBody>
              <a:bodyPr wrap="square" rtlCol="0">
                <a:spAutoFit/>
              </a:bodyPr>
              <a:lstStyle/>
              <a:p>
                <a:pPr algn="ctr"/>
                <a:r>
                  <a:rPr lang="de-DE" sz="1600" noProof="0" dirty="0"/>
                  <a:t>QRZ = </a:t>
                </a:r>
              </a:p>
              <a:p>
                <a:pPr algn="ctr"/>
                <a:r>
                  <a:rPr lang="de-DE" sz="1600" noProof="0" dirty="0"/>
                  <a:t>Wer hat gerufen?</a:t>
                </a:r>
              </a:p>
            </p:txBody>
          </p:sp>
          <p:sp>
            <p:nvSpPr>
              <p:cNvPr id="16" name="Textfeld 15">
                <a:extLst>
                  <a:ext uri="{FF2B5EF4-FFF2-40B4-BE49-F238E27FC236}">
                    <a16:creationId xmlns:a16="http://schemas.microsoft.com/office/drawing/2014/main" id="{E079A7BE-645F-6C77-7EDB-5A35F87FC8E8}"/>
                  </a:ext>
                </a:extLst>
              </p:cNvPr>
              <p:cNvSpPr txBox="1"/>
              <p:nvPr/>
            </p:nvSpPr>
            <p:spPr>
              <a:xfrm>
                <a:off x="1118382" y="5657494"/>
                <a:ext cx="1590061" cy="957025"/>
              </a:xfrm>
              <a:prstGeom prst="rect">
                <a:avLst/>
              </a:prstGeom>
              <a:noFill/>
            </p:spPr>
            <p:txBody>
              <a:bodyPr wrap="square" rtlCol="0">
                <a:spAutoFit/>
              </a:bodyPr>
              <a:lstStyle/>
              <a:p>
                <a:pPr algn="ctr"/>
                <a:r>
                  <a:rPr lang="de-DE" sz="1600" noProof="0" dirty="0"/>
                  <a:t>QRZ = </a:t>
                </a:r>
              </a:p>
              <a:p>
                <a:pPr algn="ctr"/>
                <a:r>
                  <a:rPr lang="de-DE" sz="1600" noProof="0" dirty="0"/>
                  <a:t>Welche Frequenz?</a:t>
                </a:r>
              </a:p>
            </p:txBody>
          </p:sp>
        </p:grpSp>
        <p:sp>
          <p:nvSpPr>
            <p:cNvPr id="18" name="Ellipse 17">
              <a:extLst>
                <a:ext uri="{FF2B5EF4-FFF2-40B4-BE49-F238E27FC236}">
                  <a16:creationId xmlns:a16="http://schemas.microsoft.com/office/drawing/2014/main" id="{93B0183A-A52C-70AB-8946-BFE337FCDDFD}"/>
                </a:ext>
              </a:extLst>
            </p:cNvPr>
            <p:cNvSpPr>
              <a:spLocks noChangeAspect="1"/>
            </p:cNvSpPr>
            <p:nvPr/>
          </p:nvSpPr>
          <p:spPr>
            <a:xfrm>
              <a:off x="1228436" y="3428999"/>
              <a:ext cx="3240000" cy="3240000"/>
            </a:xfrm>
            <a:prstGeom prst="ellipse">
              <a:avLst/>
            </a:prstGeom>
            <a:noFill/>
            <a:ln w="190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sp>
        <p:nvSpPr>
          <p:cNvPr id="22" name="Inhaltsplatzhalter 2">
            <a:extLst>
              <a:ext uri="{FF2B5EF4-FFF2-40B4-BE49-F238E27FC236}">
                <a16:creationId xmlns:a16="http://schemas.microsoft.com/office/drawing/2014/main" id="{A639FB09-CA18-01B1-5B90-A44DA4B8EE44}"/>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Q-Gruppen machen Kommunikation effizienter, aber nur wenn alle überall das gleiche darunter verstehen.</a:t>
            </a:r>
          </a:p>
        </p:txBody>
      </p:sp>
    </p:spTree>
    <p:extLst>
      <p:ext uri="{BB962C8B-B14F-4D97-AF65-F5344CB8AC3E}">
        <p14:creationId xmlns:p14="http://schemas.microsoft.com/office/powerpoint/2010/main" val="19993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180DF1-6739-49D6-A3D6-029DEB2711F6}"/>
              </a:ext>
            </a:extLst>
          </p:cNvPr>
          <p:cNvSpPr>
            <a:spLocks noGrp="1"/>
          </p:cNvSpPr>
          <p:nvPr>
            <p:ph type="body" sz="quarter" idx="10"/>
          </p:nvPr>
        </p:nvSpPr>
        <p:spPr/>
        <p:txBody>
          <a:bodyPr/>
          <a:lstStyle/>
          <a:p>
            <a:r>
              <a:rPr lang="de-DE" b="1" noProof="0" dirty="0"/>
              <a:t>VB101 Welche der folgenden Aussagen zur „CEPT-</a:t>
            </a:r>
            <a:r>
              <a:rPr lang="de-DE" b="1" noProof="0" dirty="0" err="1"/>
              <a:t>Novice</a:t>
            </a:r>
            <a:r>
              <a:rPr lang="de-DE" b="1" noProof="0" dirty="0"/>
              <a:t>-Amateurfunk Prüfungsbescheinigung“ ist richtig?</a:t>
            </a:r>
          </a:p>
          <a:p>
            <a:endParaRPr lang="de-DE" noProof="0" dirty="0"/>
          </a:p>
          <a:p>
            <a:r>
              <a:rPr lang="de-DE" u="sng" noProof="0" dirty="0"/>
              <a:t>A Sie kann die Erteilung einer entsprechenden </a:t>
            </a:r>
            <a:r>
              <a:rPr lang="de-DE" u="sng" noProof="0" dirty="0" err="1"/>
              <a:t>Novice</a:t>
            </a:r>
            <a:r>
              <a:rPr lang="de-DE" u="sng" noProof="0" dirty="0"/>
              <a:t>-Individualgenehmigung für Funkamateure in einem anderen Land vereinfachen.</a:t>
            </a:r>
          </a:p>
        </p:txBody>
      </p:sp>
      <p:sp>
        <p:nvSpPr>
          <p:cNvPr id="3" name="Inhaltsplatzhalter 2">
            <a:extLst>
              <a:ext uri="{FF2B5EF4-FFF2-40B4-BE49-F238E27FC236}">
                <a16:creationId xmlns:a16="http://schemas.microsoft.com/office/drawing/2014/main" id="{4B379031-8F13-B316-5D47-597F28E0FC7D}"/>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„kann […] vereinfachen“ weil bei weitem nicht alle Länder diese Empfehlung implementiert haben und damit Halter der Klassen N&amp;E nicht in jedem Land funken dürfen.</a:t>
            </a:r>
          </a:p>
        </p:txBody>
      </p:sp>
      <p:sp>
        <p:nvSpPr>
          <p:cNvPr id="4" name="Textfeld 3">
            <a:extLst>
              <a:ext uri="{FF2B5EF4-FFF2-40B4-BE49-F238E27FC236}">
                <a16:creationId xmlns:a16="http://schemas.microsoft.com/office/drawing/2014/main" id="{90AE91C0-6802-FABC-C52C-508ADCD1A4ED}"/>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im Ausland nach den deutschen </a:t>
            </a:r>
            <a:r>
              <a:rPr lang="de-DE" sz="2000" noProof="0" dirty="0" err="1"/>
              <a:t>Bestimmungen.</a:t>
            </a:r>
            <a:r>
              <a:rPr lang="de-DE" sz="2000" b="1" noProof="0" dirty="0" err="1">
                <a:solidFill>
                  <a:srgbClr val="FF0000"/>
                </a:solidFill>
              </a:rPr>
              <a:t>X</a:t>
            </a:r>
            <a:r>
              <a:rPr lang="de-DE" sz="2000" b="1" noProof="0" dirty="0">
                <a:solidFill>
                  <a:srgbClr val="FF0000"/>
                </a:solidFill>
              </a:rPr>
              <a:t> </a:t>
            </a:r>
          </a:p>
          <a:p>
            <a:r>
              <a:rPr lang="de-DE" sz="2000" noProof="0" dirty="0"/>
              <a:t>Auch wenn sich die Regeln dank der RR oft ähnlich sind, gelten im Ausland nicht die deutschen Bestimmungen.</a:t>
            </a:r>
          </a:p>
          <a:p>
            <a:endParaRPr lang="de-DE" sz="2000" noProof="0" dirty="0"/>
          </a:p>
          <a:p>
            <a:r>
              <a:rPr lang="de-DE" sz="2000" b="1" noProof="0" dirty="0">
                <a:solidFill>
                  <a:srgbClr val="FF0000"/>
                </a:solidFill>
              </a:rPr>
              <a:t>X</a:t>
            </a:r>
            <a:r>
              <a:rPr lang="de-DE" sz="2000" noProof="0" dirty="0"/>
              <a:t>  […] gemäß der CEPT-Empfehlung T/R 61-01.</a:t>
            </a:r>
            <a:r>
              <a:rPr lang="de-DE" sz="2000" b="1" noProof="0" dirty="0">
                <a:solidFill>
                  <a:srgbClr val="FF0000"/>
                </a:solidFill>
              </a:rPr>
              <a:t>X</a:t>
            </a:r>
            <a:endParaRPr lang="de-DE" sz="2000" noProof="0" dirty="0"/>
          </a:p>
          <a:p>
            <a:r>
              <a:rPr lang="de-DE" sz="2000" noProof="0" dirty="0"/>
              <a:t>Diese Empfehlung gilt nur für die Klasse A.</a:t>
            </a:r>
          </a:p>
          <a:p>
            <a:endParaRPr lang="de-DE" sz="2000" noProof="0" dirty="0"/>
          </a:p>
          <a:p>
            <a:r>
              <a:rPr lang="de-DE" sz="2000" b="1" noProof="0" dirty="0">
                <a:solidFill>
                  <a:srgbClr val="FF0000"/>
                </a:solidFill>
              </a:rPr>
              <a:t>X</a:t>
            </a:r>
            <a:r>
              <a:rPr lang="de-DE" sz="2000" noProof="0" dirty="0"/>
              <a:t> Inhaber der CEPT-</a:t>
            </a:r>
            <a:r>
              <a:rPr lang="de-DE" sz="2000" noProof="0" dirty="0" err="1"/>
              <a:t>Novice</a:t>
            </a:r>
            <a:r>
              <a:rPr lang="de-DE" sz="2000" noProof="0" dirty="0"/>
              <a:t>-Amateurfunk-Prüfungsbescheinigung dürfen grundsätzlich keinen Amateurfunkbetrieb im Ausland durchführen. </a:t>
            </a:r>
            <a:r>
              <a:rPr lang="de-DE" sz="2000" b="1" noProof="0" dirty="0">
                <a:solidFill>
                  <a:srgbClr val="FF0000"/>
                </a:solidFill>
              </a:rPr>
              <a:t>X</a:t>
            </a:r>
          </a:p>
          <a:p>
            <a:r>
              <a:rPr lang="de-DE" sz="2000" noProof="0" dirty="0"/>
              <a:t>Zum Glück ist das Falsch, in Polen z.B. darf die Klasse-E auch genutzt werden.</a:t>
            </a:r>
          </a:p>
        </p:txBody>
      </p:sp>
      <p:sp>
        <p:nvSpPr>
          <p:cNvPr id="5" name="Textfeld 4">
            <a:extLst>
              <a:ext uri="{FF2B5EF4-FFF2-40B4-BE49-F238E27FC236}">
                <a16:creationId xmlns:a16="http://schemas.microsoft.com/office/drawing/2014/main" id="{513E3420-5B73-360C-5A2D-EEB001E1C0A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10105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7A0074-1068-9731-07AE-6397283B1BF8}"/>
              </a:ext>
            </a:extLst>
          </p:cNvPr>
          <p:cNvSpPr>
            <a:spLocks noGrp="1"/>
          </p:cNvSpPr>
          <p:nvPr>
            <p:ph type="body" sz="quarter" idx="10"/>
          </p:nvPr>
        </p:nvSpPr>
        <p:spPr/>
        <p:txBody>
          <a:bodyPr/>
          <a:lstStyle/>
          <a:p>
            <a:r>
              <a:rPr lang="en-GB" b="1" dirty="0"/>
              <a:t>VB102 Was </a:t>
            </a:r>
            <a:r>
              <a:rPr lang="en-GB" b="1" dirty="0" err="1"/>
              <a:t>versteht</a:t>
            </a:r>
            <a:r>
              <a:rPr lang="en-GB" b="1" dirty="0"/>
              <a:t> man </a:t>
            </a:r>
            <a:r>
              <a:rPr lang="en-GB" b="1" dirty="0" err="1"/>
              <a:t>unter</a:t>
            </a:r>
            <a:r>
              <a:rPr lang="en-GB" b="1" dirty="0"/>
              <a:t> </a:t>
            </a:r>
            <a:r>
              <a:rPr lang="en-GB" b="1" dirty="0" err="1"/>
              <a:t>dem</a:t>
            </a:r>
            <a:r>
              <a:rPr lang="en-GB" b="1" dirty="0"/>
              <a:t> </a:t>
            </a:r>
            <a:r>
              <a:rPr lang="en-GB" b="1" dirty="0" err="1"/>
              <a:t>Begriff</a:t>
            </a:r>
            <a:r>
              <a:rPr lang="en-GB" b="1" dirty="0"/>
              <a:t> HAREC (Harmonized Amateur Radio </a:t>
            </a:r>
            <a:r>
              <a:rPr lang="en-GB" b="1" dirty="0" err="1"/>
              <a:t>ExaminationCertificate</a:t>
            </a:r>
            <a:r>
              <a:rPr lang="en-GB" b="1" dirty="0"/>
              <a:t>)?</a:t>
            </a:r>
          </a:p>
          <a:p>
            <a:endParaRPr lang="en-GB" b="1" dirty="0"/>
          </a:p>
          <a:p>
            <a:r>
              <a:rPr lang="en-GB" u="sng" dirty="0"/>
              <a:t>A </a:t>
            </a:r>
            <a:r>
              <a:rPr lang="de-DE" u="sng" dirty="0"/>
              <a:t>Es ist eine harmonisierte Amateurfunkprüfungsbescheinigung gemäß der CEPT-Empfehlung T/R 61-02. Das Amateurfunkzeugnis der Klasse A entspricht dieser Empfehlung.</a:t>
            </a:r>
            <a:endParaRPr lang="en-GB" u="sng" dirty="0"/>
          </a:p>
        </p:txBody>
      </p:sp>
      <p:sp>
        <p:nvSpPr>
          <p:cNvPr id="3" name="Textfeld 2">
            <a:extLst>
              <a:ext uri="{FF2B5EF4-FFF2-40B4-BE49-F238E27FC236}">
                <a16:creationId xmlns:a16="http://schemas.microsoft.com/office/drawing/2014/main" id="{DA7BE6DF-CE0D-E456-8097-50D5073E14D1}"/>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Inhaltsplatzhalter 2">
            <a:extLst>
              <a:ext uri="{FF2B5EF4-FFF2-40B4-BE49-F238E27FC236}">
                <a16:creationId xmlns:a16="http://schemas.microsoft.com/office/drawing/2014/main" id="{9F80FDC2-8C27-22BA-8C72-858D74071EB3}"/>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noProof="0" dirty="0"/>
          </a:p>
        </p:txBody>
      </p:sp>
      <p:sp>
        <p:nvSpPr>
          <p:cNvPr id="5" name="Textfeld 4">
            <a:extLst>
              <a:ext uri="{FF2B5EF4-FFF2-40B4-BE49-F238E27FC236}">
                <a16:creationId xmlns:a16="http://schemas.microsoft.com/office/drawing/2014/main" id="{DB2F171A-6813-B028-AADA-24B05FCD8F85}"/>
              </a:ext>
            </a:extLst>
          </p:cNvPr>
          <p:cNvSpPr txBox="1"/>
          <p:nvPr/>
        </p:nvSpPr>
        <p:spPr>
          <a:xfrm>
            <a:off x="5809672" y="2764572"/>
            <a:ext cx="6382327"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Amateurfunkgenehmigung </a:t>
            </a:r>
            <a:r>
              <a:rPr lang="de-DE" sz="2000" dirty="0"/>
              <a:t>[…] gemäß der CEPT-Empfehlung T/R 61-01. </a:t>
            </a:r>
            <a:r>
              <a:rPr lang="de-DE" sz="2000" b="1" noProof="0" dirty="0">
                <a:solidFill>
                  <a:srgbClr val="FF0000"/>
                </a:solidFill>
              </a:rPr>
              <a:t>X </a:t>
            </a:r>
          </a:p>
          <a:p>
            <a:r>
              <a:rPr lang="de-DE" sz="2000" noProof="0" dirty="0"/>
              <a:t>Genehmigungen zum Funk  erteilen nur die jeweiligen Länder und die 61-01 definiert die Anerkennung und nicht die Prüfung.</a:t>
            </a:r>
          </a:p>
          <a:p>
            <a:endParaRPr lang="de-DE" sz="2000" noProof="0" dirty="0"/>
          </a:p>
          <a:p>
            <a:r>
              <a:rPr lang="de-DE" sz="2000" b="1" noProof="0" dirty="0">
                <a:solidFill>
                  <a:srgbClr val="FF0000"/>
                </a:solidFill>
              </a:rPr>
              <a:t>X</a:t>
            </a:r>
            <a:r>
              <a:rPr lang="de-DE" sz="2000" noProof="0" dirty="0"/>
              <a:t>  […] CEPT-</a:t>
            </a:r>
            <a:r>
              <a:rPr lang="de-DE" sz="2000" noProof="0" dirty="0" err="1"/>
              <a:t>Novice</a:t>
            </a:r>
            <a:r>
              <a:rPr lang="de-DE" sz="2000" noProof="0" dirty="0"/>
              <a:t>-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noProof="0" dirty="0"/>
          </a:p>
        </p:txBody>
      </p:sp>
    </p:spTree>
    <p:extLst>
      <p:ext uri="{BB962C8B-B14F-4D97-AF65-F5344CB8AC3E}">
        <p14:creationId xmlns:p14="http://schemas.microsoft.com/office/powerpoint/2010/main" val="252999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A58F7B8-5CCF-2743-AF47-F7B4F06F85CD}"/>
              </a:ext>
            </a:extLst>
          </p:cNvPr>
          <p:cNvSpPr>
            <a:spLocks noGrp="1"/>
          </p:cNvSpPr>
          <p:nvPr>
            <p:ph type="body" sz="quarter" idx="10"/>
          </p:nvPr>
        </p:nvSpPr>
        <p:spPr/>
        <p:txBody>
          <a:bodyPr/>
          <a:lstStyle/>
          <a:p>
            <a:r>
              <a:rPr lang="de-DE" b="1" dirty="0"/>
              <a:t>VB103 Was ist eine HAREC-Bescheinigung? Das Dokument ...</a:t>
            </a:r>
          </a:p>
          <a:p>
            <a:endParaRPr lang="de-DE" b="1" dirty="0"/>
          </a:p>
          <a:p>
            <a:r>
              <a:rPr lang="de-DE" u="sng" dirty="0"/>
              <a:t>A bescheinigt eine erfolgreich abgelegte Prüfung der Klasse A nach der CEPT-Empfehlung T/R 61-02. Damit kann ein Funkamateur in den beteiligten Ländern eine Amateurfunkzulassung erhalten.</a:t>
            </a:r>
            <a:endParaRPr lang="en-GB" u="sng" dirty="0"/>
          </a:p>
        </p:txBody>
      </p:sp>
      <p:sp>
        <p:nvSpPr>
          <p:cNvPr id="3" name="Textfeld 2">
            <a:extLst>
              <a:ext uri="{FF2B5EF4-FFF2-40B4-BE49-F238E27FC236}">
                <a16:creationId xmlns:a16="http://schemas.microsoft.com/office/drawing/2014/main" id="{FC6A65FB-F0C6-764A-1729-835ABA01EBEC}"/>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berechtigt den Funkamateur zur Durchführung von vorübergehendem Amateurfunkbetrieb nach der CEPT-Empfehlung T/R 61-01. </a:t>
            </a:r>
            <a:r>
              <a:rPr lang="de-DE" sz="2000" b="1" noProof="0" dirty="0">
                <a:solidFill>
                  <a:srgbClr val="FF0000"/>
                </a:solidFill>
              </a:rPr>
              <a:t>X </a:t>
            </a:r>
          </a:p>
          <a:p>
            <a:r>
              <a:rPr lang="de-DE" sz="2000" dirty="0"/>
              <a:t>Die Berechtigung erhält man erst vom jeweiligen Land. </a:t>
            </a:r>
            <a:endParaRPr lang="de-DE" sz="2000" noProof="0" dirty="0"/>
          </a:p>
          <a:p>
            <a:endParaRPr lang="de-DE" sz="2000" noProof="0" dirty="0"/>
          </a:p>
          <a:p>
            <a:r>
              <a:rPr lang="de-DE" sz="2000" b="1" noProof="0" dirty="0">
                <a:solidFill>
                  <a:srgbClr val="FF0000"/>
                </a:solidFill>
              </a:rPr>
              <a:t>X</a:t>
            </a:r>
            <a:r>
              <a:rPr lang="de-DE" sz="2000" noProof="0" dirty="0"/>
              <a:t>  […] Klasse E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dirty="0"/>
          </a:p>
          <a:p>
            <a:r>
              <a:rPr lang="de-DE" sz="2000" b="1" dirty="0">
                <a:solidFill>
                  <a:srgbClr val="FF0000"/>
                </a:solidFill>
              </a:rPr>
              <a:t>X</a:t>
            </a:r>
            <a:r>
              <a:rPr lang="de-DE" sz="2000" dirty="0"/>
              <a:t>  […] Morseprüfung […] </a:t>
            </a:r>
            <a:r>
              <a:rPr lang="de-DE" sz="2000" b="1" dirty="0">
                <a:solidFill>
                  <a:srgbClr val="FF0000"/>
                </a:solidFill>
              </a:rPr>
              <a:t>X</a:t>
            </a:r>
            <a:endParaRPr lang="de-DE" sz="2000" noProof="0" dirty="0"/>
          </a:p>
          <a:p>
            <a:r>
              <a:rPr lang="de-DE" sz="2000" dirty="0"/>
              <a:t>HAREC bedeutet im wesentlichen Klasse A und die bekommt man in Deutschland auch ohne Morsen.</a:t>
            </a:r>
            <a:endParaRPr lang="de-DE" sz="2000" noProof="0" dirty="0"/>
          </a:p>
        </p:txBody>
      </p:sp>
      <p:sp>
        <p:nvSpPr>
          <p:cNvPr id="4" name="Textfeld 3">
            <a:extLst>
              <a:ext uri="{FF2B5EF4-FFF2-40B4-BE49-F238E27FC236}">
                <a16:creationId xmlns:a16="http://schemas.microsoft.com/office/drawing/2014/main" id="{282C61B6-4B02-8B99-9054-05429EBF0BA9}"/>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27060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49039A-5221-79EA-1B1E-1F1FAB6980C7}"/>
              </a:ext>
            </a:extLst>
          </p:cNvPr>
          <p:cNvSpPr>
            <a:spLocks noGrp="1"/>
          </p:cNvSpPr>
          <p:nvPr>
            <p:ph type="body" sz="quarter" idx="10"/>
          </p:nvPr>
        </p:nvSpPr>
        <p:spPr/>
        <p:txBody>
          <a:bodyPr/>
          <a:lstStyle/>
          <a:p>
            <a:r>
              <a:rPr lang="de-DE" b="1" dirty="0"/>
              <a:t>VB104 Welche Bedeutung haben die CEPT-Empfehlungen T/R 61-01 und T/R 61-02 sowie der ERC-Report 32 und die ECC-Empfehlung (05)06 für den Amateurfunk? Sie bilden die Grundlage für...</a:t>
            </a:r>
          </a:p>
          <a:p>
            <a:endParaRPr lang="de-DE" dirty="0"/>
          </a:p>
          <a:p>
            <a:r>
              <a:rPr lang="de-DE" u="sng" dirty="0"/>
              <a:t>A den vorübergehenden Amateurfunkbetrieb und die gegenseitige Anerkennung von Amateurfunkzeugnissen in den umsetzenden Ländern.</a:t>
            </a:r>
            <a:endParaRPr lang="en-GB" u="sng" dirty="0"/>
          </a:p>
        </p:txBody>
      </p:sp>
      <p:sp>
        <p:nvSpPr>
          <p:cNvPr id="3" name="Textfeld 2">
            <a:extLst>
              <a:ext uri="{FF2B5EF4-FFF2-40B4-BE49-F238E27FC236}">
                <a16:creationId xmlns:a16="http://schemas.microsoft.com/office/drawing/2014/main" id="{4B78DF4E-4588-5CB7-A885-C6C18949D3B2}"/>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den Funkverkehr zwischen […] Ländern und die […] Frequenzzuweisungen für den Amateurfunkdienst.</a:t>
            </a:r>
            <a:r>
              <a:rPr lang="de-DE" sz="2000" b="1" noProof="0" dirty="0">
                <a:solidFill>
                  <a:srgbClr val="FF0000"/>
                </a:solidFill>
              </a:rPr>
              <a:t>X </a:t>
            </a:r>
          </a:p>
          <a:p>
            <a:r>
              <a:rPr lang="de-DE" sz="2000" dirty="0"/>
              <a:t>Um aus Deutschland mit anderen Ländern funken zu können, braucht es „nur“ die RR (siehe VA-Fragen). </a:t>
            </a:r>
            <a:endParaRPr lang="de-DE" sz="2000" noProof="0" dirty="0"/>
          </a:p>
          <a:p>
            <a:endParaRPr lang="de-DE" sz="2000" noProof="0" dirty="0"/>
          </a:p>
          <a:p>
            <a:r>
              <a:rPr lang="de-DE" sz="2000" b="1" noProof="0" dirty="0">
                <a:solidFill>
                  <a:srgbClr val="FF0000"/>
                </a:solidFill>
              </a:rPr>
              <a:t>X</a:t>
            </a:r>
            <a:r>
              <a:rPr lang="de-DE" sz="2000" noProof="0" dirty="0"/>
              <a:t>  </a:t>
            </a:r>
            <a:r>
              <a:rPr lang="de-DE" sz="2000" dirty="0"/>
              <a:t>den Amateurfunkverkehr in den umsetzenden</a:t>
            </a:r>
          </a:p>
          <a:p>
            <a:r>
              <a:rPr lang="de-DE" sz="2000" dirty="0"/>
              <a:t>Ländern […] </a:t>
            </a:r>
            <a:r>
              <a:rPr lang="de-DE" sz="2000" b="1" noProof="0" dirty="0">
                <a:solidFill>
                  <a:srgbClr val="FF0000"/>
                </a:solidFill>
              </a:rPr>
              <a:t>X</a:t>
            </a:r>
            <a:endParaRPr lang="de-DE" sz="2000" noProof="0" dirty="0"/>
          </a:p>
          <a:p>
            <a:r>
              <a:rPr lang="de-DE" sz="2000" noProof="0" dirty="0"/>
              <a:t>Es geht um die Anerkennung der Prüfungen anderer Länder und nicht um den Funkverkehr generell in den Ländern.</a:t>
            </a:r>
          </a:p>
          <a:p>
            <a:endParaRPr lang="de-DE" sz="2000" dirty="0"/>
          </a:p>
          <a:p>
            <a:r>
              <a:rPr lang="de-DE" sz="2000" b="1" dirty="0">
                <a:solidFill>
                  <a:srgbClr val="FF0000"/>
                </a:solidFill>
              </a:rPr>
              <a:t>X</a:t>
            </a:r>
            <a:r>
              <a:rPr lang="de-DE" sz="2000" dirty="0"/>
              <a:t>  […] Warenverkehr […] </a:t>
            </a:r>
            <a:r>
              <a:rPr lang="de-DE" sz="2000" b="1" dirty="0">
                <a:solidFill>
                  <a:srgbClr val="FF0000"/>
                </a:solidFill>
              </a:rPr>
              <a:t>X</a:t>
            </a:r>
            <a:endParaRPr lang="de-DE" sz="2000" noProof="0" dirty="0"/>
          </a:p>
        </p:txBody>
      </p:sp>
      <p:sp>
        <p:nvSpPr>
          <p:cNvPr id="4" name="Textfeld 3">
            <a:extLst>
              <a:ext uri="{FF2B5EF4-FFF2-40B4-BE49-F238E27FC236}">
                <a16:creationId xmlns:a16="http://schemas.microsoft.com/office/drawing/2014/main" id="{883E1AF7-727C-0042-91B9-F67D50F00EC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71527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F1D54E-EDFE-B00A-FC9F-1ACC4F156751}"/>
              </a:ext>
            </a:extLst>
          </p:cNvPr>
          <p:cNvSpPr>
            <a:spLocks noGrp="1"/>
          </p:cNvSpPr>
          <p:nvPr>
            <p:ph type="body" sz="quarter" idx="10"/>
          </p:nvPr>
        </p:nvSpPr>
        <p:spPr/>
        <p:txBody>
          <a:bodyPr/>
          <a:lstStyle/>
          <a:p>
            <a:r>
              <a:rPr lang="de-DE" b="1" dirty="0"/>
              <a:t>VB105 Darf ein Funkamateur mit einer Amateurfunkzulassung der Klasse N in allen CEPT-Ländern Amateurfunkverkehr abwickeln?</a:t>
            </a:r>
          </a:p>
          <a:p>
            <a:endParaRPr lang="de-DE" b="1" dirty="0"/>
          </a:p>
          <a:p>
            <a:r>
              <a:rPr lang="de-DE" u="sng" dirty="0"/>
              <a:t>A Nein, die Zulassungsklasse N ist nur in Deutschland gültig.</a:t>
            </a:r>
            <a:endParaRPr lang="en-GB" u="sng" dirty="0"/>
          </a:p>
        </p:txBody>
      </p:sp>
      <p:sp>
        <p:nvSpPr>
          <p:cNvPr id="3" name="Textfeld 2">
            <a:extLst>
              <a:ext uri="{FF2B5EF4-FFF2-40B4-BE49-F238E27FC236}">
                <a16:creationId xmlns:a16="http://schemas.microsoft.com/office/drawing/2014/main" id="{875E0BF0-3897-19B3-6791-0EF46BDF3F9F}"/>
              </a:ext>
            </a:extLst>
          </p:cNvPr>
          <p:cNvSpPr txBox="1"/>
          <p:nvPr/>
        </p:nvSpPr>
        <p:spPr>
          <a:xfrm>
            <a:off x="0" y="2013527"/>
            <a:ext cx="6096000" cy="707886"/>
          </a:xfrm>
          <a:prstGeom prst="rect">
            <a:avLst/>
          </a:prstGeom>
          <a:noFill/>
        </p:spPr>
        <p:txBody>
          <a:bodyPr wrap="square" rtlCol="0">
            <a:spAutoFit/>
          </a:bodyPr>
          <a:lstStyle/>
          <a:p>
            <a:r>
              <a:rPr lang="de-DE" sz="2000" dirty="0"/>
              <a:t>Für die Klasse N sind die Regeln recht einfach: Sie gilt „</a:t>
            </a:r>
            <a:r>
              <a:rPr lang="de-DE" sz="2000" b="1" u="sng" dirty="0"/>
              <a:t>N</a:t>
            </a:r>
            <a:r>
              <a:rPr lang="de-DE" sz="2000" dirty="0"/>
              <a:t>ur in Deutschland“.</a:t>
            </a:r>
            <a:endParaRPr lang="en-GB" sz="2000" dirty="0"/>
          </a:p>
        </p:txBody>
      </p:sp>
      <p:sp>
        <p:nvSpPr>
          <p:cNvPr id="4" name="Textfeld 3">
            <a:extLst>
              <a:ext uri="{FF2B5EF4-FFF2-40B4-BE49-F238E27FC236}">
                <a16:creationId xmlns:a16="http://schemas.microsoft.com/office/drawing/2014/main" id="{EBC13E64-9AA7-2261-B027-860564908F13}"/>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0FCFEBC8-4BC9-9CFA-CA82-CA001710F9A3}"/>
              </a:ext>
            </a:extLst>
          </p:cNvPr>
          <p:cNvSpPr txBox="1"/>
          <p:nvPr/>
        </p:nvSpPr>
        <p:spPr>
          <a:xfrm>
            <a:off x="5809672" y="2764572"/>
            <a:ext cx="6382327" cy="193899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Nein, die Zulassungsklasse N ist nur innerhalb der Europäischen Union </a:t>
            </a:r>
            <a:r>
              <a:rPr lang="de-DE" sz="2000" dirty="0" err="1"/>
              <a:t>gültig.</a:t>
            </a:r>
            <a:r>
              <a:rPr lang="de-DE" sz="2000" b="1" dirty="0" err="1">
                <a:solidFill>
                  <a:srgbClr val="FF0000"/>
                </a:solidFill>
              </a:rPr>
              <a:t>X</a:t>
            </a:r>
            <a:r>
              <a:rPr lang="de-DE" sz="2000" b="1" dirty="0">
                <a:solidFill>
                  <a:srgbClr val="FF0000"/>
                </a:solidFill>
              </a:rPr>
              <a:t> </a:t>
            </a:r>
          </a:p>
          <a:p>
            <a:r>
              <a:rPr lang="de-DE" sz="2000" b="1" dirty="0">
                <a:solidFill>
                  <a:srgbClr val="FF0000"/>
                </a:solidFill>
              </a:rPr>
              <a:t>X</a:t>
            </a:r>
            <a:r>
              <a:rPr lang="de-DE" sz="2000" dirty="0"/>
              <a:t> Ja […] </a:t>
            </a:r>
            <a:r>
              <a:rPr lang="de-DE" sz="2000" b="1" dirty="0">
                <a:solidFill>
                  <a:srgbClr val="FF0000"/>
                </a:solidFill>
              </a:rPr>
              <a:t>X </a:t>
            </a:r>
          </a:p>
          <a:p>
            <a:endParaRPr lang="de-DE" sz="2000" b="1" noProof="0" dirty="0">
              <a:solidFill>
                <a:srgbClr val="FF0000"/>
              </a:solidFill>
            </a:endParaRPr>
          </a:p>
          <a:p>
            <a:r>
              <a:rPr lang="de-DE" sz="2000" dirty="0"/>
              <a:t>Klasse N „</a:t>
            </a:r>
            <a:r>
              <a:rPr lang="de-DE" sz="2000" b="1" u="sng" dirty="0"/>
              <a:t>N</a:t>
            </a:r>
            <a:r>
              <a:rPr lang="de-DE" sz="2000" dirty="0"/>
              <a:t>ur in Deutschland“</a:t>
            </a:r>
            <a:endParaRPr lang="de-DE" sz="2000" noProof="0" dirty="0"/>
          </a:p>
        </p:txBody>
      </p:sp>
    </p:spTree>
    <p:extLst>
      <p:ext uri="{BB962C8B-B14F-4D97-AF65-F5344CB8AC3E}">
        <p14:creationId xmlns:p14="http://schemas.microsoft.com/office/powerpoint/2010/main" val="27404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574290-9617-90EE-D0EB-7ACE051B2BC5}"/>
              </a:ext>
            </a:extLst>
          </p:cNvPr>
          <p:cNvSpPr>
            <a:spLocks noGrp="1"/>
          </p:cNvSpPr>
          <p:nvPr>
            <p:ph type="body" sz="quarter" idx="10"/>
          </p:nvPr>
        </p:nvSpPr>
        <p:spPr/>
        <p:txBody>
          <a:bodyPr/>
          <a:lstStyle/>
          <a:p>
            <a:r>
              <a:rPr lang="de-DE" b="1" dirty="0"/>
              <a:t>VB106 Darf ein Funkamateur mit einer „CEPT-</a:t>
            </a:r>
            <a:r>
              <a:rPr lang="de-DE" b="1" dirty="0" err="1"/>
              <a:t>Novice</a:t>
            </a:r>
            <a:r>
              <a:rPr lang="de-DE" b="1" dirty="0"/>
              <a:t>-Amateurfunkgenehmigung“ in allen CEPT-Ländern Amateurfunkverkehr abwickeln?</a:t>
            </a:r>
          </a:p>
          <a:p>
            <a:endParaRPr lang="de-DE" b="1" dirty="0"/>
          </a:p>
          <a:p>
            <a:r>
              <a:rPr lang="de-DE" u="sng" dirty="0"/>
              <a:t>A Nein, nur in Ländern, die die ECC-Empfehlung (05)06 umgesetzt haben, sofern er dort keinen festen Wohnsitz hat.</a:t>
            </a:r>
            <a:endParaRPr lang="en-GB" u="sng" dirty="0"/>
          </a:p>
        </p:txBody>
      </p:sp>
      <p:sp>
        <p:nvSpPr>
          <p:cNvPr id="3" name="Textfeld 2">
            <a:extLst>
              <a:ext uri="{FF2B5EF4-FFF2-40B4-BE49-F238E27FC236}">
                <a16:creationId xmlns:a16="http://schemas.microsoft.com/office/drawing/2014/main" id="{2F63CD4D-2C5D-F979-3C60-F7255A7DAB6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Textfeld 3">
            <a:extLst>
              <a:ext uri="{FF2B5EF4-FFF2-40B4-BE49-F238E27FC236}">
                <a16:creationId xmlns:a16="http://schemas.microsoft.com/office/drawing/2014/main" id="{DB60C1ED-3F13-74E4-B782-585D226579CB}"/>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5" name="Textfeld 4">
            <a:extLst>
              <a:ext uri="{FF2B5EF4-FFF2-40B4-BE49-F238E27FC236}">
                <a16:creationId xmlns:a16="http://schemas.microsoft.com/office/drawing/2014/main" id="{6B79DF1E-A351-D310-55FE-065409306670}"/>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a:t>
            </a:r>
            <a:r>
              <a:rPr lang="de-DE" sz="2000" dirty="0" err="1"/>
              <a:t>Novice</a:t>
            </a:r>
            <a:r>
              <a:rPr lang="de-DE" sz="2000" dirty="0"/>
              <a:t>“ Lizenzen braucht es ECC-Empfehlung (05)06.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ECC-Empfehlung (05)06 implementiert und erlaubt der Klasse E betrieb in ihrem Land.</a:t>
            </a:r>
          </a:p>
        </p:txBody>
      </p:sp>
    </p:spTree>
    <p:extLst>
      <p:ext uri="{BB962C8B-B14F-4D97-AF65-F5344CB8AC3E}">
        <p14:creationId xmlns:p14="http://schemas.microsoft.com/office/powerpoint/2010/main" val="315287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FF7446-2145-E772-7432-A0B1AB37EB16}"/>
              </a:ext>
            </a:extLst>
          </p:cNvPr>
          <p:cNvSpPr>
            <a:spLocks noGrp="1"/>
          </p:cNvSpPr>
          <p:nvPr>
            <p:ph type="body" sz="quarter" idx="10"/>
          </p:nvPr>
        </p:nvSpPr>
        <p:spPr/>
        <p:txBody>
          <a:bodyPr/>
          <a:lstStyle/>
          <a:p>
            <a:r>
              <a:rPr lang="de-DE" b="1" dirty="0"/>
              <a:t>VB107 Darf ein deutscher Funkamateur mit einer Amateurfunkzulassung der Klasse A in allen CEPT-Ländern Amateurfunkverkehr abwickeln?</a:t>
            </a:r>
          </a:p>
          <a:p>
            <a:endParaRPr lang="de-DE" b="1" dirty="0"/>
          </a:p>
          <a:p>
            <a:r>
              <a:rPr lang="de-DE" u="sng" dirty="0"/>
              <a:t>A Nein, nur in den Ländern, die die Empfehlung T/R 61-01 umgesetzt haben, sofern er dort keinen festen Wohnsitz hat.</a:t>
            </a:r>
            <a:endParaRPr lang="en-GB" u="sng" dirty="0"/>
          </a:p>
        </p:txBody>
      </p:sp>
      <p:sp>
        <p:nvSpPr>
          <p:cNvPr id="3" name="Textfeld 2">
            <a:extLst>
              <a:ext uri="{FF2B5EF4-FFF2-40B4-BE49-F238E27FC236}">
                <a16:creationId xmlns:a16="http://schemas.microsoft.com/office/drawing/2014/main" id="{EE955FEF-9DA6-4963-7383-67E2B7ED967C}"/>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4" name="Textfeld 3">
            <a:extLst>
              <a:ext uri="{FF2B5EF4-FFF2-40B4-BE49-F238E27FC236}">
                <a16:creationId xmlns:a16="http://schemas.microsoft.com/office/drawing/2014/main" id="{6F12BB30-3875-7AA4-B760-DB446F0EA33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72E07DF6-30F4-E359-12F8-4B164DDDF6F2}"/>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Klasse A braucht es die T/R 61-01.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a:t>
            </a:r>
            <a:r>
              <a:rPr lang="de-DE" sz="2000" dirty="0"/>
              <a:t>T/R 61-01 und T/R 61-02 </a:t>
            </a:r>
            <a:r>
              <a:rPr lang="de-DE" sz="2000" noProof="0" dirty="0"/>
              <a:t>implementiert und erlaubt der Klasse A betrieb in ihrem Land.</a:t>
            </a:r>
          </a:p>
        </p:txBody>
      </p:sp>
    </p:spTree>
    <p:extLst>
      <p:ext uri="{BB962C8B-B14F-4D97-AF65-F5344CB8AC3E}">
        <p14:creationId xmlns:p14="http://schemas.microsoft.com/office/powerpoint/2010/main" val="257311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E70C4D-4B26-8383-DF54-75952624F421}"/>
              </a:ext>
            </a:extLst>
          </p:cNvPr>
          <p:cNvSpPr>
            <a:spLocks noGrp="1"/>
          </p:cNvSpPr>
          <p:nvPr>
            <p:ph type="body" sz="quarter" idx="10"/>
          </p:nvPr>
        </p:nvSpPr>
        <p:spPr/>
        <p:txBody>
          <a:bodyPr/>
          <a:lstStyle/>
          <a:p>
            <a:r>
              <a:rPr lang="de-DE" b="1" dirty="0"/>
              <a:t>VB108 Darf ein Funkamateur mit einer deutschen Zulassung zur Teilnahme am Amateurfunkdienst der Klasse A oder E auch in Nicht-CEPT-Ländern auf Grundlage der CEPT-Empfehlungen T/R 61-01 bzw. ECC (05)06 Amateurfunkverkehr abwickeln?</a:t>
            </a:r>
          </a:p>
          <a:p>
            <a:endParaRPr lang="de-DE" b="1" dirty="0"/>
          </a:p>
          <a:p>
            <a:r>
              <a:rPr lang="de-DE" u="sng" dirty="0"/>
              <a:t>A Ja, wenn diese Länder die entsprechende CEPT-Empfehlung anwenden.</a:t>
            </a:r>
            <a:endParaRPr lang="en-GB" u="sng" dirty="0"/>
          </a:p>
        </p:txBody>
      </p:sp>
      <p:sp>
        <p:nvSpPr>
          <p:cNvPr id="3" name="Textfeld 2">
            <a:extLst>
              <a:ext uri="{FF2B5EF4-FFF2-40B4-BE49-F238E27FC236}">
                <a16:creationId xmlns:a16="http://schemas.microsoft.com/office/drawing/2014/main" id="{A20A2875-0A2C-990F-D66E-10C8888DEA05}"/>
              </a:ext>
            </a:extLst>
          </p:cNvPr>
          <p:cNvSpPr txBox="1"/>
          <p:nvPr/>
        </p:nvSpPr>
        <p:spPr>
          <a:xfrm>
            <a:off x="-1" y="2013527"/>
            <a:ext cx="12192000" cy="707886"/>
          </a:xfrm>
          <a:prstGeom prst="rect">
            <a:avLst/>
          </a:prstGeom>
          <a:noFill/>
        </p:spPr>
        <p:txBody>
          <a:bodyPr wrap="square" rtlCol="0">
            <a:spAutoFit/>
          </a:bodyPr>
          <a:lstStyle/>
          <a:p>
            <a:r>
              <a:rPr lang="de-DE" sz="2000" dirty="0"/>
              <a:t>Ohne CEPT Mitgliedschaft kann man trotzdem deren Empfehlungen in den nationalen Gesetzen umsetzen. Die USA lassen z.B. sowohl Klasse E als auch Klasse A in ihrem Land zu. </a:t>
            </a:r>
            <a:endParaRPr lang="en-GB" sz="2000" dirty="0"/>
          </a:p>
        </p:txBody>
      </p:sp>
      <p:sp>
        <p:nvSpPr>
          <p:cNvPr id="4" name="Textfeld 3">
            <a:extLst>
              <a:ext uri="{FF2B5EF4-FFF2-40B4-BE49-F238E27FC236}">
                <a16:creationId xmlns:a16="http://schemas.microsoft.com/office/drawing/2014/main" id="{D3F3EAF6-AACB-BE5C-7F87-9818339DBBD3}"/>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weltweit[…] </a:t>
            </a:r>
            <a:r>
              <a:rPr lang="de-DE" sz="2000" b="1" dirty="0">
                <a:solidFill>
                  <a:srgbClr val="FF0000"/>
                </a:solidFill>
              </a:rPr>
              <a:t>X </a:t>
            </a:r>
            <a:endParaRPr lang="de-DE" sz="2000" b="1" dirty="0"/>
          </a:p>
          <a:p>
            <a:r>
              <a:rPr lang="de-DE" sz="2000" dirty="0"/>
              <a:t>Nicht mal alle Länder der CEPT erlauben das. </a:t>
            </a:r>
          </a:p>
          <a:p>
            <a:endParaRPr lang="de-DE" sz="2000" noProof="0" dirty="0"/>
          </a:p>
          <a:p>
            <a:r>
              <a:rPr lang="de-DE" sz="2000" b="1" dirty="0">
                <a:solidFill>
                  <a:srgbClr val="FF0000"/>
                </a:solidFill>
              </a:rPr>
              <a:t>X</a:t>
            </a:r>
            <a:r>
              <a:rPr lang="de-DE" sz="2000" dirty="0"/>
              <a:t> Nein, die Anwendung der CEPT-Empfehlungen</a:t>
            </a:r>
          </a:p>
          <a:p>
            <a:r>
              <a:rPr lang="de-DE" sz="2000" dirty="0"/>
              <a:t>ist Mitgliedern der CEPT vorbehalten. </a:t>
            </a:r>
            <a:r>
              <a:rPr lang="de-DE" sz="2000" b="1" dirty="0">
                <a:solidFill>
                  <a:srgbClr val="FF0000"/>
                </a:solidFill>
              </a:rPr>
              <a:t>X </a:t>
            </a:r>
          </a:p>
          <a:p>
            <a:r>
              <a:rPr lang="de-DE" sz="2000" b="1" dirty="0">
                <a:solidFill>
                  <a:srgbClr val="FF0000"/>
                </a:solidFill>
              </a:rPr>
              <a:t>X </a:t>
            </a:r>
            <a:r>
              <a:rPr lang="de-DE" sz="2000" dirty="0"/>
              <a:t>Nein, die deutsche Amateurfunkzulassung ist</a:t>
            </a:r>
          </a:p>
          <a:p>
            <a:r>
              <a:rPr lang="de-DE" sz="2000" dirty="0"/>
              <a:t>auf Mitglieder der CEPT beschränkt. </a:t>
            </a:r>
            <a:r>
              <a:rPr lang="de-DE" sz="2000" b="1" dirty="0">
                <a:solidFill>
                  <a:srgbClr val="FF0000"/>
                </a:solidFill>
              </a:rPr>
              <a:t>X</a:t>
            </a:r>
            <a:endParaRPr lang="de-DE" sz="2000" dirty="0"/>
          </a:p>
          <a:p>
            <a:endParaRPr lang="de-DE" sz="2000" noProof="0" dirty="0"/>
          </a:p>
          <a:p>
            <a:r>
              <a:rPr lang="de-DE" sz="2000" noProof="0" dirty="0"/>
              <a:t>Eine „Empfehlung“ kann jeder Umsetzen, so hat z.B. die USA die </a:t>
            </a:r>
            <a:r>
              <a:rPr lang="de-DE" sz="2000" dirty="0"/>
              <a:t>T/R 61-01, T/R 61-02 und ECC (05)06 </a:t>
            </a:r>
            <a:r>
              <a:rPr lang="de-DE" sz="2000" noProof="0" dirty="0"/>
              <a:t>implementiert und erlaubt den Klassen A und E betrieb in ihrem Land.</a:t>
            </a:r>
          </a:p>
        </p:txBody>
      </p:sp>
      <p:pic>
        <p:nvPicPr>
          <p:cNvPr id="6" name="Grafik 5">
            <a:extLst>
              <a:ext uri="{FF2B5EF4-FFF2-40B4-BE49-F238E27FC236}">
                <a16:creationId xmlns:a16="http://schemas.microsoft.com/office/drawing/2014/main" id="{575887DD-2EEF-0DA8-58FC-731C8DB7D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64" y="5006132"/>
            <a:ext cx="1626177" cy="1084118"/>
          </a:xfrm>
          <a:prstGeom prst="rect">
            <a:avLst/>
          </a:prstGeom>
        </p:spPr>
      </p:pic>
      <p:pic>
        <p:nvPicPr>
          <p:cNvPr id="8" name="Grafik 7">
            <a:extLst>
              <a:ext uri="{FF2B5EF4-FFF2-40B4-BE49-F238E27FC236}">
                <a16:creationId xmlns:a16="http://schemas.microsoft.com/office/drawing/2014/main" id="{5FD223C0-0AE7-5F66-E8BB-C65BA9350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746" y="3680838"/>
            <a:ext cx="2050814" cy="1079376"/>
          </a:xfrm>
          <a:prstGeom prst="rect">
            <a:avLst/>
          </a:prstGeom>
        </p:spPr>
      </p:pic>
      <p:sp>
        <p:nvSpPr>
          <p:cNvPr id="9" name="Textfeld 8">
            <a:extLst>
              <a:ext uri="{FF2B5EF4-FFF2-40B4-BE49-F238E27FC236}">
                <a16:creationId xmlns:a16="http://schemas.microsoft.com/office/drawing/2014/main" id="{D93FE3B3-AE8F-D3AD-1335-511B7B74971F}"/>
              </a:ext>
            </a:extLst>
          </p:cNvPr>
          <p:cNvSpPr txBox="1"/>
          <p:nvPr/>
        </p:nvSpPr>
        <p:spPr>
          <a:xfrm>
            <a:off x="2539999" y="3186545"/>
            <a:ext cx="1302327" cy="646331"/>
          </a:xfrm>
          <a:prstGeom prst="rect">
            <a:avLst/>
          </a:prstGeom>
          <a:noFill/>
        </p:spPr>
        <p:txBody>
          <a:bodyPr wrap="square" rtlCol="0">
            <a:spAutoFit/>
          </a:bodyPr>
          <a:lstStyle/>
          <a:p>
            <a:pPr algn="ctr"/>
            <a:r>
              <a:rPr lang="de-DE" dirty="0"/>
              <a:t>Klasse E</a:t>
            </a:r>
          </a:p>
          <a:p>
            <a:pPr algn="ctr"/>
            <a:r>
              <a:rPr lang="de-DE" dirty="0"/>
              <a:t>ECC (05)06</a:t>
            </a:r>
            <a:endParaRPr lang="en-GB" dirty="0"/>
          </a:p>
        </p:txBody>
      </p:sp>
      <p:sp>
        <p:nvSpPr>
          <p:cNvPr id="10" name="Textfeld 9">
            <a:extLst>
              <a:ext uri="{FF2B5EF4-FFF2-40B4-BE49-F238E27FC236}">
                <a16:creationId xmlns:a16="http://schemas.microsoft.com/office/drawing/2014/main" id="{A43ED28E-9FF8-1064-6877-32517C75E5E3}"/>
              </a:ext>
            </a:extLst>
          </p:cNvPr>
          <p:cNvSpPr txBox="1"/>
          <p:nvPr/>
        </p:nvSpPr>
        <p:spPr>
          <a:xfrm>
            <a:off x="3989765" y="3186544"/>
            <a:ext cx="1672126" cy="646331"/>
          </a:xfrm>
          <a:prstGeom prst="rect">
            <a:avLst/>
          </a:prstGeom>
          <a:noFill/>
        </p:spPr>
        <p:txBody>
          <a:bodyPr wrap="square" rtlCol="0">
            <a:spAutoFit/>
          </a:bodyPr>
          <a:lstStyle/>
          <a:p>
            <a:pPr algn="ctr"/>
            <a:r>
              <a:rPr lang="de-DE" dirty="0"/>
              <a:t>Klasse A</a:t>
            </a:r>
          </a:p>
          <a:p>
            <a:pPr algn="ctr"/>
            <a:r>
              <a:rPr lang="de-DE" dirty="0"/>
              <a:t>T/R 61-01 &amp; 02</a:t>
            </a:r>
            <a:endParaRPr lang="en-GB" dirty="0"/>
          </a:p>
        </p:txBody>
      </p:sp>
      <p:pic>
        <p:nvPicPr>
          <p:cNvPr id="11" name="Grafik 10" descr="Häkchen mit einfarbiger Füllung">
            <a:extLst>
              <a:ext uri="{FF2B5EF4-FFF2-40B4-BE49-F238E27FC236}">
                <a16:creationId xmlns:a16="http://schemas.microsoft.com/office/drawing/2014/main" id="{9A295A2C-2E34-AC76-593B-566102D75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9516" y="3763326"/>
            <a:ext cx="914400" cy="914400"/>
          </a:xfrm>
          <a:prstGeom prst="rect">
            <a:avLst/>
          </a:prstGeom>
        </p:spPr>
      </p:pic>
      <p:pic>
        <p:nvPicPr>
          <p:cNvPr id="12" name="Grafik 11" descr="Schließen mit einfarbiger Füllung">
            <a:extLst>
              <a:ext uri="{FF2B5EF4-FFF2-40B4-BE49-F238E27FC236}">
                <a16:creationId xmlns:a16="http://schemas.microsoft.com/office/drawing/2014/main" id="{0D51A5E5-C13F-0E9E-B768-62C15C11B3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9516" y="5090991"/>
            <a:ext cx="914400" cy="914400"/>
          </a:xfrm>
          <a:prstGeom prst="rect">
            <a:avLst/>
          </a:prstGeom>
        </p:spPr>
      </p:pic>
      <p:pic>
        <p:nvPicPr>
          <p:cNvPr id="13" name="Grafik 12" descr="Häkchen mit einfarbiger Füllung">
            <a:extLst>
              <a:ext uri="{FF2B5EF4-FFF2-40B4-BE49-F238E27FC236}">
                <a16:creationId xmlns:a16="http://schemas.microsoft.com/office/drawing/2014/main" id="{C574C485-E481-0A56-D736-EB6EA42402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3763326"/>
            <a:ext cx="914400" cy="914400"/>
          </a:xfrm>
          <a:prstGeom prst="rect">
            <a:avLst/>
          </a:prstGeom>
        </p:spPr>
      </p:pic>
      <p:pic>
        <p:nvPicPr>
          <p:cNvPr id="14" name="Grafik 13" descr="Häkchen mit einfarbiger Füllung">
            <a:extLst>
              <a:ext uri="{FF2B5EF4-FFF2-40B4-BE49-F238E27FC236}">
                <a16:creationId xmlns:a16="http://schemas.microsoft.com/office/drawing/2014/main" id="{47B1DEF5-B2C3-9C8B-0A46-4AAB2A86CB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5090991"/>
            <a:ext cx="914400" cy="914400"/>
          </a:xfrm>
          <a:prstGeom prst="rect">
            <a:avLst/>
          </a:prstGeom>
        </p:spPr>
      </p:pic>
      <p:sp>
        <p:nvSpPr>
          <p:cNvPr id="15" name="Textfeld 14">
            <a:extLst>
              <a:ext uri="{FF2B5EF4-FFF2-40B4-BE49-F238E27FC236}">
                <a16:creationId xmlns:a16="http://schemas.microsoft.com/office/drawing/2014/main" id="{155187D0-354A-F17B-350D-A072F8ECBF4C}"/>
              </a:ext>
            </a:extLst>
          </p:cNvPr>
          <p:cNvSpPr txBox="1"/>
          <p:nvPr/>
        </p:nvSpPr>
        <p:spPr>
          <a:xfrm>
            <a:off x="461818" y="2918691"/>
            <a:ext cx="1930400" cy="400110"/>
          </a:xfrm>
          <a:prstGeom prst="rect">
            <a:avLst/>
          </a:prstGeom>
          <a:noFill/>
        </p:spPr>
        <p:txBody>
          <a:bodyPr wrap="square" rtlCol="0">
            <a:spAutoFit/>
          </a:bodyPr>
          <a:lstStyle/>
          <a:p>
            <a:r>
              <a:rPr lang="de-DE" sz="2000" dirty="0"/>
              <a:t>Beispiele:</a:t>
            </a:r>
            <a:endParaRPr lang="en-GB" sz="2000" dirty="0"/>
          </a:p>
        </p:txBody>
      </p:sp>
    </p:spTree>
    <p:extLst>
      <p:ext uri="{BB962C8B-B14F-4D97-AF65-F5344CB8AC3E}">
        <p14:creationId xmlns:p14="http://schemas.microsoft.com/office/powerpoint/2010/main" val="153387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C586B96-9241-6EE7-12CD-A43A066907C3}"/>
              </a:ext>
            </a:extLst>
          </p:cNvPr>
          <p:cNvSpPr>
            <a:spLocks noGrp="1"/>
          </p:cNvSpPr>
          <p:nvPr>
            <p:ph type="body" sz="quarter" idx="10"/>
          </p:nvPr>
        </p:nvSpPr>
        <p:spPr/>
        <p:txBody>
          <a:bodyPr/>
          <a:lstStyle/>
          <a:p>
            <a:r>
              <a:rPr lang="de-DE" b="1" dirty="0"/>
              <a:t>VB109 Wie lange darf ein Funkamateur vorübergehend Amateurfunkverkehr im Ausland je Aufenthalt durchführen, wenn die CEPT-Regelung Anwendung findet?</a:t>
            </a:r>
          </a:p>
          <a:p>
            <a:endParaRPr lang="de-DE" b="1" dirty="0"/>
          </a:p>
          <a:p>
            <a:r>
              <a:rPr lang="de-DE" u="sng" dirty="0" err="1"/>
              <a:t>A_Bis</a:t>
            </a:r>
            <a:r>
              <a:rPr lang="de-DE" u="sng" dirty="0"/>
              <a:t> zu 3 Monaten</a:t>
            </a:r>
            <a:endParaRPr lang="en-GB" u="sng" dirty="0"/>
          </a:p>
        </p:txBody>
      </p:sp>
      <p:sp>
        <p:nvSpPr>
          <p:cNvPr id="3" name="Textfeld 2">
            <a:extLst>
              <a:ext uri="{FF2B5EF4-FFF2-40B4-BE49-F238E27FC236}">
                <a16:creationId xmlns:a16="http://schemas.microsoft.com/office/drawing/2014/main" id="{5339413B-4E0C-06F2-64F3-3C24665C021C}"/>
              </a:ext>
            </a:extLst>
          </p:cNvPr>
          <p:cNvSpPr txBox="1"/>
          <p:nvPr/>
        </p:nvSpPr>
        <p:spPr>
          <a:xfrm>
            <a:off x="-1" y="2013527"/>
            <a:ext cx="12192000" cy="707886"/>
          </a:xfrm>
          <a:prstGeom prst="rect">
            <a:avLst/>
          </a:prstGeom>
          <a:noFill/>
        </p:spPr>
        <p:txBody>
          <a:bodyPr wrap="square" rtlCol="0">
            <a:spAutoFit/>
          </a:bodyPr>
          <a:lstStyle/>
          <a:p>
            <a:r>
              <a:rPr lang="de-DE" sz="2000" dirty="0"/>
              <a:t>Ähnlich wie bei Führerscheinen, soll eine Anerkennung der heimischen Lizenzen nur für begrenzte Dauer gelten. Wer dauerhaft umzieht muss weitere Schritte einleiten wie z.B. eine Prüfung im neuen Land. </a:t>
            </a:r>
            <a:endParaRPr lang="en-GB" sz="2000" dirty="0"/>
          </a:p>
        </p:txBody>
      </p:sp>
      <p:sp>
        <p:nvSpPr>
          <p:cNvPr id="4" name="Textfeld 3">
            <a:extLst>
              <a:ext uri="{FF2B5EF4-FFF2-40B4-BE49-F238E27FC236}">
                <a16:creationId xmlns:a16="http://schemas.microsoft.com/office/drawing/2014/main" id="{651BB158-3AB4-E267-A1D9-6083A7BBE53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30" name="Gruppieren 29">
            <a:extLst>
              <a:ext uri="{FF2B5EF4-FFF2-40B4-BE49-F238E27FC236}">
                <a16:creationId xmlns:a16="http://schemas.microsoft.com/office/drawing/2014/main" id="{6DE3D864-6703-5076-D56C-F72D69F68BFA}"/>
              </a:ext>
            </a:extLst>
          </p:cNvPr>
          <p:cNvGrpSpPr/>
          <p:nvPr/>
        </p:nvGrpSpPr>
        <p:grpSpPr>
          <a:xfrm>
            <a:off x="2209890" y="4537356"/>
            <a:ext cx="8106769" cy="1855511"/>
            <a:chOff x="2209890" y="4537356"/>
            <a:chExt cx="8106769" cy="1855511"/>
          </a:xfrm>
        </p:grpSpPr>
        <p:pic>
          <p:nvPicPr>
            <p:cNvPr id="6" name="Grafik 5" descr="Abschlusshut Silhouette">
              <a:extLst>
                <a:ext uri="{FF2B5EF4-FFF2-40B4-BE49-F238E27FC236}">
                  <a16:creationId xmlns:a16="http://schemas.microsoft.com/office/drawing/2014/main" id="{C0B7D243-21B8-5994-2FF1-2BBCF0E33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10" name="Grafik 9" descr="Gedanken Silhouette">
              <a:extLst>
                <a:ext uri="{FF2B5EF4-FFF2-40B4-BE49-F238E27FC236}">
                  <a16:creationId xmlns:a16="http://schemas.microsoft.com/office/drawing/2014/main" id="{0096D554-57E2-DB9E-4E0A-BEA38D4328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12" name="Grafik 11" descr="Fragezeichen Silhouette">
              <a:extLst>
                <a:ext uri="{FF2B5EF4-FFF2-40B4-BE49-F238E27FC236}">
                  <a16:creationId xmlns:a16="http://schemas.microsoft.com/office/drawing/2014/main" id="{1A3E76DD-95D6-A1C3-808A-910F6B8C83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4" name="Grafik 13" descr="Hinzufügen mit einfarbiger Füllung">
              <a:extLst>
                <a:ext uri="{FF2B5EF4-FFF2-40B4-BE49-F238E27FC236}">
                  <a16:creationId xmlns:a16="http://schemas.microsoft.com/office/drawing/2014/main" id="{13DE3732-BBEF-2BA7-2495-EE25802261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6" name="Grafik 15" descr="Klassenzimmer mit einfarbiger Füllung">
              <a:extLst>
                <a:ext uri="{FF2B5EF4-FFF2-40B4-BE49-F238E27FC236}">
                  <a16:creationId xmlns:a16="http://schemas.microsoft.com/office/drawing/2014/main" id="{3129F5B4-00E6-6A4F-A28F-CA00CC869F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8" name="Grafik 17" descr="Idee Silhouette">
              <a:extLst>
                <a:ext uri="{FF2B5EF4-FFF2-40B4-BE49-F238E27FC236}">
                  <a16:creationId xmlns:a16="http://schemas.microsoft.com/office/drawing/2014/main" id="{78928A44-EB23-823A-EEAF-18493E6A2D3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20" name="Grafik 19" descr="Geöffnetes Buch Silhouette">
              <a:extLst>
                <a:ext uri="{FF2B5EF4-FFF2-40B4-BE49-F238E27FC236}">
                  <a16:creationId xmlns:a16="http://schemas.microsoft.com/office/drawing/2014/main" id="{CDBB81A4-517B-2EDA-4C77-874F5E6F78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22" name="Grafik 21" descr="Fernstudium Sprache Silhouette">
              <a:extLst>
                <a:ext uri="{FF2B5EF4-FFF2-40B4-BE49-F238E27FC236}">
                  <a16:creationId xmlns:a16="http://schemas.microsoft.com/office/drawing/2014/main" id="{A18E8228-15F2-F213-B018-C0285C40BFC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23" name="Textfeld 22">
              <a:extLst>
                <a:ext uri="{FF2B5EF4-FFF2-40B4-BE49-F238E27FC236}">
                  <a16:creationId xmlns:a16="http://schemas.microsoft.com/office/drawing/2014/main" id="{E1EC082E-594E-C581-FE8F-D6EF842F2D42}"/>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25" name="Grafik 24" descr="Vertrag Silhouette">
              <a:extLst>
                <a:ext uri="{FF2B5EF4-FFF2-40B4-BE49-F238E27FC236}">
                  <a16:creationId xmlns:a16="http://schemas.microsoft.com/office/drawing/2014/main" id="{E280DA99-1643-7038-2293-792849DFB0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27" name="Grafik 26" descr="Schriftrolle Silhouette">
              <a:extLst>
                <a:ext uri="{FF2B5EF4-FFF2-40B4-BE49-F238E27FC236}">
                  <a16:creationId xmlns:a16="http://schemas.microsoft.com/office/drawing/2014/main" id="{47376DDA-1041-1C6D-DEA0-17B1AA1F774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29" name="Grafik 28" descr="Feuerwerk Silhouette">
              <a:extLst>
                <a:ext uri="{FF2B5EF4-FFF2-40B4-BE49-F238E27FC236}">
                  <a16:creationId xmlns:a16="http://schemas.microsoft.com/office/drawing/2014/main" id="{5EEB8D8A-96CA-B9CC-1BA4-5601CC103FB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21289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9B3A904-4596-0124-8897-69ABED7A919D}"/>
              </a:ext>
            </a:extLst>
          </p:cNvPr>
          <p:cNvSpPr>
            <a:spLocks noGrp="1"/>
          </p:cNvSpPr>
          <p:nvPr>
            <p:ph type="body" sz="quarter" idx="10"/>
          </p:nvPr>
        </p:nvSpPr>
        <p:spPr/>
        <p:txBody>
          <a:bodyPr/>
          <a:lstStyle/>
          <a:p>
            <a:r>
              <a:rPr lang="de-DE" b="1" dirty="0"/>
              <a:t>VB110 Wie muss ein Funkamateur aus einem Land, das die CEPT-Empfehlung T/R 61-01 oder die ECC-Empfehlung (05)06 anwendet, sein Heimatrufzeichen beim Betrieb einer Amateurfunkstelle in Deutschland ergänzen? Je nach Klasse des Funkamateurs wird ...</a:t>
            </a:r>
          </a:p>
          <a:p>
            <a:endParaRPr lang="de-DE" dirty="0"/>
          </a:p>
          <a:p>
            <a:r>
              <a:rPr lang="de-DE" u="sng" dirty="0"/>
              <a:t>A DL/ oder DO/ vorangestellt.</a:t>
            </a:r>
            <a:endParaRPr lang="en-GB" u="sng" dirty="0"/>
          </a:p>
        </p:txBody>
      </p:sp>
      <p:sp>
        <p:nvSpPr>
          <p:cNvPr id="3" name="Textfeld 2">
            <a:extLst>
              <a:ext uri="{FF2B5EF4-FFF2-40B4-BE49-F238E27FC236}">
                <a16:creationId xmlns:a16="http://schemas.microsoft.com/office/drawing/2014/main" id="{0418845E-0C8A-0074-A831-A0D451279167}"/>
              </a:ext>
            </a:extLst>
          </p:cNvPr>
          <p:cNvSpPr txBox="1"/>
          <p:nvPr/>
        </p:nvSpPr>
        <p:spPr>
          <a:xfrm>
            <a:off x="-1" y="2013527"/>
            <a:ext cx="12192000" cy="1015663"/>
          </a:xfrm>
          <a:prstGeom prst="rect">
            <a:avLst/>
          </a:prstGeom>
          <a:noFill/>
        </p:spPr>
        <p:txBody>
          <a:bodyPr wrap="square" rtlCol="0">
            <a:spAutoFit/>
          </a:bodyPr>
          <a:lstStyle/>
          <a:p>
            <a:r>
              <a:rPr lang="de-DE" sz="2000" dirty="0"/>
              <a:t>Warum muss ich das denn wissen? Ich mache doch eine deutsche Lizenz… Völlig richtig, aber das Ziel ist hier, dass ihr die Regeln in Deutschland kennt und z.B. Gästen helfen könnt, denn wo wenn nicht auf einem lokalen Repeater fragen die mal nach Hilfe?</a:t>
            </a:r>
          </a:p>
        </p:txBody>
      </p:sp>
      <p:sp>
        <p:nvSpPr>
          <p:cNvPr id="4" name="Textfeld 3">
            <a:extLst>
              <a:ext uri="{FF2B5EF4-FFF2-40B4-BE49-F238E27FC236}">
                <a16:creationId xmlns:a16="http://schemas.microsoft.com/office/drawing/2014/main" id="{60829205-25EB-2872-5849-DF48A12A4521}"/>
              </a:ext>
            </a:extLst>
          </p:cNvPr>
          <p:cNvSpPr txBox="1"/>
          <p:nvPr/>
        </p:nvSpPr>
        <p:spPr>
          <a:xfrm>
            <a:off x="-60037" y="3974099"/>
            <a:ext cx="6096001" cy="1015663"/>
          </a:xfrm>
          <a:prstGeom prst="rect">
            <a:avLst/>
          </a:prstGeom>
          <a:noFill/>
        </p:spPr>
        <p:txBody>
          <a:bodyPr wrap="square" rtlCol="0">
            <a:spAutoFit/>
          </a:bodyPr>
          <a:lstStyle/>
          <a:p>
            <a:pPr algn="ctr"/>
            <a:r>
              <a:rPr lang="de-DE" sz="2000" b="1" dirty="0"/>
              <a:t>D</a:t>
            </a:r>
            <a:r>
              <a:rPr lang="de-DE" sz="2000" dirty="0"/>
              <a:t>elta </a:t>
            </a:r>
            <a:r>
              <a:rPr lang="de-DE" sz="2000" b="1" dirty="0"/>
              <a:t>L</a:t>
            </a:r>
            <a:r>
              <a:rPr lang="de-DE" sz="2000" dirty="0"/>
              <a:t>ima </a:t>
            </a:r>
            <a:r>
              <a:rPr lang="de-DE" sz="2000" dirty="0" err="1"/>
              <a:t>Stroke</a:t>
            </a:r>
            <a:r>
              <a:rPr lang="de-DE" sz="2000" dirty="0"/>
              <a:t> </a:t>
            </a:r>
            <a:r>
              <a:rPr lang="de-DE" sz="2000" b="1" dirty="0"/>
              <a:t>S</a:t>
            </a:r>
            <a:r>
              <a:rPr lang="de-DE" sz="2000" dirty="0"/>
              <a:t>ierra </a:t>
            </a:r>
            <a:r>
              <a:rPr lang="de-DE" sz="2000" b="1" dirty="0"/>
              <a:t>A</a:t>
            </a:r>
            <a:r>
              <a:rPr lang="de-DE" sz="2000" dirty="0"/>
              <a:t>lpha 5 </a:t>
            </a:r>
            <a:r>
              <a:rPr lang="de-DE" sz="2000" b="1" dirty="0"/>
              <a:t>B</a:t>
            </a:r>
            <a:r>
              <a:rPr lang="de-DE" sz="2000" dirty="0"/>
              <a:t>ravo </a:t>
            </a:r>
            <a:r>
              <a:rPr lang="de-DE" sz="2000" b="1" dirty="0"/>
              <a:t>C</a:t>
            </a:r>
            <a:r>
              <a:rPr lang="de-DE" sz="2000" dirty="0"/>
              <a:t>harlie </a:t>
            </a:r>
            <a:r>
              <a:rPr lang="de-DE" sz="2000" b="1" dirty="0"/>
              <a:t>G</a:t>
            </a:r>
            <a:r>
              <a:rPr lang="de-DE" sz="2000" dirty="0"/>
              <a:t>olf</a:t>
            </a:r>
          </a:p>
          <a:p>
            <a:pPr algn="ctr"/>
            <a:r>
              <a:rPr lang="de-DE" sz="2000" dirty="0"/>
              <a:t>=</a:t>
            </a:r>
          </a:p>
          <a:p>
            <a:pPr algn="ctr"/>
            <a:r>
              <a:rPr lang="de-DE" sz="2000" dirty="0"/>
              <a:t>Funkamateur aus Schweden mit voller Lizenz</a:t>
            </a:r>
          </a:p>
        </p:txBody>
      </p:sp>
      <p:sp>
        <p:nvSpPr>
          <p:cNvPr id="5" name="Textfeld 4">
            <a:extLst>
              <a:ext uri="{FF2B5EF4-FFF2-40B4-BE49-F238E27FC236}">
                <a16:creationId xmlns:a16="http://schemas.microsoft.com/office/drawing/2014/main" id="{04D43DBD-BF25-126C-2E39-FB2DAD2BA43B}"/>
              </a:ext>
            </a:extLst>
          </p:cNvPr>
          <p:cNvSpPr txBox="1"/>
          <p:nvPr/>
        </p:nvSpPr>
        <p:spPr>
          <a:xfrm>
            <a:off x="5975927" y="3029190"/>
            <a:ext cx="6216072" cy="3170099"/>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 angehängt. </a:t>
            </a:r>
            <a:r>
              <a:rPr lang="de-DE" sz="2000" b="1" dirty="0">
                <a:solidFill>
                  <a:srgbClr val="FF0000"/>
                </a:solidFill>
              </a:rPr>
              <a:t>X </a:t>
            </a:r>
            <a:endParaRPr lang="de-DE" sz="2000" b="1" dirty="0"/>
          </a:p>
          <a:p>
            <a:r>
              <a:rPr lang="de-DE" sz="2000" dirty="0"/>
              <a:t>Die Rufzeichen sollen ganz vorne klarstellen aus welchem Land die Aussendung kommt. Bei den „normalen“ Rufzeichen sind ja auch die Präfixe, also der Anfang, in den RR für die Länder zugeteilt.</a:t>
            </a:r>
          </a:p>
          <a:p>
            <a:endParaRPr lang="de-DE" sz="2000" noProof="0" dirty="0"/>
          </a:p>
          <a:p>
            <a:r>
              <a:rPr lang="de-DE" sz="2000" b="1" dirty="0">
                <a:solidFill>
                  <a:srgbClr val="FF0000"/>
                </a:solidFill>
              </a:rPr>
              <a:t>X</a:t>
            </a:r>
            <a:r>
              <a:rPr lang="de-DE" sz="2000" dirty="0"/>
              <a:t> DE/ oder DP/ […] </a:t>
            </a:r>
            <a:r>
              <a:rPr lang="de-DE" sz="2000" b="1" dirty="0">
                <a:solidFill>
                  <a:srgbClr val="FF0000"/>
                </a:solidFill>
              </a:rPr>
              <a:t>X </a:t>
            </a:r>
          </a:p>
          <a:p>
            <a:r>
              <a:rPr lang="de-DE" sz="2000" dirty="0"/>
              <a:t>Hier gilt: Kann man nicht verstehen, muss man wissen.</a:t>
            </a:r>
          </a:p>
          <a:p>
            <a:r>
              <a:rPr lang="de-DE" sz="2000" dirty="0"/>
              <a:t>Ergo: Auswendiglernen.</a:t>
            </a:r>
            <a:endParaRPr lang="en-GB" sz="2000" dirty="0"/>
          </a:p>
        </p:txBody>
      </p:sp>
    </p:spTree>
    <p:extLst>
      <p:ext uri="{BB962C8B-B14F-4D97-AF65-F5344CB8AC3E}">
        <p14:creationId xmlns:p14="http://schemas.microsoft.com/office/powerpoint/2010/main" val="222249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29A0BF-F6E1-4D7E-405C-3D52A62A97B8}"/>
              </a:ext>
            </a:extLst>
          </p:cNvPr>
          <p:cNvSpPr>
            <a:spLocks noGrp="1"/>
          </p:cNvSpPr>
          <p:nvPr>
            <p:ph type="body" sz="quarter" idx="10"/>
          </p:nvPr>
        </p:nvSpPr>
        <p:spPr/>
        <p:txBody>
          <a:bodyPr/>
          <a:lstStyle/>
          <a:p>
            <a:r>
              <a:rPr lang="de-DE" b="1" dirty="0"/>
              <a:t>VB111 Welche Regelungen sind beim Betrieb einer Amateurfunkstelle im Ausland zu beachten, wenn das besuchte Land die CEPT-Empfehlungen T/R 61-01 und (05)06 umgesetzt hat?</a:t>
            </a:r>
          </a:p>
          <a:p>
            <a:endParaRPr lang="de-DE" b="1" dirty="0"/>
          </a:p>
          <a:p>
            <a:r>
              <a:rPr lang="de-DE" u="sng" dirty="0"/>
              <a:t>A Die zutreffende CEPT-Empfehlung und die im Gastland geltenden Bestimmungen und Auflagen. Man muss sich z. B. mit der Sendeleistung den Bestimmungen des Gastlandes anpassen.</a:t>
            </a:r>
            <a:endParaRPr lang="en-GB" u="sng" dirty="0"/>
          </a:p>
        </p:txBody>
      </p:sp>
      <p:sp>
        <p:nvSpPr>
          <p:cNvPr id="3" name="Textfeld 2">
            <a:extLst>
              <a:ext uri="{FF2B5EF4-FFF2-40B4-BE49-F238E27FC236}">
                <a16:creationId xmlns:a16="http://schemas.microsoft.com/office/drawing/2014/main" id="{8BC20969-C44A-BBFC-5680-8267F00D5ECF}"/>
              </a:ext>
            </a:extLst>
          </p:cNvPr>
          <p:cNvSpPr txBox="1"/>
          <p:nvPr/>
        </p:nvSpPr>
        <p:spPr>
          <a:xfrm>
            <a:off x="0" y="2826327"/>
            <a:ext cx="6096000" cy="707886"/>
          </a:xfrm>
          <a:prstGeom prst="rect">
            <a:avLst/>
          </a:prstGeom>
          <a:noFill/>
        </p:spPr>
        <p:txBody>
          <a:bodyPr wrap="square" rtlCol="0">
            <a:spAutoFit/>
          </a:bodyPr>
          <a:lstStyle/>
          <a:p>
            <a:r>
              <a:rPr lang="de-DE" sz="2000" dirty="0"/>
              <a:t>Am Ende gelten die Gesetze des Landes und die können z.B. andere Leistungsgrenzen definieren.</a:t>
            </a:r>
          </a:p>
        </p:txBody>
      </p:sp>
      <p:pic>
        <p:nvPicPr>
          <p:cNvPr id="5" name="Grafik 4">
            <a:extLst>
              <a:ext uri="{FF2B5EF4-FFF2-40B4-BE49-F238E27FC236}">
                <a16:creationId xmlns:a16="http://schemas.microsoft.com/office/drawing/2014/main" id="{342F2F29-4813-01CE-2A1C-6D490928FB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92" y="4296360"/>
            <a:ext cx="2050814" cy="1079376"/>
          </a:xfrm>
          <a:prstGeom prst="rect">
            <a:avLst/>
          </a:prstGeom>
        </p:spPr>
      </p:pic>
      <p:sp>
        <p:nvSpPr>
          <p:cNvPr id="6" name="Textfeld 5">
            <a:extLst>
              <a:ext uri="{FF2B5EF4-FFF2-40B4-BE49-F238E27FC236}">
                <a16:creationId xmlns:a16="http://schemas.microsoft.com/office/drawing/2014/main" id="{0E8E5EC2-9778-50D9-F2BC-1DB8E8658AE9}"/>
              </a:ext>
            </a:extLst>
          </p:cNvPr>
          <p:cNvSpPr txBox="1"/>
          <p:nvPr/>
        </p:nvSpPr>
        <p:spPr>
          <a:xfrm>
            <a:off x="2318328" y="3534214"/>
            <a:ext cx="1302327" cy="646331"/>
          </a:xfrm>
          <a:prstGeom prst="rect">
            <a:avLst/>
          </a:prstGeom>
          <a:noFill/>
        </p:spPr>
        <p:txBody>
          <a:bodyPr wrap="square" rtlCol="0">
            <a:spAutoFit/>
          </a:bodyPr>
          <a:lstStyle/>
          <a:p>
            <a:pPr algn="ctr"/>
            <a:r>
              <a:rPr lang="de-DE" dirty="0"/>
              <a:t>Klasse E</a:t>
            </a:r>
          </a:p>
          <a:p>
            <a:pPr algn="ctr"/>
            <a:r>
              <a:rPr lang="de-DE" dirty="0"/>
              <a:t>auf 70cm</a:t>
            </a:r>
            <a:endParaRPr lang="en-GB" dirty="0"/>
          </a:p>
        </p:txBody>
      </p:sp>
      <p:sp>
        <p:nvSpPr>
          <p:cNvPr id="7" name="Textfeld 6">
            <a:extLst>
              <a:ext uri="{FF2B5EF4-FFF2-40B4-BE49-F238E27FC236}">
                <a16:creationId xmlns:a16="http://schemas.microsoft.com/office/drawing/2014/main" id="{AFBC18E1-9AA9-FEFC-1285-4B0BA92B6981}"/>
              </a:ext>
            </a:extLst>
          </p:cNvPr>
          <p:cNvSpPr txBox="1"/>
          <p:nvPr/>
        </p:nvSpPr>
        <p:spPr>
          <a:xfrm>
            <a:off x="3768094" y="3534213"/>
            <a:ext cx="1672126" cy="646331"/>
          </a:xfrm>
          <a:prstGeom prst="rect">
            <a:avLst/>
          </a:prstGeom>
          <a:noFill/>
        </p:spPr>
        <p:txBody>
          <a:bodyPr wrap="square" rtlCol="0">
            <a:spAutoFit/>
          </a:bodyPr>
          <a:lstStyle/>
          <a:p>
            <a:pPr algn="ctr"/>
            <a:r>
              <a:rPr lang="de-DE" dirty="0"/>
              <a:t>Klasse A</a:t>
            </a:r>
          </a:p>
          <a:p>
            <a:pPr algn="ctr"/>
            <a:r>
              <a:rPr lang="de-DE" dirty="0"/>
              <a:t>auf 70cm</a:t>
            </a:r>
            <a:endParaRPr lang="en-GB" dirty="0"/>
          </a:p>
        </p:txBody>
      </p:sp>
      <p:sp>
        <p:nvSpPr>
          <p:cNvPr id="12" name="Textfeld 11">
            <a:extLst>
              <a:ext uri="{FF2B5EF4-FFF2-40B4-BE49-F238E27FC236}">
                <a16:creationId xmlns:a16="http://schemas.microsoft.com/office/drawing/2014/main" id="{F2C47D96-5C19-00F0-CDE9-4EFA92853492}"/>
              </a:ext>
            </a:extLst>
          </p:cNvPr>
          <p:cNvSpPr txBox="1"/>
          <p:nvPr/>
        </p:nvSpPr>
        <p:spPr>
          <a:xfrm>
            <a:off x="193964" y="3534213"/>
            <a:ext cx="1930400" cy="400110"/>
          </a:xfrm>
          <a:prstGeom prst="rect">
            <a:avLst/>
          </a:prstGeom>
          <a:noFill/>
        </p:spPr>
        <p:txBody>
          <a:bodyPr wrap="square" rtlCol="0">
            <a:spAutoFit/>
          </a:bodyPr>
          <a:lstStyle/>
          <a:p>
            <a:r>
              <a:rPr lang="de-DE" sz="2000" dirty="0"/>
              <a:t>Beispiele:</a:t>
            </a:r>
            <a:endParaRPr lang="en-GB" sz="2000" dirty="0"/>
          </a:p>
        </p:txBody>
      </p:sp>
      <p:sp>
        <p:nvSpPr>
          <p:cNvPr id="13" name="Textfeld 12">
            <a:extLst>
              <a:ext uri="{FF2B5EF4-FFF2-40B4-BE49-F238E27FC236}">
                <a16:creationId xmlns:a16="http://schemas.microsoft.com/office/drawing/2014/main" id="{2E92293D-601A-A63A-68C0-EAA65559E08D}"/>
              </a:ext>
            </a:extLst>
          </p:cNvPr>
          <p:cNvSpPr txBox="1"/>
          <p:nvPr/>
        </p:nvSpPr>
        <p:spPr>
          <a:xfrm>
            <a:off x="2133428"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sp>
        <p:nvSpPr>
          <p:cNvPr id="14" name="Textfeld 13">
            <a:extLst>
              <a:ext uri="{FF2B5EF4-FFF2-40B4-BE49-F238E27FC236}">
                <a16:creationId xmlns:a16="http://schemas.microsoft.com/office/drawing/2014/main" id="{497F58EA-8F0B-C3DC-3E91-6D2DEDDB1E40}"/>
              </a:ext>
            </a:extLst>
          </p:cNvPr>
          <p:cNvSpPr txBox="1"/>
          <p:nvPr/>
        </p:nvSpPr>
        <p:spPr>
          <a:xfrm>
            <a:off x="3768094"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pic>
        <p:nvPicPr>
          <p:cNvPr id="16" name="Grafik 15">
            <a:extLst>
              <a:ext uri="{FF2B5EF4-FFF2-40B4-BE49-F238E27FC236}">
                <a16:creationId xmlns:a16="http://schemas.microsoft.com/office/drawing/2014/main" id="{C816E70C-71B7-51AD-DC7D-1EA3A238EF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92" y="5484594"/>
            <a:ext cx="2050472" cy="1230283"/>
          </a:xfrm>
          <a:prstGeom prst="rect">
            <a:avLst/>
          </a:prstGeom>
        </p:spPr>
      </p:pic>
      <p:sp>
        <p:nvSpPr>
          <p:cNvPr id="17" name="Textfeld 16">
            <a:extLst>
              <a:ext uri="{FF2B5EF4-FFF2-40B4-BE49-F238E27FC236}">
                <a16:creationId xmlns:a16="http://schemas.microsoft.com/office/drawing/2014/main" id="{97015C90-245A-91DF-E243-51B26B9B3BC5}"/>
              </a:ext>
            </a:extLst>
          </p:cNvPr>
          <p:cNvSpPr txBox="1"/>
          <p:nvPr/>
        </p:nvSpPr>
        <p:spPr>
          <a:xfrm>
            <a:off x="2124364" y="5736700"/>
            <a:ext cx="1672126" cy="646331"/>
          </a:xfrm>
          <a:prstGeom prst="rect">
            <a:avLst/>
          </a:prstGeom>
          <a:noFill/>
        </p:spPr>
        <p:txBody>
          <a:bodyPr wrap="square" rtlCol="0">
            <a:spAutoFit/>
          </a:bodyPr>
          <a:lstStyle/>
          <a:p>
            <a:pPr algn="ctr"/>
            <a:r>
              <a:rPr lang="de-DE" dirty="0"/>
              <a:t>75W</a:t>
            </a:r>
          </a:p>
          <a:p>
            <a:pPr algn="ctr"/>
            <a:r>
              <a:rPr lang="de-DE" dirty="0"/>
              <a:t>alle Modi</a:t>
            </a:r>
            <a:endParaRPr lang="en-GB" dirty="0"/>
          </a:p>
        </p:txBody>
      </p:sp>
      <p:sp>
        <p:nvSpPr>
          <p:cNvPr id="18" name="Textfeld 17">
            <a:extLst>
              <a:ext uri="{FF2B5EF4-FFF2-40B4-BE49-F238E27FC236}">
                <a16:creationId xmlns:a16="http://schemas.microsoft.com/office/drawing/2014/main" id="{B859BA16-F155-FCC1-94B9-69A27462FB50}"/>
              </a:ext>
            </a:extLst>
          </p:cNvPr>
          <p:cNvSpPr txBox="1"/>
          <p:nvPr/>
        </p:nvSpPr>
        <p:spPr>
          <a:xfrm>
            <a:off x="3759030" y="5736700"/>
            <a:ext cx="1672126" cy="646331"/>
          </a:xfrm>
          <a:prstGeom prst="rect">
            <a:avLst/>
          </a:prstGeom>
          <a:noFill/>
        </p:spPr>
        <p:txBody>
          <a:bodyPr wrap="square" rtlCol="0">
            <a:spAutoFit/>
          </a:bodyPr>
          <a:lstStyle/>
          <a:p>
            <a:pPr algn="ctr"/>
            <a:r>
              <a:rPr lang="de-DE" dirty="0"/>
              <a:t>750W</a:t>
            </a:r>
          </a:p>
          <a:p>
            <a:pPr algn="ctr"/>
            <a:r>
              <a:rPr lang="de-DE" dirty="0"/>
              <a:t>alle Modi</a:t>
            </a:r>
            <a:endParaRPr lang="en-GB" dirty="0"/>
          </a:p>
        </p:txBody>
      </p:sp>
      <p:sp>
        <p:nvSpPr>
          <p:cNvPr id="19" name="Textfeld 18">
            <a:extLst>
              <a:ext uri="{FF2B5EF4-FFF2-40B4-BE49-F238E27FC236}">
                <a16:creationId xmlns:a16="http://schemas.microsoft.com/office/drawing/2014/main" id="{B6F571B4-42EF-C994-452F-4E7C5462D3CA}"/>
              </a:ext>
            </a:extLst>
          </p:cNvPr>
          <p:cNvSpPr txBox="1"/>
          <p:nvPr/>
        </p:nvSpPr>
        <p:spPr>
          <a:xfrm>
            <a:off x="5578595" y="2826326"/>
            <a:ext cx="6613404"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Bestimmungen des Gastlandes, aber nur, wenn der Funkamateur sich dauerhaft dort aufhält […] </a:t>
            </a:r>
            <a:r>
              <a:rPr lang="de-DE" sz="2000" b="1" dirty="0">
                <a:solidFill>
                  <a:srgbClr val="FF0000"/>
                </a:solidFill>
              </a:rPr>
              <a:t>X</a:t>
            </a:r>
          </a:p>
          <a:p>
            <a:r>
              <a:rPr lang="de-DE" sz="2000" b="1" dirty="0">
                <a:solidFill>
                  <a:srgbClr val="FF0000"/>
                </a:solidFill>
              </a:rPr>
              <a:t>X</a:t>
            </a:r>
            <a:r>
              <a:rPr lang="de-DE" sz="2000" dirty="0"/>
              <a:t> Man muss sich z. B. mit der Sendeleistung nicht den Bestimmungen des Gastlandes anpassen. </a:t>
            </a:r>
            <a:r>
              <a:rPr lang="de-DE" sz="2000" b="1" dirty="0">
                <a:solidFill>
                  <a:srgbClr val="FF0000"/>
                </a:solidFill>
              </a:rPr>
              <a:t>X </a:t>
            </a:r>
            <a:endParaRPr lang="de-DE" sz="2000" b="1" dirty="0"/>
          </a:p>
          <a:p>
            <a:r>
              <a:rPr lang="de-DE" sz="2000" dirty="0"/>
              <a:t>Gesetze eines anderen Landes gelten generell immer wenn wir dort sind, egal wie kurz. </a:t>
            </a:r>
          </a:p>
          <a:p>
            <a:endParaRPr lang="de-DE" sz="2000" noProof="0" dirty="0"/>
          </a:p>
          <a:p>
            <a:r>
              <a:rPr lang="de-DE" sz="2000" b="1" dirty="0">
                <a:solidFill>
                  <a:srgbClr val="FF0000"/>
                </a:solidFill>
              </a:rPr>
              <a:t>X  </a:t>
            </a:r>
            <a:r>
              <a:rPr lang="de-DE" sz="2000" dirty="0"/>
              <a:t>In Ländern der Europäischen Union (EU) gelten</a:t>
            </a:r>
          </a:p>
          <a:p>
            <a:r>
              <a:rPr lang="de-DE" sz="2000" dirty="0"/>
              <a:t>die gleichen Gesetze wie in Deutschland. </a:t>
            </a:r>
            <a:r>
              <a:rPr lang="de-DE" sz="2000" b="1" dirty="0">
                <a:solidFill>
                  <a:srgbClr val="FF0000"/>
                </a:solidFill>
              </a:rPr>
              <a:t>X</a:t>
            </a:r>
            <a:endParaRPr lang="de-DE" sz="2000" noProof="0" dirty="0"/>
          </a:p>
          <a:p>
            <a:r>
              <a:rPr lang="de-DE" sz="2000" dirty="0"/>
              <a:t>Das ist ganz generell schon falsch, egal was danach kommt.</a:t>
            </a:r>
            <a:endParaRPr lang="en-GB" sz="2000" dirty="0"/>
          </a:p>
        </p:txBody>
      </p:sp>
    </p:spTree>
    <p:extLst>
      <p:ext uri="{BB962C8B-B14F-4D97-AF65-F5344CB8AC3E}">
        <p14:creationId xmlns:p14="http://schemas.microsoft.com/office/powerpoint/2010/main" val="422754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793C-A9CC-E031-FE70-2D58835618B2}"/>
              </a:ext>
            </a:extLst>
          </p:cNvPr>
          <p:cNvSpPr>
            <a:spLocks noGrp="1"/>
          </p:cNvSpPr>
          <p:nvPr>
            <p:ph type="body" sz="quarter" idx="10"/>
          </p:nvPr>
        </p:nvSpPr>
        <p:spPr/>
        <p:txBody>
          <a:bodyPr/>
          <a:lstStyle/>
          <a:p>
            <a:r>
              <a:rPr lang="de-DE" b="1" dirty="0"/>
              <a:t>VB112 Darf ein Funkamateur mit einer deutschen Amateurfunkzulassung auch im Ausland Amateurfunkverkehr auf dem 6 m-Band durchführen?</a:t>
            </a:r>
          </a:p>
          <a:p>
            <a:endParaRPr lang="de-DE" dirty="0"/>
          </a:p>
          <a:p>
            <a:r>
              <a:rPr lang="en-GB" u="sng" dirty="0"/>
              <a:t>A </a:t>
            </a:r>
            <a:r>
              <a:rPr lang="de-DE" u="sng" dirty="0"/>
              <a:t>Der Funkamateur hat sich an die Bestimmungen des Gastlandes im Rahmen seiner CEPT-Amateurfunkgenehmigung zu halten.</a:t>
            </a:r>
            <a:endParaRPr lang="en-GB" u="sng" dirty="0"/>
          </a:p>
        </p:txBody>
      </p:sp>
      <p:sp>
        <p:nvSpPr>
          <p:cNvPr id="3" name="Textfeld 2">
            <a:extLst>
              <a:ext uri="{FF2B5EF4-FFF2-40B4-BE49-F238E27FC236}">
                <a16:creationId xmlns:a16="http://schemas.microsoft.com/office/drawing/2014/main" id="{870C9DD5-657F-6D92-588A-7AE2A40F5DE2}"/>
              </a:ext>
            </a:extLst>
          </p:cNvPr>
          <p:cNvSpPr txBox="1"/>
          <p:nvPr/>
        </p:nvSpPr>
        <p:spPr>
          <a:xfrm>
            <a:off x="0" y="2186057"/>
            <a:ext cx="6096000" cy="1323439"/>
          </a:xfrm>
          <a:prstGeom prst="rect">
            <a:avLst/>
          </a:prstGeom>
          <a:noFill/>
        </p:spPr>
        <p:txBody>
          <a:bodyPr wrap="square" rtlCol="0">
            <a:spAutoFit/>
          </a:bodyPr>
          <a:lstStyle/>
          <a:p>
            <a:r>
              <a:rPr lang="de-DE" sz="2000" dirty="0"/>
              <a:t>Am Ende gelten die Gesetze des Landes und die können z.B. andere Frequenzzuweisung definieren.</a:t>
            </a:r>
          </a:p>
          <a:p>
            <a:r>
              <a:rPr lang="de-DE" sz="2000" dirty="0"/>
              <a:t>Jedes Land entscheidet selbst, wer wo wann senden darf.</a:t>
            </a:r>
          </a:p>
        </p:txBody>
      </p:sp>
      <p:sp>
        <p:nvSpPr>
          <p:cNvPr id="4" name="Textfeld 3">
            <a:extLst>
              <a:ext uri="{FF2B5EF4-FFF2-40B4-BE49-F238E27FC236}">
                <a16:creationId xmlns:a16="http://schemas.microsoft.com/office/drawing/2014/main" id="{38091239-0B52-E449-2D63-F28C3352B68A}"/>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Genehmigung für den Betrieb im 6 m-Band muss aus der Amateurfunkzulassung ersichtlich </a:t>
            </a:r>
            <a:r>
              <a:rPr lang="de-DE" sz="2000" dirty="0" err="1"/>
              <a:t>sein.</a:t>
            </a:r>
            <a:r>
              <a:rPr lang="de-DE" sz="2000" b="1" dirty="0" err="1">
                <a:solidFill>
                  <a:srgbClr val="FF0000"/>
                </a:solidFill>
              </a:rPr>
              <a:t>X</a:t>
            </a:r>
            <a:endParaRPr lang="de-DE" sz="2000" b="1" dirty="0">
              <a:solidFill>
                <a:srgbClr val="FF0000"/>
              </a:solidFill>
            </a:endParaRPr>
          </a:p>
          <a:p>
            <a:r>
              <a:rPr lang="de-DE" sz="2000" dirty="0"/>
              <a:t>Die deutsche Amateurfunkzulassung berechtigt nicht per se, sondern nur die Gesetze des Landes in dem man sich aufhält.</a:t>
            </a:r>
          </a:p>
          <a:p>
            <a:endParaRPr lang="de-DE" sz="2000" dirty="0"/>
          </a:p>
          <a:p>
            <a:r>
              <a:rPr lang="de-DE" sz="2000" b="1" dirty="0">
                <a:solidFill>
                  <a:srgbClr val="FF0000"/>
                </a:solidFill>
              </a:rPr>
              <a:t>X</a:t>
            </a:r>
            <a:r>
              <a:rPr lang="de-DE" sz="2000" dirty="0"/>
              <a:t> Der Funkamateur muss dazu eine CEPT-Amateurfunkgenehmigung im Gastland beantragen. </a:t>
            </a:r>
            <a:r>
              <a:rPr lang="de-DE" sz="2000" b="1" dirty="0">
                <a:solidFill>
                  <a:srgbClr val="FF0000"/>
                </a:solidFill>
              </a:rPr>
              <a:t>X </a:t>
            </a:r>
            <a:endParaRPr lang="de-DE" sz="2000" b="1" dirty="0"/>
          </a:p>
          <a:p>
            <a:r>
              <a:rPr lang="de-DE" sz="2000" dirty="0"/>
              <a:t>Das hilft nicht, wenn z.B. 6m in dem Zielland generell verboten sind.</a:t>
            </a:r>
          </a:p>
          <a:p>
            <a:endParaRPr lang="de-DE" sz="2000" noProof="0" dirty="0"/>
          </a:p>
          <a:p>
            <a:r>
              <a:rPr lang="de-DE" sz="2000" b="1" dirty="0">
                <a:solidFill>
                  <a:srgbClr val="FF0000"/>
                </a:solidFill>
              </a:rPr>
              <a:t>X  </a:t>
            </a:r>
            <a:r>
              <a:rPr lang="de-DE" sz="2000" dirty="0"/>
              <a:t>Der Betrieb im 6 m-Band ist im Ausland nicht</a:t>
            </a:r>
          </a:p>
          <a:p>
            <a:r>
              <a:rPr lang="de-DE" sz="2000" dirty="0" err="1"/>
              <a:t>zulässig.</a:t>
            </a:r>
            <a:r>
              <a:rPr lang="de-DE" sz="2000" b="1" dirty="0" err="1">
                <a:solidFill>
                  <a:srgbClr val="FF0000"/>
                </a:solidFill>
              </a:rPr>
              <a:t>X</a:t>
            </a:r>
            <a:endParaRPr lang="en-GB" sz="2000" dirty="0"/>
          </a:p>
        </p:txBody>
      </p:sp>
      <p:pic>
        <p:nvPicPr>
          <p:cNvPr id="5" name="Grafik 4">
            <a:extLst>
              <a:ext uri="{FF2B5EF4-FFF2-40B4-BE49-F238E27FC236}">
                <a16:creationId xmlns:a16="http://schemas.microsoft.com/office/drawing/2014/main" id="{0F050139-162F-5A76-8B0A-005A10AEE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656" y="4122891"/>
            <a:ext cx="2050814" cy="1079376"/>
          </a:xfrm>
          <a:prstGeom prst="rect">
            <a:avLst/>
          </a:prstGeom>
        </p:spPr>
      </p:pic>
      <p:sp>
        <p:nvSpPr>
          <p:cNvPr id="6" name="Textfeld 5">
            <a:extLst>
              <a:ext uri="{FF2B5EF4-FFF2-40B4-BE49-F238E27FC236}">
                <a16:creationId xmlns:a16="http://schemas.microsoft.com/office/drawing/2014/main" id="{11CAB265-6D12-3C46-0349-C33C446AE97F}"/>
              </a:ext>
            </a:extLst>
          </p:cNvPr>
          <p:cNvSpPr txBox="1"/>
          <p:nvPr/>
        </p:nvSpPr>
        <p:spPr>
          <a:xfrm>
            <a:off x="3214255" y="3509174"/>
            <a:ext cx="785091" cy="523220"/>
          </a:xfrm>
          <a:prstGeom prst="rect">
            <a:avLst/>
          </a:prstGeom>
          <a:noFill/>
        </p:spPr>
        <p:txBody>
          <a:bodyPr wrap="square" rtlCol="0">
            <a:spAutoFit/>
          </a:bodyPr>
          <a:lstStyle/>
          <a:p>
            <a:pPr algn="ctr"/>
            <a:r>
              <a:rPr lang="de-DE" sz="2800" dirty="0"/>
              <a:t>6m</a:t>
            </a:r>
            <a:endParaRPr lang="en-GB" sz="2800" dirty="0"/>
          </a:p>
        </p:txBody>
      </p:sp>
      <p:pic>
        <p:nvPicPr>
          <p:cNvPr id="7" name="Grafik 6" descr="Häkchen mit einfarbiger Füllung">
            <a:extLst>
              <a:ext uri="{FF2B5EF4-FFF2-40B4-BE49-F238E27FC236}">
                <a16:creationId xmlns:a16="http://schemas.microsoft.com/office/drawing/2014/main" id="{7399CB88-1162-D93C-C750-63E1466AE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7309" y="4205379"/>
            <a:ext cx="914400" cy="914400"/>
          </a:xfrm>
          <a:prstGeom prst="rect">
            <a:avLst/>
          </a:prstGeom>
        </p:spPr>
      </p:pic>
      <p:pic>
        <p:nvPicPr>
          <p:cNvPr id="8" name="Grafik 7" descr="Schließen mit einfarbiger Füllung">
            <a:extLst>
              <a:ext uri="{FF2B5EF4-FFF2-40B4-BE49-F238E27FC236}">
                <a16:creationId xmlns:a16="http://schemas.microsoft.com/office/drawing/2014/main" id="{B0B943D9-F428-B3D8-BF80-9A35A21775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49601" y="5537317"/>
            <a:ext cx="914400" cy="914400"/>
          </a:xfrm>
          <a:prstGeom prst="rect">
            <a:avLst/>
          </a:prstGeom>
        </p:spPr>
      </p:pic>
      <p:pic>
        <p:nvPicPr>
          <p:cNvPr id="10" name="Grafik 9">
            <a:extLst>
              <a:ext uri="{FF2B5EF4-FFF2-40B4-BE49-F238E27FC236}">
                <a16:creationId xmlns:a16="http://schemas.microsoft.com/office/drawing/2014/main" id="{30A0B777-806E-2E15-72CC-A8589C0245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656" y="5310912"/>
            <a:ext cx="2050814" cy="1367210"/>
          </a:xfrm>
          <a:prstGeom prst="rect">
            <a:avLst/>
          </a:prstGeom>
        </p:spPr>
      </p:pic>
      <p:sp>
        <p:nvSpPr>
          <p:cNvPr id="11" name="Rechteck 10">
            <a:extLst>
              <a:ext uri="{FF2B5EF4-FFF2-40B4-BE49-F238E27FC236}">
                <a16:creationId xmlns:a16="http://schemas.microsoft.com/office/drawing/2014/main" id="{590521ED-6996-D30E-988C-D5574637D5A3}"/>
              </a:ext>
            </a:extLst>
          </p:cNvPr>
          <p:cNvSpPr/>
          <p:nvPr/>
        </p:nvSpPr>
        <p:spPr>
          <a:xfrm>
            <a:off x="572656" y="5310912"/>
            <a:ext cx="2050814" cy="1367210"/>
          </a:xfrm>
          <a:prstGeom prst="rect">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356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D60A05-14D8-9B73-73A2-1BECC6548196}"/>
              </a:ext>
            </a:extLst>
          </p:cNvPr>
          <p:cNvSpPr>
            <a:spLocks noGrp="1"/>
          </p:cNvSpPr>
          <p:nvPr>
            <p:ph type="body" sz="quarter" idx="10"/>
          </p:nvPr>
        </p:nvSpPr>
        <p:spPr/>
        <p:txBody>
          <a:bodyPr/>
          <a:lstStyle/>
          <a:p>
            <a:r>
              <a:rPr lang="de-DE" b="1" dirty="0"/>
              <a:t>VB113 Was hat ein Funkamateur zu veranlassen, wenn er eine Amateurfunkstelle in einem Land betreiben will, das die CEPT-Empfehlung nicht anwendet?</a:t>
            </a:r>
          </a:p>
          <a:p>
            <a:endParaRPr lang="de-DE" u="sng" dirty="0"/>
          </a:p>
          <a:p>
            <a:r>
              <a:rPr lang="de-DE" u="sng" dirty="0"/>
              <a:t>A Er muss bei der zuständigen Behörde des Landes eine Gastzulassung beantragen.</a:t>
            </a:r>
            <a:endParaRPr lang="en-GB" u="sng" dirty="0"/>
          </a:p>
        </p:txBody>
      </p:sp>
      <p:sp>
        <p:nvSpPr>
          <p:cNvPr id="3" name="Textfeld 2">
            <a:extLst>
              <a:ext uri="{FF2B5EF4-FFF2-40B4-BE49-F238E27FC236}">
                <a16:creationId xmlns:a16="http://schemas.microsoft.com/office/drawing/2014/main" id="{62A7150C-AB26-7CA8-6804-7F57175DE0F3}"/>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Er muss eine besondere Genehmigung der</a:t>
            </a:r>
          </a:p>
          <a:p>
            <a:r>
              <a:rPr lang="de-DE" sz="2000" dirty="0"/>
              <a:t>Bundesnetzagentur einholen. </a:t>
            </a:r>
            <a:r>
              <a:rPr lang="de-DE" sz="2000" b="1" dirty="0">
                <a:solidFill>
                  <a:srgbClr val="FF0000"/>
                </a:solidFill>
              </a:rPr>
              <a:t>X</a:t>
            </a:r>
          </a:p>
          <a:p>
            <a:r>
              <a:rPr lang="de-DE" sz="2000" dirty="0"/>
              <a:t>Die deutsche BNetzA kann keine Genehmigungen für andere Länder erteilen.</a:t>
            </a:r>
          </a:p>
          <a:p>
            <a:endParaRPr lang="de-DE" sz="2000" dirty="0"/>
          </a:p>
          <a:p>
            <a:r>
              <a:rPr lang="de-DE" sz="2000" b="1" dirty="0">
                <a:solidFill>
                  <a:srgbClr val="FF0000"/>
                </a:solidFill>
              </a:rPr>
              <a:t>X</a:t>
            </a:r>
            <a:r>
              <a:rPr lang="de-DE" sz="2000" dirty="0"/>
              <a:t> Nichts, wenn das Gastland die IARU-Empfehlungen anwendet.. </a:t>
            </a:r>
            <a:r>
              <a:rPr lang="de-DE" sz="2000" b="1" dirty="0">
                <a:solidFill>
                  <a:srgbClr val="FF0000"/>
                </a:solidFill>
              </a:rPr>
              <a:t>X </a:t>
            </a:r>
            <a:endParaRPr lang="de-DE" sz="2000" b="1" dirty="0"/>
          </a:p>
          <a:p>
            <a:r>
              <a:rPr lang="de-DE" sz="2000" dirty="0"/>
              <a:t>Antwort wäre so nicht vollständig, denn was ist wenn nicht? Und die relevanten Empfehlungen waren immer von der CEPT </a:t>
            </a:r>
          </a:p>
          <a:p>
            <a:endParaRPr lang="de-DE" sz="2000" noProof="0" dirty="0"/>
          </a:p>
          <a:p>
            <a:r>
              <a:rPr lang="de-DE" sz="2000" b="1" dirty="0">
                <a:solidFill>
                  <a:srgbClr val="FF0000"/>
                </a:solidFill>
              </a:rPr>
              <a:t>X  </a:t>
            </a:r>
            <a:r>
              <a:rPr lang="de-DE" sz="2000" dirty="0"/>
              <a:t>Nichts, da aufgrund von </a:t>
            </a:r>
            <a:r>
              <a:rPr lang="de-DE" sz="2000" dirty="0" err="1"/>
              <a:t>Gegenseitigkeitsabkom-men</a:t>
            </a:r>
            <a:r>
              <a:rPr lang="de-DE" sz="2000" dirty="0"/>
              <a:t> der vorübergehende Betrieb genehmigt ist. </a:t>
            </a:r>
            <a:r>
              <a:rPr lang="de-DE" sz="2000" b="1" dirty="0">
                <a:solidFill>
                  <a:srgbClr val="FF0000"/>
                </a:solidFill>
              </a:rPr>
              <a:t>X</a:t>
            </a:r>
          </a:p>
          <a:p>
            <a:r>
              <a:rPr lang="de-DE" sz="2000" dirty="0"/>
              <a:t>Gegenseitigkeitsabkommen gibt es nicht per se.</a:t>
            </a:r>
            <a:endParaRPr lang="en-GB" sz="2000" dirty="0"/>
          </a:p>
        </p:txBody>
      </p:sp>
      <p:grpSp>
        <p:nvGrpSpPr>
          <p:cNvPr id="30" name="Gruppieren 29">
            <a:extLst>
              <a:ext uri="{FF2B5EF4-FFF2-40B4-BE49-F238E27FC236}">
                <a16:creationId xmlns:a16="http://schemas.microsoft.com/office/drawing/2014/main" id="{378289CF-86E1-D124-E542-8A93532C0819}"/>
              </a:ext>
            </a:extLst>
          </p:cNvPr>
          <p:cNvGrpSpPr/>
          <p:nvPr/>
        </p:nvGrpSpPr>
        <p:grpSpPr>
          <a:xfrm>
            <a:off x="332668" y="2877095"/>
            <a:ext cx="4861600" cy="3326904"/>
            <a:chOff x="351140" y="2186057"/>
            <a:chExt cx="4861600" cy="3326904"/>
          </a:xfrm>
        </p:grpSpPr>
        <p:pic>
          <p:nvPicPr>
            <p:cNvPr id="5" name="Grafik 4">
              <a:extLst>
                <a:ext uri="{FF2B5EF4-FFF2-40B4-BE49-F238E27FC236}">
                  <a16:creationId xmlns:a16="http://schemas.microsoft.com/office/drawing/2014/main" id="{047CE17E-F954-AAA5-8CFA-1CC6ABCDF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54" y="2186057"/>
              <a:ext cx="1938771" cy="1292514"/>
            </a:xfrm>
            <a:prstGeom prst="rect">
              <a:avLst/>
            </a:prstGeom>
          </p:spPr>
        </p:pic>
        <p:sp>
          <p:nvSpPr>
            <p:cNvPr id="6" name="Rechteck 5">
              <a:extLst>
                <a:ext uri="{FF2B5EF4-FFF2-40B4-BE49-F238E27FC236}">
                  <a16:creationId xmlns:a16="http://schemas.microsoft.com/office/drawing/2014/main" id="{BB4228C1-D053-868C-7386-29A0D39804FB}"/>
                </a:ext>
              </a:extLst>
            </p:cNvPr>
            <p:cNvSpPr/>
            <p:nvPr/>
          </p:nvSpPr>
          <p:spPr>
            <a:xfrm>
              <a:off x="499453" y="2186057"/>
              <a:ext cx="1938772" cy="1292514"/>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uppieren 12">
              <a:extLst>
                <a:ext uri="{FF2B5EF4-FFF2-40B4-BE49-F238E27FC236}">
                  <a16:creationId xmlns:a16="http://schemas.microsoft.com/office/drawing/2014/main" id="{11C7E670-9523-A331-EBE3-8828A8E507E0}"/>
                </a:ext>
              </a:extLst>
            </p:cNvPr>
            <p:cNvGrpSpPr/>
            <p:nvPr/>
          </p:nvGrpSpPr>
          <p:grpSpPr>
            <a:xfrm>
              <a:off x="3037349" y="2382314"/>
              <a:ext cx="900000" cy="900000"/>
              <a:chOff x="3744800" y="3537527"/>
              <a:chExt cx="900000" cy="900000"/>
            </a:xfrm>
          </p:grpSpPr>
          <p:cxnSp>
            <p:nvCxnSpPr>
              <p:cNvPr id="12" name="Gerader Verbinder 11">
                <a:extLst>
                  <a:ext uri="{FF2B5EF4-FFF2-40B4-BE49-F238E27FC236}">
                    <a16:creationId xmlns:a16="http://schemas.microsoft.com/office/drawing/2014/main" id="{A08C6B00-7661-03A6-92C4-B14B1951DF51}"/>
                  </a:ext>
                </a:extLst>
              </p:cNvPr>
              <p:cNvCxnSpPr>
                <a:stCxn id="8" idx="7"/>
                <a:endCxn id="8" idx="3"/>
              </p:cNvCxnSpPr>
              <p:nvPr/>
            </p:nvCxnSpPr>
            <p:spPr>
              <a:xfrm flipH="1">
                <a:off x="3876602" y="3669329"/>
                <a:ext cx="636396" cy="63639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93FDBF58-242B-FE3C-3668-93CE0C04DDE1}"/>
                  </a:ext>
                </a:extLst>
              </p:cNvPr>
              <p:cNvSpPr txBox="1"/>
              <p:nvPr/>
            </p:nvSpPr>
            <p:spPr>
              <a:xfrm>
                <a:off x="3834581" y="3802861"/>
                <a:ext cx="720437" cy="369332"/>
              </a:xfrm>
              <a:prstGeom prst="rect">
                <a:avLst/>
              </a:prstGeom>
              <a:noFill/>
            </p:spPr>
            <p:txBody>
              <a:bodyPr wrap="square" rtlCol="0">
                <a:spAutoFit/>
              </a:bodyPr>
              <a:lstStyle/>
              <a:p>
                <a:pPr algn="ctr"/>
                <a:r>
                  <a:rPr lang="de-DE" dirty="0"/>
                  <a:t>CEPT</a:t>
                </a:r>
                <a:endParaRPr lang="en-GB" dirty="0"/>
              </a:p>
            </p:txBody>
          </p:sp>
          <p:sp>
            <p:nvSpPr>
              <p:cNvPr id="8" name="Ellipse 7">
                <a:extLst>
                  <a:ext uri="{FF2B5EF4-FFF2-40B4-BE49-F238E27FC236}">
                    <a16:creationId xmlns:a16="http://schemas.microsoft.com/office/drawing/2014/main" id="{CFDAE3C5-EE0E-FB4F-AA9F-5C1F88BB1CAE}"/>
                  </a:ext>
                </a:extLst>
              </p:cNvPr>
              <p:cNvSpPr/>
              <p:nvPr/>
            </p:nvSpPr>
            <p:spPr>
              <a:xfrm>
                <a:off x="3744800" y="3537527"/>
                <a:ext cx="900000" cy="900000"/>
              </a:xfrm>
              <a:prstGeom prst="ellipse">
                <a:avLst/>
              </a:prstGeom>
              <a:noFill/>
              <a:ln w="1016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5" name="Grafik 14" descr="Traurige Gesichtskontur Silhouette">
              <a:extLst>
                <a:ext uri="{FF2B5EF4-FFF2-40B4-BE49-F238E27FC236}">
                  <a16:creationId xmlns:a16="http://schemas.microsoft.com/office/drawing/2014/main" id="{88D86D06-263F-7486-E5C9-06BA9268E7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8340" y="2367914"/>
              <a:ext cx="914400" cy="914400"/>
            </a:xfrm>
            <a:prstGeom prst="rect">
              <a:avLst/>
            </a:prstGeom>
          </p:spPr>
        </p:pic>
        <p:pic>
          <p:nvPicPr>
            <p:cNvPr id="17" name="Grafik 16" descr="Umschlag öffnen Silhouette">
              <a:extLst>
                <a:ext uri="{FF2B5EF4-FFF2-40B4-BE49-F238E27FC236}">
                  <a16:creationId xmlns:a16="http://schemas.microsoft.com/office/drawing/2014/main" id="{2A113B51-35E8-B8A4-9236-039A7FB4E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140" y="4598561"/>
              <a:ext cx="914400" cy="914400"/>
            </a:xfrm>
            <a:prstGeom prst="rect">
              <a:avLst/>
            </a:prstGeom>
          </p:spPr>
        </p:pic>
        <p:pic>
          <p:nvPicPr>
            <p:cNvPr id="19" name="Grafik 18" descr="Vertrag Silhouette">
              <a:extLst>
                <a:ext uri="{FF2B5EF4-FFF2-40B4-BE49-F238E27FC236}">
                  <a16:creationId xmlns:a16="http://schemas.microsoft.com/office/drawing/2014/main" id="{B1094897-2D44-6347-4860-CBF9BC98F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99" y="4598561"/>
              <a:ext cx="914400" cy="914400"/>
            </a:xfrm>
            <a:prstGeom prst="rect">
              <a:avLst/>
            </a:prstGeom>
          </p:spPr>
        </p:pic>
        <p:pic>
          <p:nvPicPr>
            <p:cNvPr id="21" name="Grafik 20" descr="Pfeil nach oben mit einfarbiger Füllung">
              <a:extLst>
                <a:ext uri="{FF2B5EF4-FFF2-40B4-BE49-F238E27FC236}">
                  <a16:creationId xmlns:a16="http://schemas.microsoft.com/office/drawing/2014/main" id="{95D615CE-4F24-C504-0A88-AD02495409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6015" y="3610373"/>
              <a:ext cx="914400" cy="914400"/>
            </a:xfrm>
            <a:prstGeom prst="rect">
              <a:avLst/>
            </a:prstGeom>
          </p:spPr>
        </p:pic>
        <p:pic>
          <p:nvPicPr>
            <p:cNvPr id="22" name="Grafik 21" descr="Pfeil nach oben mit einfarbiger Füllung">
              <a:extLst>
                <a:ext uri="{FF2B5EF4-FFF2-40B4-BE49-F238E27FC236}">
                  <a16:creationId xmlns:a16="http://schemas.microsoft.com/office/drawing/2014/main" id="{42CDD8D6-8D87-7487-F7B0-9B4C808A73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a:off x="1338999" y="3610373"/>
              <a:ext cx="914400" cy="914400"/>
            </a:xfrm>
            <a:prstGeom prst="rect">
              <a:avLst/>
            </a:prstGeom>
          </p:spPr>
        </p:pic>
        <p:pic>
          <p:nvPicPr>
            <p:cNvPr id="23" name="Grafik 22" descr="Pfeil nach oben mit einfarbiger Füllung">
              <a:extLst>
                <a:ext uri="{FF2B5EF4-FFF2-40B4-BE49-F238E27FC236}">
                  <a16:creationId xmlns:a16="http://schemas.microsoft.com/office/drawing/2014/main" id="{0260467F-8F35-A21A-A19D-4B8E8D9998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2108549" y="4598561"/>
              <a:ext cx="914400" cy="914400"/>
            </a:xfrm>
            <a:prstGeom prst="rect">
              <a:avLst/>
            </a:prstGeom>
          </p:spPr>
        </p:pic>
        <p:pic>
          <p:nvPicPr>
            <p:cNvPr id="25" name="Grafik 24" descr="Funkmast mit einfarbiger Füllung">
              <a:extLst>
                <a:ext uri="{FF2B5EF4-FFF2-40B4-BE49-F238E27FC236}">
                  <a16:creationId xmlns:a16="http://schemas.microsoft.com/office/drawing/2014/main" id="{482EFAF8-46B9-687F-B546-31DD0A9D90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2949" y="4524773"/>
              <a:ext cx="914400" cy="914400"/>
            </a:xfrm>
            <a:prstGeom prst="rect">
              <a:avLst/>
            </a:prstGeom>
          </p:spPr>
        </p:pic>
        <p:pic>
          <p:nvPicPr>
            <p:cNvPr id="29" name="Grafik 28" descr="Lächelnde Gesichtskontur Silhouette">
              <a:extLst>
                <a:ext uri="{FF2B5EF4-FFF2-40B4-BE49-F238E27FC236}">
                  <a16:creationId xmlns:a16="http://schemas.microsoft.com/office/drawing/2014/main" id="{71BA8923-250C-0EE6-D8F1-4BBBF65062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98340" y="4524773"/>
              <a:ext cx="914400" cy="914400"/>
            </a:xfrm>
            <a:prstGeom prst="rect">
              <a:avLst/>
            </a:prstGeom>
          </p:spPr>
        </p:pic>
      </p:grpSp>
    </p:spTree>
    <p:extLst>
      <p:ext uri="{BB962C8B-B14F-4D97-AF65-F5344CB8AC3E}">
        <p14:creationId xmlns:p14="http://schemas.microsoft.com/office/powerpoint/2010/main" val="3195081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9FB60DA-1C18-AF75-1DD5-67D6EDEF42DD}"/>
              </a:ext>
            </a:extLst>
          </p:cNvPr>
          <p:cNvSpPr>
            <a:spLocks noGrp="1"/>
          </p:cNvSpPr>
          <p:nvPr>
            <p:ph type="body" sz="quarter" idx="10"/>
          </p:nvPr>
        </p:nvSpPr>
        <p:spPr/>
        <p:txBody>
          <a:bodyPr/>
          <a:lstStyle/>
          <a:p>
            <a:r>
              <a:rPr lang="de-DE" b="1" dirty="0"/>
              <a:t>VB114 Ist der vorübergehende Betrieb einer deutschen Klubstation nach CEPT-Empfehlung T/R 61-01 in einem Land erlaubt, welches diese Empfehlung anwendet?</a:t>
            </a:r>
          </a:p>
          <a:p>
            <a:endParaRPr lang="de-DE" dirty="0"/>
          </a:p>
          <a:p>
            <a:r>
              <a:rPr lang="de-DE" u="sng" dirty="0"/>
              <a:t>A Nein, der Betrieb einer Klubstation bedarf der Beantragung einer Gastgenehmigung.</a:t>
            </a:r>
            <a:endParaRPr lang="en-GB" u="sng" dirty="0"/>
          </a:p>
        </p:txBody>
      </p:sp>
      <p:sp>
        <p:nvSpPr>
          <p:cNvPr id="3" name="Textfeld 2">
            <a:extLst>
              <a:ext uri="{FF2B5EF4-FFF2-40B4-BE49-F238E27FC236}">
                <a16:creationId xmlns:a16="http://schemas.microsoft.com/office/drawing/2014/main" id="{F472D557-BB5F-A22C-FBEE-E922D289432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18AFFBE9-EB06-3522-95FA-24631441FC1C}"/>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D1DCE4AE-78DE-0784-8606-DED48EE08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EA31D041-16B7-858E-AF54-8B38456F4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1F95095F-C746-A9BA-9B0B-97E3AF8433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0EFD298C-3FF9-EB50-2F47-09DD341477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CF56E9D4-32A7-C6B3-1E6D-3E32F52B3E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5AB747E1-ED74-51AA-55AF-0AC43F95DA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A9416E15-E105-D7CF-0C69-933A2E5E9A0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23C805CB-7B01-40CC-7E6F-DB9E241330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CE9A7780-0198-47AC-7FC7-D11BC3159F7F}"/>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7A88E6B3-A6D4-0018-9852-8C6A2CBA2D0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9CFC9E6E-F64D-F020-DA59-010720B72BC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43C6497B-1164-C167-4B85-277E047EC0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57969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9727971-C28B-44B5-0946-5C21B5621C64}"/>
              </a:ext>
            </a:extLst>
          </p:cNvPr>
          <p:cNvSpPr>
            <a:spLocks noGrp="1"/>
          </p:cNvSpPr>
          <p:nvPr>
            <p:ph type="body" sz="quarter" idx="10"/>
          </p:nvPr>
        </p:nvSpPr>
        <p:spPr/>
        <p:txBody>
          <a:bodyPr/>
          <a:lstStyle/>
          <a:p>
            <a:r>
              <a:rPr lang="de-DE" b="1" dirty="0"/>
              <a:t>VC101 Welches Gesetz bildet die Rechtsgrundlage und regelt die Voraussetzungen und die Bedingungen für die Teilnahme am Amateurfunkdienst in Deutschland?</a:t>
            </a:r>
          </a:p>
          <a:p>
            <a:endParaRPr lang="de-DE" dirty="0"/>
          </a:p>
          <a:p>
            <a:r>
              <a:rPr lang="de-DE" u="sng" dirty="0"/>
              <a:t>A Das Gesetz über den Amateurfunk</a:t>
            </a:r>
            <a:endParaRPr lang="en-GB" u="sng" dirty="0"/>
          </a:p>
        </p:txBody>
      </p:sp>
      <p:sp>
        <p:nvSpPr>
          <p:cNvPr id="3" name="Textfeld 2">
            <a:extLst>
              <a:ext uri="{FF2B5EF4-FFF2-40B4-BE49-F238E27FC236}">
                <a16:creationId xmlns:a16="http://schemas.microsoft.com/office/drawing/2014/main" id="{7BE0D05A-F1E0-1662-1CDA-E0E416CCB9A0}"/>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2683A276-D3FF-A626-4314-54B7FDCA8305}"/>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C03A174F-39DE-66A1-1C95-4ED06A6D09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AE999A35-AEB4-8A66-973E-36741905F2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66F2E504-0A01-B178-F196-E1D5601906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D35130E9-C4D5-2A19-4CE6-1CE291E6BD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7E7ED015-8B12-DBCA-ECB4-357298CD89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987B0989-A51F-F4A7-3E6D-4B6F8B6FBA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416B0B76-8B62-63BB-84EA-CC4CC72A0C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45AF8CAE-5D42-775A-724B-ACEEF073047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0EEFF875-5F5A-BB2A-C35D-305C8650E9D9}"/>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96B1AA9A-E50E-BD80-AB0B-2DC2A4906D1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075A7EB4-33B8-AFD5-D173-FE6B6146556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31E0DBF0-EC22-FD96-DCDF-658992E867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
        <p:nvSpPr>
          <p:cNvPr id="17" name="Textfeld 16">
            <a:extLst>
              <a:ext uri="{FF2B5EF4-FFF2-40B4-BE49-F238E27FC236}">
                <a16:creationId xmlns:a16="http://schemas.microsoft.com/office/drawing/2014/main" id="{7D0B67D3-1BED-6F2E-7C6D-C5E93B860D55}"/>
              </a:ext>
            </a:extLst>
          </p:cNvPr>
          <p:cNvSpPr txBox="1"/>
          <p:nvPr/>
        </p:nvSpPr>
        <p:spPr>
          <a:xfrm>
            <a:off x="0" y="1911161"/>
            <a:ext cx="12192000" cy="707886"/>
          </a:xfrm>
          <a:prstGeom prst="rect">
            <a:avLst/>
          </a:prstGeom>
          <a:noFill/>
        </p:spPr>
        <p:txBody>
          <a:bodyPr wrap="square" rtlCol="0">
            <a:spAutoFit/>
          </a:bodyPr>
          <a:lstStyle/>
          <a:p>
            <a:r>
              <a:rPr lang="de-DE" sz="2000" dirty="0"/>
              <a:t>Vorher ging es viel um die internationalen Regeln, jetzt geht es um „DAS“ Gesetz in Deutschland. Und hier ist die Antwort die einfachste. </a:t>
            </a:r>
          </a:p>
        </p:txBody>
      </p:sp>
    </p:spTree>
    <p:extLst>
      <p:ext uri="{BB962C8B-B14F-4D97-AF65-F5344CB8AC3E}">
        <p14:creationId xmlns:p14="http://schemas.microsoft.com/office/powerpoint/2010/main" val="234441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528017-E366-9474-A8DD-B7DC6C0F07DF}"/>
              </a:ext>
            </a:extLst>
          </p:cNvPr>
          <p:cNvSpPr>
            <a:spLocks noGrp="1"/>
          </p:cNvSpPr>
          <p:nvPr>
            <p:ph type="body" sz="quarter" idx="10"/>
          </p:nvPr>
        </p:nvSpPr>
        <p:spPr/>
        <p:txBody>
          <a:bodyPr/>
          <a:lstStyle/>
          <a:p>
            <a:r>
              <a:rPr lang="de-DE" b="1" dirty="0"/>
              <a:t>VC102 Im Sinne des Amateurfunkgesetzes ist der Amateurfunkdienst ein Funkdienst, der ...</a:t>
            </a:r>
          </a:p>
          <a:p>
            <a:endParaRPr lang="de-DE" b="1" dirty="0"/>
          </a:p>
          <a:p>
            <a:r>
              <a:rPr lang="de-DE" u="sng" dirty="0"/>
              <a:t>A von Funkamateuren untereinander, zu experimentellen und technisch-wissenschaftlichen Studien, zur eigenen Weiterbildung, zur Völkerverständigung und zur Unterstützung von Hilfsaktionen in Not- und Katastrophenfällen wahrgenommen wird.</a:t>
            </a:r>
            <a:endParaRPr lang="en-GB" u="sng" dirty="0"/>
          </a:p>
        </p:txBody>
      </p:sp>
      <p:sp>
        <p:nvSpPr>
          <p:cNvPr id="3" name="Textfeld 2">
            <a:extLst>
              <a:ext uri="{FF2B5EF4-FFF2-40B4-BE49-F238E27FC236}">
                <a16:creationId xmlns:a16="http://schemas.microsoft.com/office/drawing/2014/main" id="{76BE60A3-20CA-396C-B44C-1A1EEE885D13}"/>
              </a:ext>
            </a:extLst>
          </p:cNvPr>
          <p:cNvSpPr txBox="1"/>
          <p:nvPr/>
        </p:nvSpPr>
        <p:spPr>
          <a:xfrm>
            <a:off x="0" y="2324911"/>
            <a:ext cx="6197600" cy="1938992"/>
          </a:xfrm>
          <a:prstGeom prst="rect">
            <a:avLst/>
          </a:prstGeom>
          <a:noFill/>
        </p:spPr>
        <p:txBody>
          <a:bodyPr wrap="square" rtlCol="0">
            <a:spAutoFit/>
          </a:bodyPr>
          <a:lstStyle/>
          <a:p>
            <a:r>
              <a:rPr lang="de-DE" sz="2400" noProof="0" dirty="0"/>
              <a:t>Wie schon in den RR (vgl. VA 102) besprochen, dürfen wir:</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pic>
        <p:nvPicPr>
          <p:cNvPr id="5" name="Grafik 4" descr="Klassenzimmer Silhouette">
            <a:extLst>
              <a:ext uri="{FF2B5EF4-FFF2-40B4-BE49-F238E27FC236}">
                <a16:creationId xmlns:a16="http://schemas.microsoft.com/office/drawing/2014/main" id="{7B3E5819-F974-945E-F80E-517066DCB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270899"/>
            <a:ext cx="1160077" cy="1160077"/>
          </a:xfrm>
          <a:prstGeom prst="rect">
            <a:avLst/>
          </a:prstGeom>
        </p:spPr>
      </p:pic>
      <p:pic>
        <p:nvPicPr>
          <p:cNvPr id="6" name="Grafik 5" descr="Funkmast mit einfarbiger Füllung">
            <a:extLst>
              <a:ext uri="{FF2B5EF4-FFF2-40B4-BE49-F238E27FC236}">
                <a16:creationId xmlns:a16="http://schemas.microsoft.com/office/drawing/2014/main" id="{E2812E2D-8E56-A517-59B1-BE29B8BEA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393737"/>
            <a:ext cx="914400" cy="914400"/>
          </a:xfrm>
          <a:prstGeom prst="rect">
            <a:avLst/>
          </a:prstGeom>
        </p:spPr>
      </p:pic>
      <p:pic>
        <p:nvPicPr>
          <p:cNvPr id="7" name="Grafik 6" descr="Übertragen mit einfarbiger Füllung">
            <a:extLst>
              <a:ext uri="{FF2B5EF4-FFF2-40B4-BE49-F238E27FC236}">
                <a16:creationId xmlns:a16="http://schemas.microsoft.com/office/drawing/2014/main" id="{1834C931-99E3-FAB5-5EB2-7BB0D4045B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451925"/>
            <a:ext cx="740123" cy="740123"/>
          </a:xfrm>
          <a:prstGeom prst="rect">
            <a:avLst/>
          </a:prstGeom>
        </p:spPr>
      </p:pic>
      <p:pic>
        <p:nvPicPr>
          <p:cNvPr id="8" name="Grafik 7" descr="Glühbirne und Zahnrad Silhouette">
            <a:extLst>
              <a:ext uri="{FF2B5EF4-FFF2-40B4-BE49-F238E27FC236}">
                <a16:creationId xmlns:a16="http://schemas.microsoft.com/office/drawing/2014/main" id="{C10594B8-44AA-EFD7-6952-A1B456D8EF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567162"/>
            <a:ext cx="1212182" cy="1212182"/>
          </a:xfrm>
          <a:prstGeom prst="rect">
            <a:avLst/>
          </a:prstGeom>
        </p:spPr>
      </p:pic>
      <p:grpSp>
        <p:nvGrpSpPr>
          <p:cNvPr id="9" name="Gruppieren 8">
            <a:extLst>
              <a:ext uri="{FF2B5EF4-FFF2-40B4-BE49-F238E27FC236}">
                <a16:creationId xmlns:a16="http://schemas.microsoft.com/office/drawing/2014/main" id="{5621A9FE-4EFA-FF1C-12CB-EAEA756B1D4B}"/>
              </a:ext>
            </a:extLst>
          </p:cNvPr>
          <p:cNvGrpSpPr/>
          <p:nvPr/>
        </p:nvGrpSpPr>
        <p:grpSpPr>
          <a:xfrm>
            <a:off x="3401818" y="5768253"/>
            <a:ext cx="811142" cy="810000"/>
            <a:chOff x="3269668" y="5149655"/>
            <a:chExt cx="1152000" cy="1152000"/>
          </a:xfrm>
        </p:grpSpPr>
        <p:grpSp>
          <p:nvGrpSpPr>
            <p:cNvPr id="10" name="Gruppieren 9">
              <a:extLst>
                <a:ext uri="{FF2B5EF4-FFF2-40B4-BE49-F238E27FC236}">
                  <a16:creationId xmlns:a16="http://schemas.microsoft.com/office/drawing/2014/main" id="{E671B6E3-3B2B-81A1-3A21-37E60308E47D}"/>
                </a:ext>
              </a:extLst>
            </p:cNvPr>
            <p:cNvGrpSpPr/>
            <p:nvPr/>
          </p:nvGrpSpPr>
          <p:grpSpPr>
            <a:xfrm>
              <a:off x="3269668" y="5149655"/>
              <a:ext cx="1152000" cy="1152000"/>
              <a:chOff x="1690249" y="5577878"/>
              <a:chExt cx="1152000" cy="1152000"/>
            </a:xfrm>
          </p:grpSpPr>
          <p:pic>
            <p:nvPicPr>
              <p:cNvPr id="12" name="Grafik 11" descr="Münzen Silhouette">
                <a:extLst>
                  <a:ext uri="{FF2B5EF4-FFF2-40B4-BE49-F238E27FC236}">
                    <a16:creationId xmlns:a16="http://schemas.microsoft.com/office/drawing/2014/main" id="{8F3CC2DD-9565-7BC3-EA83-D02C3C1F5F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13" name="Ellipse 12">
                <a:extLst>
                  <a:ext uri="{FF2B5EF4-FFF2-40B4-BE49-F238E27FC236}">
                    <a16:creationId xmlns:a16="http://schemas.microsoft.com/office/drawing/2014/main" id="{D21B42A0-E48D-C280-1E69-D3D13AB182ED}"/>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1" name="Gerader Verbinder 10">
              <a:extLst>
                <a:ext uri="{FF2B5EF4-FFF2-40B4-BE49-F238E27FC236}">
                  <a16:creationId xmlns:a16="http://schemas.microsoft.com/office/drawing/2014/main" id="{234DB297-298D-7D70-A088-D723DB2D6C28}"/>
                </a:ext>
              </a:extLst>
            </p:cNvPr>
            <p:cNvCxnSpPr>
              <a:cxnSpLocks/>
              <a:stCxn id="13" idx="7"/>
              <a:endCxn id="13"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14" name="Grafik 13" descr="Funkmast mit einfarbiger Füllung">
            <a:extLst>
              <a:ext uri="{FF2B5EF4-FFF2-40B4-BE49-F238E27FC236}">
                <a16:creationId xmlns:a16="http://schemas.microsoft.com/office/drawing/2014/main" id="{67016B60-B694-E140-3394-1D41E760A7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393737"/>
            <a:ext cx="914400" cy="914400"/>
          </a:xfrm>
          <a:prstGeom prst="rect">
            <a:avLst/>
          </a:prstGeom>
        </p:spPr>
      </p:pic>
      <p:sp>
        <p:nvSpPr>
          <p:cNvPr id="16" name="Textfeld 15">
            <a:extLst>
              <a:ext uri="{FF2B5EF4-FFF2-40B4-BE49-F238E27FC236}">
                <a16:creationId xmlns:a16="http://schemas.microsoft.com/office/drawing/2014/main" id="{201952DA-0A1E-17C6-C0A8-C3146BBE3125}"/>
              </a:ext>
            </a:extLst>
          </p:cNvPr>
          <p:cNvSpPr txBox="1"/>
          <p:nvPr/>
        </p:nvSpPr>
        <p:spPr>
          <a:xfrm>
            <a:off x="6096000" y="2500911"/>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auf allen im Frequenzplan ausgewiesenen Frequenzen Vorrang gegenüber anderen Funkdiensten genießt […]. </a:t>
            </a:r>
            <a:r>
              <a:rPr lang="de-DE" sz="2000" b="1" dirty="0">
                <a:solidFill>
                  <a:srgbClr val="FF0000"/>
                </a:solidFill>
              </a:rPr>
              <a:t>X</a:t>
            </a:r>
          </a:p>
          <a:p>
            <a:r>
              <a:rPr lang="de-DE" sz="2000" dirty="0"/>
              <a:t>Auf manchen Bändern (z.B. 6m) sind wir nur Sekundärnutzer und dürfen andere nicht stören. </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a:t>
            </a:r>
            <a:r>
              <a:rPr lang="de-DE" sz="2000" dirty="0"/>
              <a:t>[…] aus gewerblich-wirtschaftlichen Interessen […]</a:t>
            </a:r>
            <a:r>
              <a:rPr lang="de-DE" sz="2000" b="1" dirty="0">
                <a:solidFill>
                  <a:srgbClr val="FF0000"/>
                </a:solidFill>
              </a:rPr>
              <a:t>X</a:t>
            </a:r>
          </a:p>
          <a:p>
            <a:r>
              <a:rPr lang="de-DE" sz="2000" dirty="0"/>
              <a:t>Geld verdienen ist im Amateurfunk nicht erlaubt.</a:t>
            </a:r>
            <a:endParaRPr lang="en-GB" sz="2000" dirty="0"/>
          </a:p>
        </p:txBody>
      </p:sp>
    </p:spTree>
    <p:extLst>
      <p:ext uri="{BB962C8B-B14F-4D97-AF65-F5344CB8AC3E}">
        <p14:creationId xmlns:p14="http://schemas.microsoft.com/office/powerpoint/2010/main" val="387079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E301AA-985D-AA8B-4ECC-8DF97FD31F61}"/>
              </a:ext>
            </a:extLst>
          </p:cNvPr>
          <p:cNvSpPr>
            <a:spLocks noGrp="1"/>
          </p:cNvSpPr>
          <p:nvPr>
            <p:ph type="body" sz="quarter" idx="10"/>
          </p:nvPr>
        </p:nvSpPr>
        <p:spPr/>
        <p:txBody>
          <a:bodyPr/>
          <a:lstStyle/>
          <a:p>
            <a:r>
              <a:rPr lang="de-DE" b="1" dirty="0"/>
              <a:t>VC103 Nach dem Amateurfunkgesetz (AFuG) ist eine Amateurfunkstelle eine Funkstelle, die aus ...</a:t>
            </a:r>
          </a:p>
          <a:p>
            <a:endParaRPr lang="de-DE" b="1" dirty="0"/>
          </a:p>
          <a:p>
            <a:r>
              <a:rPr lang="de-DE" u="sng" dirty="0"/>
              <a:t>A einer oder mehreren Sendefunkanlagen und Empfangsfunkanlagen einschließlich der Antennenanlagen und der zu ihrem Betrieb erforderlichen Zusatzeinrichtungen besteht und die auf mindestens einer der im Frequenzplan für den Amateurfunkdienst ausgewiesenen Frequenzen betrieben werden kann.</a:t>
            </a:r>
            <a:endParaRPr lang="en-GB" u="sng" dirty="0"/>
          </a:p>
        </p:txBody>
      </p:sp>
      <p:sp>
        <p:nvSpPr>
          <p:cNvPr id="3" name="Textfeld 2">
            <a:extLst>
              <a:ext uri="{FF2B5EF4-FFF2-40B4-BE49-F238E27FC236}">
                <a16:creationId xmlns:a16="http://schemas.microsoft.com/office/drawing/2014/main" id="{9550FA95-2663-E15B-E16D-A632610C5564}"/>
              </a:ext>
            </a:extLst>
          </p:cNvPr>
          <p:cNvSpPr txBox="1"/>
          <p:nvPr/>
        </p:nvSpPr>
        <p:spPr>
          <a:xfrm>
            <a:off x="0" y="2992582"/>
            <a:ext cx="4344672" cy="3477875"/>
          </a:xfrm>
          <a:prstGeom prst="rect">
            <a:avLst/>
          </a:prstGeom>
          <a:noFill/>
        </p:spPr>
        <p:txBody>
          <a:bodyPr wrap="square" rtlCol="0">
            <a:spAutoFit/>
          </a:bodyPr>
          <a:lstStyle/>
          <a:p>
            <a:r>
              <a:rPr lang="de-DE" sz="2000" dirty="0"/>
              <a:t>Ähnliche Frage gab es schon zu den RR (Vgl. VA201). In Deutschland reicht neben Sendern und Empfängern, die Fähigkeit auf einer Amateurfunkfrequenz betrieben werden zu können. Funkgeräte die nicht für den AFU zugelassen sind, sind auch technisch so gebaut, dass sie dort nicht senden können. Macht man  also ein Funkgerät illegal „auf“, wird es eventuell eine AFU-Stelle</a:t>
            </a:r>
            <a:endParaRPr lang="en-GB" sz="2000" dirty="0"/>
          </a:p>
        </p:txBody>
      </p:sp>
      <p:grpSp>
        <p:nvGrpSpPr>
          <p:cNvPr id="4" name="Gruppieren 3">
            <a:extLst>
              <a:ext uri="{FF2B5EF4-FFF2-40B4-BE49-F238E27FC236}">
                <a16:creationId xmlns:a16="http://schemas.microsoft.com/office/drawing/2014/main" id="{7A636D44-79B3-BD4F-8C0F-836B490F80DD}"/>
              </a:ext>
            </a:extLst>
          </p:cNvPr>
          <p:cNvGrpSpPr>
            <a:grpSpLocks noChangeAspect="1"/>
          </p:cNvGrpSpPr>
          <p:nvPr/>
        </p:nvGrpSpPr>
        <p:grpSpPr>
          <a:xfrm>
            <a:off x="4601073" y="2992582"/>
            <a:ext cx="1494927" cy="3744211"/>
            <a:chOff x="1461101" y="1625600"/>
            <a:chExt cx="2040713" cy="5111193"/>
          </a:xfrm>
        </p:grpSpPr>
        <p:pic>
          <p:nvPicPr>
            <p:cNvPr id="5" name="Grafik 4" descr="Funkmast mit einfarbiger Füllung">
              <a:extLst>
                <a:ext uri="{FF2B5EF4-FFF2-40B4-BE49-F238E27FC236}">
                  <a16:creationId xmlns:a16="http://schemas.microsoft.com/office/drawing/2014/main" id="{B5057673-102E-7978-0DC8-3D6B222C3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6" name="Grafik 5" descr="Podcast mit einfarbiger Füllung">
              <a:extLst>
                <a:ext uri="{FF2B5EF4-FFF2-40B4-BE49-F238E27FC236}">
                  <a16:creationId xmlns:a16="http://schemas.microsoft.com/office/drawing/2014/main" id="{24215607-0696-C4F6-E437-25B5FAFAF9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7" name="Grafik 6" descr="Radio Silhouette">
              <a:extLst>
                <a:ext uri="{FF2B5EF4-FFF2-40B4-BE49-F238E27FC236}">
                  <a16:creationId xmlns:a16="http://schemas.microsoft.com/office/drawing/2014/main" id="{01FC9F76-8D34-5674-6615-A16F27FF2C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8" name="Grafik 7" descr="Callcenter Silhouette">
              <a:extLst>
                <a:ext uri="{FF2B5EF4-FFF2-40B4-BE49-F238E27FC236}">
                  <a16:creationId xmlns:a16="http://schemas.microsoft.com/office/drawing/2014/main" id="{C0104677-7C81-D949-0193-F475B08CD7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9" name="Grafik 8" descr="Häkchen mit einfarbiger Füllung">
              <a:extLst>
                <a:ext uri="{FF2B5EF4-FFF2-40B4-BE49-F238E27FC236}">
                  <a16:creationId xmlns:a16="http://schemas.microsoft.com/office/drawing/2014/main" id="{5179131C-8B55-3F19-454A-64D51E6623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0" name="Grafik 9" descr="Häkchen mit einfarbiger Füllung">
              <a:extLst>
                <a:ext uri="{FF2B5EF4-FFF2-40B4-BE49-F238E27FC236}">
                  <a16:creationId xmlns:a16="http://schemas.microsoft.com/office/drawing/2014/main" id="{142935E3-EBE4-A43E-87BA-3A106BB5B7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1" name="Grafik 10" descr="Häkchen mit einfarbiger Füllung">
              <a:extLst>
                <a:ext uri="{FF2B5EF4-FFF2-40B4-BE49-F238E27FC236}">
                  <a16:creationId xmlns:a16="http://schemas.microsoft.com/office/drawing/2014/main" id="{0E04C9DF-1872-6615-77E9-3306F048D0C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2" name="Grafik 11" descr="Schließen mit einfarbiger Füllung">
              <a:extLst>
                <a:ext uri="{FF2B5EF4-FFF2-40B4-BE49-F238E27FC236}">
                  <a16:creationId xmlns:a16="http://schemas.microsoft.com/office/drawing/2014/main" id="{C0241159-6A54-073B-A7CE-B057E56DD3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13" name="Grafik 12" descr="Ladender Akku Silhouette">
              <a:extLst>
                <a:ext uri="{FF2B5EF4-FFF2-40B4-BE49-F238E27FC236}">
                  <a16:creationId xmlns:a16="http://schemas.microsoft.com/office/drawing/2014/main" id="{21B707BB-E202-16E8-AE25-A2A6E1B9AB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14" name="Grafik 13" descr="Häkchen mit einfarbiger Füllung">
              <a:extLst>
                <a:ext uri="{FF2B5EF4-FFF2-40B4-BE49-F238E27FC236}">
                  <a16:creationId xmlns:a16="http://schemas.microsoft.com/office/drawing/2014/main" id="{C9EC403D-F9FC-D4F4-8ADE-21ECF1F47E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
        <p:nvSpPr>
          <p:cNvPr id="15" name="Textfeld 14">
            <a:extLst>
              <a:ext uri="{FF2B5EF4-FFF2-40B4-BE49-F238E27FC236}">
                <a16:creationId xmlns:a16="http://schemas.microsoft.com/office/drawing/2014/main" id="{73DE3716-9271-0622-F414-EAE2755156BB}"/>
              </a:ext>
            </a:extLst>
          </p:cNvPr>
          <p:cNvSpPr txBox="1"/>
          <p:nvPr/>
        </p:nvSpPr>
        <p:spPr>
          <a:xfrm>
            <a:off x="6096000" y="2764572"/>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mehreren […] die auf mindestens drei […] Frequenzen […] </a:t>
            </a:r>
          </a:p>
          <a:p>
            <a:r>
              <a:rPr lang="de-DE" sz="2000" dirty="0"/>
              <a:t>oberhalb / unterhalb von 30 MH […] </a:t>
            </a:r>
            <a:r>
              <a:rPr lang="de-DE" sz="2000" b="1" dirty="0">
                <a:solidFill>
                  <a:srgbClr val="FF0000"/>
                </a:solidFill>
              </a:rPr>
              <a:t>X</a:t>
            </a:r>
          </a:p>
          <a:p>
            <a:r>
              <a:rPr lang="de-DE" sz="2000" dirty="0"/>
              <a:t>Eine Anlage bzw. Frequenz reicht schon aus und welche ist egal.</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 </a:t>
            </a:r>
            <a:r>
              <a:rPr lang="de-DE" sz="2000" dirty="0"/>
              <a:t>einer Empfangsfunkanlage […] </a:t>
            </a:r>
            <a:r>
              <a:rPr lang="de-DE" sz="2000" b="1" dirty="0">
                <a:solidFill>
                  <a:srgbClr val="FF0000"/>
                </a:solidFill>
              </a:rPr>
              <a:t>X</a:t>
            </a:r>
          </a:p>
          <a:p>
            <a:r>
              <a:rPr lang="de-DE" sz="2000" dirty="0"/>
              <a:t>Gerade Sender müssen natürlich auch gelten.</a:t>
            </a:r>
            <a:endParaRPr lang="en-GB" sz="2000" dirty="0"/>
          </a:p>
        </p:txBody>
      </p:sp>
    </p:spTree>
    <p:extLst>
      <p:ext uri="{BB962C8B-B14F-4D97-AF65-F5344CB8AC3E}">
        <p14:creationId xmlns:p14="http://schemas.microsoft.com/office/powerpoint/2010/main" val="427638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29CD106-9A7B-73F8-69C9-4E4B1F8B8192}"/>
              </a:ext>
            </a:extLst>
          </p:cNvPr>
          <p:cNvSpPr>
            <a:spLocks noGrp="1"/>
          </p:cNvSpPr>
          <p:nvPr>
            <p:ph type="body" sz="quarter" idx="10"/>
          </p:nvPr>
        </p:nvSpPr>
        <p:spPr/>
        <p:txBody>
          <a:bodyPr/>
          <a:lstStyle/>
          <a:p>
            <a:r>
              <a:rPr lang="de-DE" dirty="0"/>
              <a:t>VC104 Welche deutsche Behörde nimmt die Aufgaben und Befugnisse wahr, die sich aus dem Amateurfunkgesetz (AFuG) und der Amateurfunkverordnung (AFuV) ergeben?</a:t>
            </a:r>
          </a:p>
          <a:p>
            <a:endParaRPr lang="de-DE" dirty="0"/>
          </a:p>
          <a:p>
            <a:r>
              <a:rPr lang="de-DE" u="sng" dirty="0"/>
              <a:t>A Die Bundesnetzagentur</a:t>
            </a:r>
            <a:endParaRPr lang="en-GB" u="sng" dirty="0"/>
          </a:p>
        </p:txBody>
      </p:sp>
      <p:sp>
        <p:nvSpPr>
          <p:cNvPr id="3" name="Textfeld 2">
            <a:extLst>
              <a:ext uri="{FF2B5EF4-FFF2-40B4-BE49-F238E27FC236}">
                <a16:creationId xmlns:a16="http://schemas.microsoft.com/office/drawing/2014/main" id="{2B1185BD-40B2-1799-55AE-ADDEE208C61D}"/>
              </a:ext>
            </a:extLst>
          </p:cNvPr>
          <p:cNvSpPr txBox="1"/>
          <p:nvPr/>
        </p:nvSpPr>
        <p:spPr>
          <a:xfrm>
            <a:off x="6096000" y="2764572"/>
            <a:ext cx="6096000"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Physikalisch-Technische Bundesanstalt </a:t>
            </a:r>
            <a:r>
              <a:rPr lang="de-DE" sz="2000" b="1" dirty="0">
                <a:solidFill>
                  <a:srgbClr val="FF0000"/>
                </a:solidFill>
              </a:rPr>
              <a:t>X</a:t>
            </a:r>
          </a:p>
          <a:p>
            <a:r>
              <a:rPr lang="de-DE" sz="2000" dirty="0"/>
              <a:t>Die PTB hat andere Aufgaben.</a:t>
            </a:r>
          </a:p>
          <a:p>
            <a:endParaRPr lang="de-DE" sz="2000" b="1" dirty="0">
              <a:solidFill>
                <a:srgbClr val="FF0000"/>
              </a:solidFill>
            </a:endParaRPr>
          </a:p>
          <a:p>
            <a:r>
              <a:rPr lang="de-DE" sz="2000" b="1" dirty="0">
                <a:solidFill>
                  <a:srgbClr val="FF0000"/>
                </a:solidFill>
              </a:rPr>
              <a:t>X</a:t>
            </a:r>
            <a:r>
              <a:rPr lang="de-DE" sz="2000" dirty="0"/>
              <a:t> Die Bundesanstalt für Post und </a:t>
            </a:r>
            <a:r>
              <a:rPr lang="de-DE" sz="2000" dirty="0" err="1"/>
              <a:t>Telekommunika</a:t>
            </a:r>
            <a:r>
              <a:rPr lang="de-DE" sz="2000" dirty="0"/>
              <a:t>-</a:t>
            </a:r>
          </a:p>
          <a:p>
            <a:r>
              <a:rPr lang="de-DE" sz="2000" dirty="0" err="1"/>
              <a:t>tion</a:t>
            </a:r>
            <a:r>
              <a:rPr lang="de-DE" sz="2000" dirty="0"/>
              <a:t> </a:t>
            </a:r>
            <a:r>
              <a:rPr lang="de-DE" sz="2000" b="1" dirty="0">
                <a:solidFill>
                  <a:srgbClr val="FF0000"/>
                </a:solidFill>
              </a:rPr>
              <a:t>X</a:t>
            </a:r>
          </a:p>
          <a:p>
            <a:r>
              <a:rPr lang="de-DE" sz="2000" dirty="0"/>
              <a:t>Früher war die Post noch für einiges im Funk zuständig, heute nicht mehr.</a:t>
            </a:r>
          </a:p>
          <a:p>
            <a:endParaRPr lang="de-DE" sz="2000" dirty="0"/>
          </a:p>
          <a:p>
            <a:r>
              <a:rPr lang="de-DE" sz="2000" b="1" dirty="0">
                <a:solidFill>
                  <a:srgbClr val="FF0000"/>
                </a:solidFill>
              </a:rPr>
              <a:t>X</a:t>
            </a:r>
            <a:r>
              <a:rPr lang="de-DE" sz="2000" dirty="0"/>
              <a:t> Die Bundesanstalt für den Digitalfunk der Behörden und Organisationen mit Sicherheitsaufgaben </a:t>
            </a:r>
            <a:r>
              <a:rPr lang="de-DE" sz="2000" b="1" dirty="0">
                <a:solidFill>
                  <a:srgbClr val="FF0000"/>
                </a:solidFill>
              </a:rPr>
              <a:t>X </a:t>
            </a:r>
            <a:endParaRPr lang="de-DE" sz="2000" b="1" dirty="0"/>
          </a:p>
          <a:p>
            <a:r>
              <a:rPr lang="de-DE" sz="2000" dirty="0"/>
              <a:t>Amateurfunk ≠ BOS-Funk</a:t>
            </a:r>
            <a:endParaRPr lang="en-GB" sz="2000" dirty="0"/>
          </a:p>
        </p:txBody>
      </p:sp>
      <p:sp>
        <p:nvSpPr>
          <p:cNvPr id="4" name="Textfeld 3">
            <a:extLst>
              <a:ext uri="{FF2B5EF4-FFF2-40B4-BE49-F238E27FC236}">
                <a16:creationId xmlns:a16="http://schemas.microsoft.com/office/drawing/2014/main" id="{D1120B88-9A3F-EB2C-D5B2-527DA075EE22}"/>
              </a:ext>
            </a:extLst>
          </p:cNvPr>
          <p:cNvSpPr txBox="1"/>
          <p:nvPr/>
        </p:nvSpPr>
        <p:spPr>
          <a:xfrm>
            <a:off x="0" y="1911161"/>
            <a:ext cx="6096000" cy="707886"/>
          </a:xfrm>
          <a:prstGeom prst="rect">
            <a:avLst/>
          </a:prstGeom>
          <a:noFill/>
        </p:spPr>
        <p:txBody>
          <a:bodyPr wrap="square" rtlCol="0">
            <a:spAutoFit/>
          </a:bodyPr>
          <a:lstStyle/>
          <a:p>
            <a:r>
              <a:rPr lang="de-DE" sz="2000" dirty="0"/>
              <a:t>Die BNetzA ist ein wichtiger Partner bei der Amateurfunkprüfung.</a:t>
            </a:r>
          </a:p>
        </p:txBody>
      </p:sp>
      <p:pic>
        <p:nvPicPr>
          <p:cNvPr id="6" name="Grafik 5">
            <a:extLst>
              <a:ext uri="{FF2B5EF4-FFF2-40B4-BE49-F238E27FC236}">
                <a16:creationId xmlns:a16="http://schemas.microsoft.com/office/drawing/2014/main" id="{BCA61E25-8385-5E5F-5B0A-117C68CB3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480" y="3022312"/>
            <a:ext cx="5205848" cy="3222668"/>
          </a:xfrm>
          <a:prstGeom prst="rect">
            <a:avLst/>
          </a:prstGeom>
        </p:spPr>
      </p:pic>
    </p:spTree>
    <p:extLst>
      <p:ext uri="{BB962C8B-B14F-4D97-AF65-F5344CB8AC3E}">
        <p14:creationId xmlns:p14="http://schemas.microsoft.com/office/powerpoint/2010/main" val="1066882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949E949-96F3-9082-F790-FDBB38775745}"/>
              </a:ext>
            </a:extLst>
          </p:cNvPr>
          <p:cNvSpPr>
            <a:spLocks noGrp="1"/>
          </p:cNvSpPr>
          <p:nvPr>
            <p:ph type="body" sz="quarter" idx="10"/>
          </p:nvPr>
        </p:nvSpPr>
        <p:spPr/>
        <p:txBody>
          <a:bodyPr/>
          <a:lstStyle/>
          <a:p>
            <a:r>
              <a:rPr lang="de-DE" b="1" dirty="0"/>
              <a:t>VC105 Welches der nachfolgend genannten Dokumente benötigt man, um Funkamateur im Sinne des Amateurfunkgesetzes (AFuG) zu sein?</a:t>
            </a:r>
          </a:p>
          <a:p>
            <a:endParaRPr lang="de-DE" dirty="0"/>
          </a:p>
          <a:p>
            <a:r>
              <a:rPr lang="de-DE" u="sng" dirty="0"/>
              <a:t>A Ein Amateurfunkzeugnis oder eine harmonisierte Amateurfunk-Prüfungsbescheinigung</a:t>
            </a:r>
            <a:endParaRPr lang="en-GB" u="sng" dirty="0"/>
          </a:p>
        </p:txBody>
      </p:sp>
      <p:sp>
        <p:nvSpPr>
          <p:cNvPr id="3" name="Textfeld 2">
            <a:extLst>
              <a:ext uri="{FF2B5EF4-FFF2-40B4-BE49-F238E27FC236}">
                <a16:creationId xmlns:a16="http://schemas.microsoft.com/office/drawing/2014/main" id="{39F39D14-3128-0E15-9F96-F534219C0567}"/>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Ein Führungszeugnis aus dem hervorgeht, dass man nicht vorbestraft ist. </a:t>
            </a:r>
            <a:r>
              <a:rPr lang="de-DE" sz="2000" b="1" dirty="0">
                <a:solidFill>
                  <a:srgbClr val="FF0000"/>
                </a:solidFill>
              </a:rPr>
              <a:t>X</a:t>
            </a:r>
          </a:p>
          <a:p>
            <a:r>
              <a:rPr lang="de-DE" sz="2000" dirty="0"/>
              <a:t>Vorstrafen sind nicht relevant.</a:t>
            </a:r>
          </a:p>
          <a:p>
            <a:endParaRPr lang="de-DE" sz="2000" b="1" dirty="0">
              <a:solidFill>
                <a:srgbClr val="FF0000"/>
              </a:solidFill>
            </a:endParaRPr>
          </a:p>
          <a:p>
            <a:r>
              <a:rPr lang="de-DE" sz="2000" b="1" dirty="0">
                <a:solidFill>
                  <a:srgbClr val="FF0000"/>
                </a:solidFill>
              </a:rPr>
              <a:t>X</a:t>
            </a:r>
            <a:r>
              <a:rPr lang="de-DE" sz="2000" dirty="0"/>
              <a:t> Einen gültigen Personalausweis oder Reisepass, aus dem hervorgeht, dass man seinen Wohnsitz in der Bundesrepublik hat. </a:t>
            </a:r>
            <a:r>
              <a:rPr lang="de-DE" sz="2000" b="1" dirty="0">
                <a:solidFill>
                  <a:srgbClr val="FF0000"/>
                </a:solidFill>
              </a:rPr>
              <a:t>X</a:t>
            </a:r>
          </a:p>
          <a:p>
            <a:r>
              <a:rPr lang="de-DE" sz="2000" dirty="0"/>
              <a:t>Dann bräuchten wir ja keine Prüfung. </a:t>
            </a:r>
          </a:p>
          <a:p>
            <a:endParaRPr lang="de-DE" sz="2000" dirty="0"/>
          </a:p>
          <a:p>
            <a:r>
              <a:rPr lang="de-DE" sz="2000" b="1" dirty="0">
                <a:solidFill>
                  <a:srgbClr val="FF0000"/>
                </a:solidFill>
              </a:rPr>
              <a:t>X</a:t>
            </a:r>
            <a:r>
              <a:rPr lang="de-DE" sz="2000" dirty="0"/>
              <a:t> Eine Bescheinigung darüber, dass man erfolgreich am Ausbildungsfunkverkehr in der Bundesrepublik Deutschland teilgenommen hat. </a:t>
            </a:r>
            <a:r>
              <a:rPr lang="de-DE" sz="2000" b="1" dirty="0">
                <a:solidFill>
                  <a:srgbClr val="FF0000"/>
                </a:solidFill>
              </a:rPr>
              <a:t>X </a:t>
            </a:r>
            <a:endParaRPr lang="de-DE" sz="2000" b="1" dirty="0"/>
          </a:p>
          <a:p>
            <a:r>
              <a:rPr lang="de-DE" sz="2000" dirty="0"/>
              <a:t>Ausbildungsverkehr ist wünschenswert, aber nicht relevant. </a:t>
            </a:r>
            <a:endParaRPr lang="en-GB" sz="2000" dirty="0"/>
          </a:p>
        </p:txBody>
      </p:sp>
      <p:sp>
        <p:nvSpPr>
          <p:cNvPr id="4" name="Textfeld 3">
            <a:extLst>
              <a:ext uri="{FF2B5EF4-FFF2-40B4-BE49-F238E27FC236}">
                <a16:creationId xmlns:a16="http://schemas.microsoft.com/office/drawing/2014/main" id="{625CF468-C135-E6C7-0C30-3B87C0F15DB4}"/>
              </a:ext>
            </a:extLst>
          </p:cNvPr>
          <p:cNvSpPr txBox="1"/>
          <p:nvPr/>
        </p:nvSpPr>
        <p:spPr>
          <a:xfrm>
            <a:off x="0" y="2059200"/>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23" name="Gruppieren 22">
            <a:extLst>
              <a:ext uri="{FF2B5EF4-FFF2-40B4-BE49-F238E27FC236}">
                <a16:creationId xmlns:a16="http://schemas.microsoft.com/office/drawing/2014/main" id="{0D9A1749-AE72-08C6-C0B0-DDE3CB4C92FC}"/>
              </a:ext>
            </a:extLst>
          </p:cNvPr>
          <p:cNvGrpSpPr/>
          <p:nvPr/>
        </p:nvGrpSpPr>
        <p:grpSpPr>
          <a:xfrm>
            <a:off x="561108" y="4167253"/>
            <a:ext cx="5131956" cy="2952448"/>
            <a:chOff x="561108" y="4047185"/>
            <a:chExt cx="5131956" cy="2952448"/>
          </a:xfrm>
        </p:grpSpPr>
        <p:grpSp>
          <p:nvGrpSpPr>
            <p:cNvPr id="14" name="Gruppieren 13">
              <a:extLst>
                <a:ext uri="{FF2B5EF4-FFF2-40B4-BE49-F238E27FC236}">
                  <a16:creationId xmlns:a16="http://schemas.microsoft.com/office/drawing/2014/main" id="{9F85A7DE-DDC4-C976-A9B1-9163F0CA8401}"/>
                </a:ext>
              </a:extLst>
            </p:cNvPr>
            <p:cNvGrpSpPr/>
            <p:nvPr/>
          </p:nvGrpSpPr>
          <p:grpSpPr>
            <a:xfrm>
              <a:off x="604982" y="5368417"/>
              <a:ext cx="3348181" cy="1631216"/>
              <a:chOff x="604982" y="5093355"/>
              <a:chExt cx="3348181" cy="1631216"/>
            </a:xfrm>
          </p:grpSpPr>
          <p:pic>
            <p:nvPicPr>
              <p:cNvPr id="6" name="Grafik 5" descr="Vertrag Silhouette">
                <a:extLst>
                  <a:ext uri="{FF2B5EF4-FFF2-40B4-BE49-F238E27FC236}">
                    <a16:creationId xmlns:a16="http://schemas.microsoft.com/office/drawing/2014/main" id="{C0EFD75D-3537-0F2A-58BE-FCDF7BBA92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7" name="Grafik 6" descr="Vertrag Silhouette">
                <a:extLst>
                  <a:ext uri="{FF2B5EF4-FFF2-40B4-BE49-F238E27FC236}">
                    <a16:creationId xmlns:a16="http://schemas.microsoft.com/office/drawing/2014/main" id="{B52E4FE8-9037-234D-527A-D29E634C95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8" name="Grafik 7" descr="Hinzufügen mit einfarbiger Füllung">
                <a:extLst>
                  <a:ext uri="{FF2B5EF4-FFF2-40B4-BE49-F238E27FC236}">
                    <a16:creationId xmlns:a16="http://schemas.microsoft.com/office/drawing/2014/main" id="{2BC856B5-A3FA-CDF9-9EC3-5C8AEC300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9" name="Textfeld 8">
                <a:extLst>
                  <a:ext uri="{FF2B5EF4-FFF2-40B4-BE49-F238E27FC236}">
                    <a16:creationId xmlns:a16="http://schemas.microsoft.com/office/drawing/2014/main" id="{FF6BA8E3-B0FA-A1E7-70FE-F73FD38D4E06}"/>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15" name="Gruppieren 14">
              <a:extLst>
                <a:ext uri="{FF2B5EF4-FFF2-40B4-BE49-F238E27FC236}">
                  <a16:creationId xmlns:a16="http://schemas.microsoft.com/office/drawing/2014/main" id="{029C1433-DD25-215B-E1C8-70A1F6FAB168}"/>
                </a:ext>
              </a:extLst>
            </p:cNvPr>
            <p:cNvGrpSpPr/>
            <p:nvPr/>
          </p:nvGrpSpPr>
          <p:grpSpPr>
            <a:xfrm>
              <a:off x="604982" y="4047185"/>
              <a:ext cx="3348181" cy="1631216"/>
              <a:chOff x="604982" y="3909655"/>
              <a:chExt cx="3348181" cy="1631216"/>
            </a:xfrm>
          </p:grpSpPr>
          <p:pic>
            <p:nvPicPr>
              <p:cNvPr id="10" name="Grafik 9" descr="Vertrag Silhouette">
                <a:extLst>
                  <a:ext uri="{FF2B5EF4-FFF2-40B4-BE49-F238E27FC236}">
                    <a16:creationId xmlns:a16="http://schemas.microsoft.com/office/drawing/2014/main" id="{F1069217-9D26-0D2F-8964-CC25AF6A0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12" name="Grafik 11" descr="Hinzufügen mit einfarbiger Füllung">
                <a:extLst>
                  <a:ext uri="{FF2B5EF4-FFF2-40B4-BE49-F238E27FC236}">
                    <a16:creationId xmlns:a16="http://schemas.microsoft.com/office/drawing/2014/main" id="{0D996536-A2BB-B366-088E-D10CDD09E9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13" name="Textfeld 12">
                <a:extLst>
                  <a:ext uri="{FF2B5EF4-FFF2-40B4-BE49-F238E27FC236}">
                    <a16:creationId xmlns:a16="http://schemas.microsoft.com/office/drawing/2014/main" id="{2A0C1279-AD45-D682-DA99-E91F1D63ABC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17" name="Grafik 16" descr="Benutzer Silhouette">
              <a:extLst>
                <a:ext uri="{FF2B5EF4-FFF2-40B4-BE49-F238E27FC236}">
                  <a16:creationId xmlns:a16="http://schemas.microsoft.com/office/drawing/2014/main" id="{5BB71B81-1BCA-946D-01E8-FF5C58F82B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18" name="Textfeld 17">
              <a:extLst>
                <a:ext uri="{FF2B5EF4-FFF2-40B4-BE49-F238E27FC236}">
                  <a16:creationId xmlns:a16="http://schemas.microsoft.com/office/drawing/2014/main" id="{61AC63CE-E2E5-33FD-ABB1-FE344EF3302B}"/>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19" name="Textfeld 18">
              <a:extLst>
                <a:ext uri="{FF2B5EF4-FFF2-40B4-BE49-F238E27FC236}">
                  <a16:creationId xmlns:a16="http://schemas.microsoft.com/office/drawing/2014/main" id="{D508725F-6134-DB8F-7C0F-32CEADDBA478}"/>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20" name="Textfeld 19">
              <a:extLst>
                <a:ext uri="{FF2B5EF4-FFF2-40B4-BE49-F238E27FC236}">
                  <a16:creationId xmlns:a16="http://schemas.microsoft.com/office/drawing/2014/main" id="{B5278A20-7085-3165-F0B3-2E1D443A0304}"/>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21" name="Grafik 20" descr="Funkmast mit einfarbiger Füllung">
              <a:extLst>
                <a:ext uri="{FF2B5EF4-FFF2-40B4-BE49-F238E27FC236}">
                  <a16:creationId xmlns:a16="http://schemas.microsoft.com/office/drawing/2014/main" id="{1CE4A98E-82F9-2F1D-2A6C-8071C227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22" name="Textfeld 21">
              <a:extLst>
                <a:ext uri="{FF2B5EF4-FFF2-40B4-BE49-F238E27FC236}">
                  <a16:creationId xmlns:a16="http://schemas.microsoft.com/office/drawing/2014/main" id="{7C729186-F40F-BDAF-AB09-D914D5A7BAFF}"/>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23902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noProof="0" dirty="0"/>
              <a:t>VA101 In welchem internationalen Regelwerk ist der Begriff „Amateurfunkdienst“ definiert?</a:t>
            </a:r>
          </a:p>
          <a:p>
            <a:endParaRPr lang="de-DE" noProof="0" dirty="0"/>
          </a:p>
          <a:p>
            <a:r>
              <a:rPr lang="de-DE" u="sng" noProof="0" dirty="0"/>
              <a:t>A In den Radio </a:t>
            </a:r>
            <a:r>
              <a:rPr lang="de-DE" u="sng" noProof="0" dirty="0" err="1"/>
              <a:t>Regulations</a:t>
            </a:r>
            <a:r>
              <a:rPr lang="de-DE" u="sng" noProof="0" dirty="0"/>
              <a:t> (RR) der ITU</a:t>
            </a:r>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noProof="0" dirty="0"/>
              <a:t>die ITU ist eine Sonderorganisation der UN</a:t>
            </a:r>
          </a:p>
          <a:p>
            <a:r>
              <a:rPr lang="de-DE" sz="2400" noProof="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DE461-13BC-63D8-7E95-40F707F79CFE}"/>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E250DCD1-EC8B-D70B-E9BB-B3CE82D92869}"/>
              </a:ext>
            </a:extLst>
          </p:cNvPr>
          <p:cNvSpPr>
            <a:spLocks noGrp="1"/>
          </p:cNvSpPr>
          <p:nvPr>
            <p:ph type="body" sz="quarter" idx="10"/>
          </p:nvPr>
        </p:nvSpPr>
        <p:spPr/>
        <p:txBody>
          <a:bodyPr/>
          <a:lstStyle/>
          <a:p>
            <a:r>
              <a:rPr lang="de-DE" b="1" dirty="0"/>
              <a:t>VC106 Was ist neben einer erfolgreich abgelegten Amateurfunkprüfung unbedingt erforderlich, damit Sie eine Amateurfunkstelle betreiben dürfen?</a:t>
            </a:r>
          </a:p>
          <a:p>
            <a:endParaRPr lang="de-DE" dirty="0"/>
          </a:p>
          <a:p>
            <a:r>
              <a:rPr lang="de-DE" u="sng" dirty="0"/>
              <a:t>A Eine Zulassung zur Teilnahme am Amateurfunkdienst</a:t>
            </a:r>
            <a:endParaRPr lang="en-GB" u="sng" dirty="0"/>
          </a:p>
        </p:txBody>
      </p:sp>
      <p:sp>
        <p:nvSpPr>
          <p:cNvPr id="3" name="Textfeld 2">
            <a:extLst>
              <a:ext uri="{FF2B5EF4-FFF2-40B4-BE49-F238E27FC236}">
                <a16:creationId xmlns:a16="http://schemas.microsoft.com/office/drawing/2014/main" id="{352847CB-0817-A159-9063-B973713C69C9}"/>
              </a:ext>
            </a:extLst>
          </p:cNvPr>
          <p:cNvSpPr txBox="1"/>
          <p:nvPr/>
        </p:nvSpPr>
        <p:spPr>
          <a:xfrm>
            <a:off x="6096000" y="2059716"/>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4" name="Textfeld 3">
            <a:extLst>
              <a:ext uri="{FF2B5EF4-FFF2-40B4-BE49-F238E27FC236}">
                <a16:creationId xmlns:a16="http://schemas.microsoft.com/office/drawing/2014/main" id="{0A5B49BA-FB5C-2534-3F6D-FB9C0454FC60}"/>
              </a:ext>
            </a:extLst>
          </p:cNvPr>
          <p:cNvSpPr txBox="1"/>
          <p:nvPr/>
        </p:nvSpPr>
        <p:spPr>
          <a:xfrm>
            <a:off x="0" y="2059716"/>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34" name="Gruppieren 33">
            <a:extLst>
              <a:ext uri="{FF2B5EF4-FFF2-40B4-BE49-F238E27FC236}">
                <a16:creationId xmlns:a16="http://schemas.microsoft.com/office/drawing/2014/main" id="{DA8AF8BA-6922-5C16-33C5-D7506BDD4030}"/>
              </a:ext>
            </a:extLst>
          </p:cNvPr>
          <p:cNvGrpSpPr/>
          <p:nvPr/>
        </p:nvGrpSpPr>
        <p:grpSpPr>
          <a:xfrm>
            <a:off x="561108" y="4167253"/>
            <a:ext cx="5131956" cy="2952448"/>
            <a:chOff x="561108" y="4047185"/>
            <a:chExt cx="5131956" cy="2952448"/>
          </a:xfrm>
        </p:grpSpPr>
        <p:grpSp>
          <p:nvGrpSpPr>
            <p:cNvPr id="35" name="Gruppieren 34">
              <a:extLst>
                <a:ext uri="{FF2B5EF4-FFF2-40B4-BE49-F238E27FC236}">
                  <a16:creationId xmlns:a16="http://schemas.microsoft.com/office/drawing/2014/main" id="{E5BCD691-8F48-5A90-E2EC-4B5C929C35E2}"/>
                </a:ext>
              </a:extLst>
            </p:cNvPr>
            <p:cNvGrpSpPr/>
            <p:nvPr/>
          </p:nvGrpSpPr>
          <p:grpSpPr>
            <a:xfrm>
              <a:off x="604982" y="5368417"/>
              <a:ext cx="3348181" cy="1631216"/>
              <a:chOff x="604982" y="5093355"/>
              <a:chExt cx="3348181" cy="1631216"/>
            </a:xfrm>
          </p:grpSpPr>
          <p:pic>
            <p:nvPicPr>
              <p:cNvPr id="46" name="Grafik 45" descr="Vertrag Silhouette">
                <a:extLst>
                  <a:ext uri="{FF2B5EF4-FFF2-40B4-BE49-F238E27FC236}">
                    <a16:creationId xmlns:a16="http://schemas.microsoft.com/office/drawing/2014/main" id="{C7FE7FD3-13B6-F711-F60C-8FD37E2D1E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47" name="Grafik 46" descr="Vertrag Silhouette">
                <a:extLst>
                  <a:ext uri="{FF2B5EF4-FFF2-40B4-BE49-F238E27FC236}">
                    <a16:creationId xmlns:a16="http://schemas.microsoft.com/office/drawing/2014/main" id="{BDA37BD4-E7DC-CD52-A9B3-7A8CC5B41C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48" name="Grafik 47" descr="Hinzufügen mit einfarbiger Füllung">
                <a:extLst>
                  <a:ext uri="{FF2B5EF4-FFF2-40B4-BE49-F238E27FC236}">
                    <a16:creationId xmlns:a16="http://schemas.microsoft.com/office/drawing/2014/main" id="{830DB786-1146-9785-CD3B-7946304712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49" name="Textfeld 48">
                <a:extLst>
                  <a:ext uri="{FF2B5EF4-FFF2-40B4-BE49-F238E27FC236}">
                    <a16:creationId xmlns:a16="http://schemas.microsoft.com/office/drawing/2014/main" id="{9E09AFBE-772A-793B-4824-79260AD57EBC}"/>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36" name="Gruppieren 35">
              <a:extLst>
                <a:ext uri="{FF2B5EF4-FFF2-40B4-BE49-F238E27FC236}">
                  <a16:creationId xmlns:a16="http://schemas.microsoft.com/office/drawing/2014/main" id="{44D1C4D5-BA50-6ACB-889E-CE2C0A0A86A3}"/>
                </a:ext>
              </a:extLst>
            </p:cNvPr>
            <p:cNvGrpSpPr/>
            <p:nvPr/>
          </p:nvGrpSpPr>
          <p:grpSpPr>
            <a:xfrm>
              <a:off x="604982" y="4047185"/>
              <a:ext cx="3348181" cy="1631216"/>
              <a:chOff x="604982" y="3909655"/>
              <a:chExt cx="3348181" cy="1631216"/>
            </a:xfrm>
          </p:grpSpPr>
          <p:pic>
            <p:nvPicPr>
              <p:cNvPr id="43" name="Grafik 42" descr="Vertrag Silhouette">
                <a:extLst>
                  <a:ext uri="{FF2B5EF4-FFF2-40B4-BE49-F238E27FC236}">
                    <a16:creationId xmlns:a16="http://schemas.microsoft.com/office/drawing/2014/main" id="{F1A195F4-613C-87BB-6B3D-7F1324AB8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44" name="Grafik 43" descr="Hinzufügen mit einfarbiger Füllung">
                <a:extLst>
                  <a:ext uri="{FF2B5EF4-FFF2-40B4-BE49-F238E27FC236}">
                    <a16:creationId xmlns:a16="http://schemas.microsoft.com/office/drawing/2014/main" id="{ABCB7CA2-49C9-0D84-4380-E1EFF9FA16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45" name="Textfeld 44">
                <a:extLst>
                  <a:ext uri="{FF2B5EF4-FFF2-40B4-BE49-F238E27FC236}">
                    <a16:creationId xmlns:a16="http://schemas.microsoft.com/office/drawing/2014/main" id="{60BD5D48-21DA-94E4-D5F4-1D11B34D9BF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37" name="Grafik 36" descr="Benutzer Silhouette">
              <a:extLst>
                <a:ext uri="{FF2B5EF4-FFF2-40B4-BE49-F238E27FC236}">
                  <a16:creationId xmlns:a16="http://schemas.microsoft.com/office/drawing/2014/main" id="{F8C15D4D-F7F8-4FBF-1854-73CD5D8F24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38" name="Textfeld 37">
              <a:extLst>
                <a:ext uri="{FF2B5EF4-FFF2-40B4-BE49-F238E27FC236}">
                  <a16:creationId xmlns:a16="http://schemas.microsoft.com/office/drawing/2014/main" id="{A364621E-159E-31C2-D6FB-88CF460D2EFD}"/>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39" name="Textfeld 38">
              <a:extLst>
                <a:ext uri="{FF2B5EF4-FFF2-40B4-BE49-F238E27FC236}">
                  <a16:creationId xmlns:a16="http://schemas.microsoft.com/office/drawing/2014/main" id="{4FB0082F-71C5-CD7E-ED55-163E71A699E1}"/>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40" name="Textfeld 39">
              <a:extLst>
                <a:ext uri="{FF2B5EF4-FFF2-40B4-BE49-F238E27FC236}">
                  <a16:creationId xmlns:a16="http://schemas.microsoft.com/office/drawing/2014/main" id="{C70B6207-0131-492B-7E3D-54798CA54F07}"/>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41" name="Grafik 40" descr="Funkmast mit einfarbiger Füllung">
              <a:extLst>
                <a:ext uri="{FF2B5EF4-FFF2-40B4-BE49-F238E27FC236}">
                  <a16:creationId xmlns:a16="http://schemas.microsoft.com/office/drawing/2014/main" id="{F7D6D87B-83A2-1376-F172-72805E28F1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42" name="Textfeld 41">
              <a:extLst>
                <a:ext uri="{FF2B5EF4-FFF2-40B4-BE49-F238E27FC236}">
                  <a16:creationId xmlns:a16="http://schemas.microsoft.com/office/drawing/2014/main" id="{2BC4E069-093B-DABC-4019-D9A6A606B620}"/>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420668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5C0BC24-5F59-4743-098B-1E4BB87499EE}"/>
              </a:ext>
            </a:extLst>
          </p:cNvPr>
          <p:cNvSpPr>
            <a:spLocks noGrp="1"/>
          </p:cNvSpPr>
          <p:nvPr>
            <p:ph type="body" sz="quarter" idx="10"/>
          </p:nvPr>
        </p:nvSpPr>
        <p:spPr/>
        <p:txBody>
          <a:bodyPr/>
          <a:lstStyle/>
          <a:p>
            <a:r>
              <a:rPr lang="de-DE" b="1" dirty="0"/>
              <a:t>VC107 Darf ein Funkamateur seine Amateurfunkzulassung vorübergehend einer anderen Person übertragen? Die Amateurfunkzulassung ist ...</a:t>
            </a:r>
          </a:p>
          <a:p>
            <a:endParaRPr lang="de-DE" dirty="0"/>
          </a:p>
          <a:p>
            <a:r>
              <a:rPr lang="de-DE" u="sng" dirty="0"/>
              <a:t>A an die in der Zulassungsurkunde angegebene Person gebunden und nicht übertragbar.</a:t>
            </a:r>
            <a:endParaRPr lang="en-GB" u="sng" dirty="0"/>
          </a:p>
        </p:txBody>
      </p:sp>
      <p:sp>
        <p:nvSpPr>
          <p:cNvPr id="3" name="Textfeld 2">
            <a:extLst>
              <a:ext uri="{FF2B5EF4-FFF2-40B4-BE49-F238E27FC236}">
                <a16:creationId xmlns:a16="http://schemas.microsoft.com/office/drawing/2014/main" id="{215293AA-F073-8700-6A66-2A4147CE5E8A}"/>
              </a:ext>
            </a:extLst>
          </p:cNvPr>
          <p:cNvSpPr txBox="1"/>
          <p:nvPr/>
        </p:nvSpPr>
        <p:spPr>
          <a:xfrm>
            <a:off x="0" y="2059200"/>
            <a:ext cx="6096000" cy="2246769"/>
          </a:xfrm>
          <a:prstGeom prst="rect">
            <a:avLst/>
          </a:prstGeom>
          <a:noFill/>
        </p:spPr>
        <p:txBody>
          <a:bodyPr wrap="square" rtlCol="0">
            <a:spAutoFit/>
          </a:bodyPr>
          <a:lstStyle/>
          <a:p>
            <a:r>
              <a:rPr lang="de-DE" sz="2000" dirty="0"/>
              <a:t>Die Antwort ist im Prinzip erstmal: NEIN. Ein Mensch erlangt Zeugnis und Zulassung für den Amateurfunk und kann dies nicht auf einen anderen Übertragen. </a:t>
            </a:r>
          </a:p>
          <a:p>
            <a:r>
              <a:rPr lang="de-DE" sz="2000" dirty="0"/>
              <a:t>Wichtig: Nicht mit Ausbildungsbetrieb verwechseln! Hier nutzen die Azubis eventuell das Rufzeichen des Ausbildenden, aber dieser ist vor Ort und behält die Verantwortung und die Zulassung. </a:t>
            </a:r>
            <a:endParaRPr lang="en-GB" sz="2000" dirty="0"/>
          </a:p>
        </p:txBody>
      </p:sp>
      <p:sp>
        <p:nvSpPr>
          <p:cNvPr id="4" name="Textfeld 3">
            <a:extLst>
              <a:ext uri="{FF2B5EF4-FFF2-40B4-BE49-F238E27FC236}">
                <a16:creationId xmlns:a16="http://schemas.microsoft.com/office/drawing/2014/main" id="{7CD077B1-14F5-26C4-5AFF-CF0A360A57FB}"/>
              </a:ext>
            </a:extLst>
          </p:cNvPr>
          <p:cNvSpPr txBox="1"/>
          <p:nvPr/>
        </p:nvSpPr>
        <p:spPr>
          <a:xfrm>
            <a:off x="6096000" y="2059200"/>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5" name="Textfeld 4">
            <a:extLst>
              <a:ext uri="{FF2B5EF4-FFF2-40B4-BE49-F238E27FC236}">
                <a16:creationId xmlns:a16="http://schemas.microsoft.com/office/drawing/2014/main" id="{4065D371-CDA9-50EB-1041-230D4E2C5003}"/>
              </a:ext>
            </a:extLst>
          </p:cNvPr>
          <p:cNvSpPr txBox="1"/>
          <p:nvPr/>
        </p:nvSpPr>
        <p:spPr>
          <a:xfrm>
            <a:off x="692727" y="4922982"/>
            <a:ext cx="3426691" cy="1477328"/>
          </a:xfrm>
          <a:prstGeom prst="rect">
            <a:avLst/>
          </a:prstGeom>
          <a:noFill/>
        </p:spPr>
        <p:txBody>
          <a:bodyPr wrap="square" rtlCol="0">
            <a:spAutoFit/>
          </a:bodyPr>
          <a:lstStyle/>
          <a:p>
            <a:r>
              <a:rPr lang="de-DE" dirty="0"/>
              <a:t>IDEE: </a:t>
            </a:r>
            <a:r>
              <a:rPr lang="de-DE" dirty="0" err="1"/>
              <a:t>bild</a:t>
            </a:r>
            <a:r>
              <a:rPr lang="de-DE" dirty="0"/>
              <a:t> von Rufzeicheninhaber und Azubi =&gt; Azubi funkt mit Rufzeichen und Haken (grün)</a:t>
            </a:r>
          </a:p>
          <a:p>
            <a:r>
              <a:rPr lang="de-DE" dirty="0"/>
              <a:t>Azubi alleine =&gt; Azubi funkt mit Rufzeichen und Kreuz (rot)</a:t>
            </a:r>
            <a:endParaRPr lang="en-GB" dirty="0"/>
          </a:p>
        </p:txBody>
      </p:sp>
    </p:spTree>
    <p:extLst>
      <p:ext uri="{BB962C8B-B14F-4D97-AF65-F5344CB8AC3E}">
        <p14:creationId xmlns:p14="http://schemas.microsoft.com/office/powerpoint/2010/main" val="427480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8C4EE7-0E4C-5020-D942-158ED63CAC34}"/>
              </a:ext>
            </a:extLst>
          </p:cNvPr>
          <p:cNvSpPr>
            <a:spLocks noGrp="1"/>
          </p:cNvSpPr>
          <p:nvPr>
            <p:ph type="body" sz="quarter" idx="10"/>
          </p:nvPr>
        </p:nvSpPr>
        <p:spPr/>
        <p:txBody>
          <a:bodyPr/>
          <a:lstStyle/>
          <a:p>
            <a:r>
              <a:rPr lang="de-DE" b="1" dirty="0"/>
              <a:t>VC108 Ist nach dem Amateurfunkgesetz (AFuG) für die Erteilung einer Amateurfunkzulassung ein Mindestalter erforderlich?</a:t>
            </a:r>
          </a:p>
          <a:p>
            <a:endParaRPr lang="de-DE" dirty="0"/>
          </a:p>
          <a:p>
            <a:r>
              <a:rPr lang="de-DE" u="sng" dirty="0"/>
              <a:t>A Das Amateurfunkgesetz (AFuG) sieht kein Mindestalter vor.</a:t>
            </a:r>
            <a:endParaRPr lang="en-GB" u="sng" dirty="0"/>
          </a:p>
        </p:txBody>
      </p:sp>
      <p:sp>
        <p:nvSpPr>
          <p:cNvPr id="3" name="Textfeld 2">
            <a:extLst>
              <a:ext uri="{FF2B5EF4-FFF2-40B4-BE49-F238E27FC236}">
                <a16:creationId xmlns:a16="http://schemas.microsoft.com/office/drawing/2014/main" id="{40D2D9D7-31FF-2471-BF68-644FD7378EC7}"/>
              </a:ext>
            </a:extLst>
          </p:cNvPr>
          <p:cNvSpPr txBox="1"/>
          <p:nvPr/>
        </p:nvSpPr>
        <p:spPr>
          <a:xfrm>
            <a:off x="0" y="1874982"/>
            <a:ext cx="6096000" cy="1015663"/>
          </a:xfrm>
          <a:prstGeom prst="rect">
            <a:avLst/>
          </a:prstGeom>
          <a:noFill/>
        </p:spPr>
        <p:txBody>
          <a:bodyPr wrap="square" rtlCol="0">
            <a:spAutoFit/>
          </a:bodyPr>
          <a:lstStyle/>
          <a:p>
            <a:r>
              <a:rPr lang="de-DE" sz="2000" dirty="0"/>
              <a:t>Obwohl Männer im AFU typischerweise als „Old Man“ (alter Mann) kurz OM bezeichnet werden, dürfen auch Kinder schon eine Lizenz machen. </a:t>
            </a:r>
            <a:endParaRPr lang="en-GB" sz="2000" dirty="0"/>
          </a:p>
        </p:txBody>
      </p:sp>
      <p:sp>
        <p:nvSpPr>
          <p:cNvPr id="4" name="Textfeld 3">
            <a:extLst>
              <a:ext uri="{FF2B5EF4-FFF2-40B4-BE49-F238E27FC236}">
                <a16:creationId xmlns:a16="http://schemas.microsoft.com/office/drawing/2014/main" id="{B17FE1BC-BAB1-D070-8499-111E1D5B683C}"/>
              </a:ext>
            </a:extLst>
          </p:cNvPr>
          <p:cNvSpPr txBox="1"/>
          <p:nvPr/>
        </p:nvSpPr>
        <p:spPr>
          <a:xfrm>
            <a:off x="0" y="3026664"/>
            <a:ext cx="6096000" cy="1200329"/>
          </a:xfrm>
          <a:prstGeom prst="rect">
            <a:avLst/>
          </a:prstGeom>
          <a:noFill/>
        </p:spPr>
        <p:txBody>
          <a:bodyPr wrap="square" rtlCol="0">
            <a:spAutoFit/>
          </a:bodyPr>
          <a:lstStyle/>
          <a:p>
            <a:r>
              <a:rPr lang="en-GB" dirty="0"/>
              <a:t>2022 war DH9FD </a:t>
            </a:r>
            <a:r>
              <a:rPr lang="en-GB" dirty="0" err="1"/>
              <a:t>mit</a:t>
            </a:r>
            <a:r>
              <a:rPr lang="en-GB" dirty="0"/>
              <a:t> 13 Jahren die </a:t>
            </a:r>
            <a:r>
              <a:rPr lang="en-GB" dirty="0" err="1"/>
              <a:t>jüngste</a:t>
            </a:r>
            <a:r>
              <a:rPr lang="en-GB" dirty="0"/>
              <a:t> </a:t>
            </a:r>
            <a:r>
              <a:rPr lang="en-GB" dirty="0" err="1"/>
              <a:t>Rufzeicheninhaber:in</a:t>
            </a:r>
            <a:r>
              <a:rPr lang="en-GB" dirty="0"/>
              <a:t> </a:t>
            </a:r>
            <a:r>
              <a:rPr lang="en-GB" dirty="0" err="1"/>
              <a:t>Deutschlands</a:t>
            </a:r>
            <a:r>
              <a:rPr lang="en-GB" dirty="0"/>
              <a:t>.</a:t>
            </a:r>
          </a:p>
          <a:p>
            <a:r>
              <a:rPr lang="en-GB" dirty="0"/>
              <a:t>2023 </a:t>
            </a:r>
            <a:r>
              <a:rPr lang="en-GB" dirty="0" err="1"/>
              <a:t>kam</a:t>
            </a:r>
            <a:r>
              <a:rPr lang="en-GB" dirty="0"/>
              <a:t> DO9JF </a:t>
            </a:r>
            <a:r>
              <a:rPr lang="en-GB" dirty="0" err="1"/>
              <a:t>mit</a:t>
            </a:r>
            <a:r>
              <a:rPr lang="en-GB" dirty="0"/>
              <a:t> 12 Jahren </a:t>
            </a:r>
            <a:r>
              <a:rPr lang="en-GB" dirty="0" err="1"/>
              <a:t>hinzu</a:t>
            </a:r>
            <a:r>
              <a:rPr lang="en-GB" dirty="0"/>
              <a:t>, </a:t>
            </a:r>
            <a:r>
              <a:rPr lang="en-GB" dirty="0" err="1"/>
              <a:t>gefolgt</a:t>
            </a:r>
            <a:r>
              <a:rPr lang="en-GB" dirty="0"/>
              <a:t> von DN9MM (12 Jahre) </a:t>
            </a:r>
            <a:r>
              <a:rPr lang="en-GB" dirty="0" err="1"/>
              <a:t>im</a:t>
            </a:r>
            <a:r>
              <a:rPr lang="en-GB" dirty="0"/>
              <a:t> Jahr 2024.</a:t>
            </a:r>
          </a:p>
        </p:txBody>
      </p:sp>
      <p:sp>
        <p:nvSpPr>
          <p:cNvPr id="5" name="Textfeld 4">
            <a:extLst>
              <a:ext uri="{FF2B5EF4-FFF2-40B4-BE49-F238E27FC236}">
                <a16:creationId xmlns:a16="http://schemas.microsoft.com/office/drawing/2014/main" id="{B876D885-3696-1CDB-CF2B-A48B3247B544}"/>
              </a:ext>
            </a:extLst>
          </p:cNvPr>
          <p:cNvSpPr txBox="1"/>
          <p:nvPr/>
        </p:nvSpPr>
        <p:spPr>
          <a:xfrm>
            <a:off x="5821124" y="2983345"/>
            <a:ext cx="6370875"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6" name="Gruppieren 5">
            <a:extLst>
              <a:ext uri="{FF2B5EF4-FFF2-40B4-BE49-F238E27FC236}">
                <a16:creationId xmlns:a16="http://schemas.microsoft.com/office/drawing/2014/main" id="{AEC3C0A9-E890-FD91-A651-8C9E26C9811B}"/>
              </a:ext>
            </a:extLst>
          </p:cNvPr>
          <p:cNvGrpSpPr/>
          <p:nvPr/>
        </p:nvGrpSpPr>
        <p:grpSpPr>
          <a:xfrm>
            <a:off x="2042615" y="4627019"/>
            <a:ext cx="8106769" cy="1855511"/>
            <a:chOff x="2209890" y="4537356"/>
            <a:chExt cx="8106769" cy="1855511"/>
          </a:xfrm>
        </p:grpSpPr>
        <p:pic>
          <p:nvPicPr>
            <p:cNvPr id="7" name="Grafik 6" descr="Abschlusshut Silhouette">
              <a:extLst>
                <a:ext uri="{FF2B5EF4-FFF2-40B4-BE49-F238E27FC236}">
                  <a16:creationId xmlns:a16="http://schemas.microsoft.com/office/drawing/2014/main" id="{E53E627E-5CCD-009D-4A5F-EA5943E710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8" name="Grafik 7" descr="Gedanken Silhouette">
              <a:extLst>
                <a:ext uri="{FF2B5EF4-FFF2-40B4-BE49-F238E27FC236}">
                  <a16:creationId xmlns:a16="http://schemas.microsoft.com/office/drawing/2014/main" id="{74F4691F-6AC0-31F3-9FDE-A2A6E1ACF5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9" name="Grafik 8" descr="Fragezeichen Silhouette">
              <a:extLst>
                <a:ext uri="{FF2B5EF4-FFF2-40B4-BE49-F238E27FC236}">
                  <a16:creationId xmlns:a16="http://schemas.microsoft.com/office/drawing/2014/main" id="{B2D55419-BE08-F684-06FF-1F55310113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0" name="Grafik 9" descr="Hinzufügen mit einfarbiger Füllung">
              <a:extLst>
                <a:ext uri="{FF2B5EF4-FFF2-40B4-BE49-F238E27FC236}">
                  <a16:creationId xmlns:a16="http://schemas.microsoft.com/office/drawing/2014/main" id="{FE5FE656-EFDC-7DBF-E5CF-E283B5FFE3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1" name="Grafik 10" descr="Klassenzimmer mit einfarbiger Füllung">
              <a:extLst>
                <a:ext uri="{FF2B5EF4-FFF2-40B4-BE49-F238E27FC236}">
                  <a16:creationId xmlns:a16="http://schemas.microsoft.com/office/drawing/2014/main" id="{096016C2-D7F4-8241-BDB4-3C9B7A48DA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2" name="Grafik 11" descr="Idee Silhouette">
              <a:extLst>
                <a:ext uri="{FF2B5EF4-FFF2-40B4-BE49-F238E27FC236}">
                  <a16:creationId xmlns:a16="http://schemas.microsoft.com/office/drawing/2014/main" id="{A6DC27BF-98D6-6342-F81D-DFA89DC1B36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3" name="Grafik 12" descr="Geöffnetes Buch Silhouette">
              <a:extLst>
                <a:ext uri="{FF2B5EF4-FFF2-40B4-BE49-F238E27FC236}">
                  <a16:creationId xmlns:a16="http://schemas.microsoft.com/office/drawing/2014/main" id="{B557772E-9A44-5722-D729-8A72319FDD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4" name="Grafik 13" descr="Fernstudium Sprache Silhouette">
              <a:extLst>
                <a:ext uri="{FF2B5EF4-FFF2-40B4-BE49-F238E27FC236}">
                  <a16:creationId xmlns:a16="http://schemas.microsoft.com/office/drawing/2014/main" id="{9A956C41-B249-B0DB-3F4A-BDED1119AA1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5" name="Textfeld 14">
              <a:extLst>
                <a:ext uri="{FF2B5EF4-FFF2-40B4-BE49-F238E27FC236}">
                  <a16:creationId xmlns:a16="http://schemas.microsoft.com/office/drawing/2014/main" id="{72FFBF7A-8E68-5B01-0316-EF33FCB52CDE}"/>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6" name="Grafik 15" descr="Vertrag Silhouette">
              <a:extLst>
                <a:ext uri="{FF2B5EF4-FFF2-40B4-BE49-F238E27FC236}">
                  <a16:creationId xmlns:a16="http://schemas.microsoft.com/office/drawing/2014/main" id="{3E6E94A8-B588-939B-1E34-C7D4AEF7D01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7" name="Grafik 16" descr="Schriftrolle Silhouette">
              <a:extLst>
                <a:ext uri="{FF2B5EF4-FFF2-40B4-BE49-F238E27FC236}">
                  <a16:creationId xmlns:a16="http://schemas.microsoft.com/office/drawing/2014/main" id="{57002BC9-9A47-0EE0-1C16-1E0111AC449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8" name="Grafik 17" descr="Feuerwerk Silhouette">
              <a:extLst>
                <a:ext uri="{FF2B5EF4-FFF2-40B4-BE49-F238E27FC236}">
                  <a16:creationId xmlns:a16="http://schemas.microsoft.com/office/drawing/2014/main" id="{8E1DD377-C1A0-1820-B224-0DFE3F8D3B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1355796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B413A7-239A-FBD5-5B4E-1B1C112BC674}"/>
              </a:ext>
            </a:extLst>
          </p:cNvPr>
          <p:cNvSpPr>
            <a:spLocks noGrp="1"/>
          </p:cNvSpPr>
          <p:nvPr>
            <p:ph type="body" sz="quarter" idx="10"/>
          </p:nvPr>
        </p:nvSpPr>
        <p:spPr/>
        <p:txBody>
          <a:bodyPr/>
          <a:lstStyle/>
          <a:p>
            <a:r>
              <a:rPr lang="de-DE" b="1" dirty="0"/>
              <a:t>VC109 Welches Recht haben Funkamateure in Bezug auf den Betrieb von Sendeanlagen? Ein Funkamateur ...</a:t>
            </a:r>
          </a:p>
          <a:p>
            <a:endParaRPr lang="de-DE" dirty="0"/>
          </a:p>
          <a:p>
            <a:r>
              <a:rPr lang="de-DE" u="sng" dirty="0"/>
              <a:t>A ist berechtigt, im Handel erhältliche, selbst gefertigte oder auf Amateurfunkfrequenzen umgebaute Sendeanlagen zu betreiben.</a:t>
            </a:r>
            <a:endParaRPr lang="en-GB" u="sng" dirty="0"/>
          </a:p>
        </p:txBody>
      </p:sp>
      <p:sp>
        <p:nvSpPr>
          <p:cNvPr id="3" name="Textfeld 2">
            <a:extLst>
              <a:ext uri="{FF2B5EF4-FFF2-40B4-BE49-F238E27FC236}">
                <a16:creationId xmlns:a16="http://schemas.microsoft.com/office/drawing/2014/main" id="{1D536B89-9A5C-094F-1FB1-3A59E74F2D40}"/>
              </a:ext>
            </a:extLst>
          </p:cNvPr>
          <p:cNvSpPr txBox="1"/>
          <p:nvPr/>
        </p:nvSpPr>
        <p:spPr>
          <a:xfrm>
            <a:off x="0" y="2059200"/>
            <a:ext cx="6096000" cy="1631216"/>
          </a:xfrm>
          <a:prstGeom prst="rect">
            <a:avLst/>
          </a:prstGeom>
          <a:noFill/>
        </p:spPr>
        <p:txBody>
          <a:bodyPr wrap="square" rtlCol="0">
            <a:spAutoFit/>
          </a:bodyPr>
          <a:lstStyle/>
          <a:p>
            <a:r>
              <a:rPr lang="de-DE" sz="2000" dirty="0"/>
              <a:t>Das „Recht zu basteln“ ist eines der größten Rechte der </a:t>
            </a:r>
            <a:r>
              <a:rPr lang="de-DE" sz="2000" dirty="0" err="1"/>
              <a:t>Funkamateur:innen</a:t>
            </a:r>
            <a:r>
              <a:rPr lang="de-DE" sz="2000" dirty="0"/>
              <a:t>. In den </a:t>
            </a:r>
            <a:r>
              <a:rPr lang="de-DE" sz="2000" dirty="0" err="1"/>
              <a:t>meißten</a:t>
            </a:r>
            <a:r>
              <a:rPr lang="de-DE" sz="2000" dirty="0"/>
              <a:t> anderen Fällen haben die Hersteller bzw. Geräte die Verantwortung, hier liegt die Verantwortung bei den Menschen, die die Funkgeräte betreiben. </a:t>
            </a:r>
            <a:endParaRPr lang="en-GB" sz="2000" dirty="0"/>
          </a:p>
        </p:txBody>
      </p:sp>
      <p:sp>
        <p:nvSpPr>
          <p:cNvPr id="4" name="Textfeld 3">
            <a:extLst>
              <a:ext uri="{FF2B5EF4-FFF2-40B4-BE49-F238E27FC236}">
                <a16:creationId xmlns:a16="http://schemas.microsoft.com/office/drawing/2014/main" id="{268A3AE1-6F46-DA9B-983F-30D8676FCDA1}"/>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benötigt in keinem Fall eine Standortbescheinigung der BNetzA für seine Amateurfunkstelle. </a:t>
            </a:r>
            <a:r>
              <a:rPr lang="de-DE" sz="2000" b="1" dirty="0">
                <a:solidFill>
                  <a:srgbClr val="FF0000"/>
                </a:solidFill>
              </a:rPr>
              <a:t>X</a:t>
            </a:r>
          </a:p>
          <a:p>
            <a:r>
              <a:rPr lang="de-DE" sz="2000" dirty="0"/>
              <a:t>Über 10W EIRP (siehe Technik) brauchen auch wir z.B. eine Standortbescheinigung. </a:t>
            </a:r>
          </a:p>
          <a:p>
            <a:endParaRPr lang="de-DE" sz="2000" dirty="0"/>
          </a:p>
          <a:p>
            <a:r>
              <a:rPr lang="de-DE" sz="2000" b="1" dirty="0">
                <a:solidFill>
                  <a:srgbClr val="FF0000"/>
                </a:solidFill>
              </a:rPr>
              <a:t>X</a:t>
            </a:r>
            <a:r>
              <a:rPr lang="de-DE" sz="2000" dirty="0"/>
              <a:t> muss die einschlägigen Bestimmungen der BNetzA zur elektrischen Sicherheit nicht beachten. </a:t>
            </a:r>
            <a:r>
              <a:rPr lang="de-DE" sz="2000" b="1" dirty="0">
                <a:solidFill>
                  <a:srgbClr val="FF0000"/>
                </a:solidFill>
              </a:rPr>
              <a:t>X </a:t>
            </a:r>
          </a:p>
          <a:p>
            <a:r>
              <a:rPr lang="de-DE" sz="2000" dirty="0"/>
              <a:t>Sicherheitsregeln gelten am Ende immer.</a:t>
            </a:r>
          </a:p>
          <a:p>
            <a:endParaRPr lang="de-DE" sz="2000" b="1" dirty="0">
              <a:solidFill>
                <a:srgbClr val="FF0000"/>
              </a:solidFill>
            </a:endParaRPr>
          </a:p>
          <a:p>
            <a:r>
              <a:rPr lang="de-DE" sz="2000" b="1" dirty="0">
                <a:solidFill>
                  <a:srgbClr val="FF0000"/>
                </a:solidFill>
              </a:rPr>
              <a:t>X</a:t>
            </a:r>
            <a:r>
              <a:rPr lang="de-DE" sz="2000" dirty="0"/>
              <a:t>  darf mit seiner Amateurfunkstelle jederzeit Nachrichten für und an Dritte übermitteln, die nicht den Amateurfunkdienst betreffen. </a:t>
            </a:r>
            <a:r>
              <a:rPr lang="de-DE" sz="2000" b="1" dirty="0">
                <a:solidFill>
                  <a:srgbClr val="FF0000"/>
                </a:solidFill>
              </a:rPr>
              <a:t>X</a:t>
            </a:r>
          </a:p>
          <a:p>
            <a:r>
              <a:rPr lang="de-DE" sz="2000" dirty="0"/>
              <a:t>Widerspricht dem AFuG und den RR (VA 102). Keine Kommunikationsdienstleistungen!</a:t>
            </a:r>
          </a:p>
        </p:txBody>
      </p:sp>
      <p:sp>
        <p:nvSpPr>
          <p:cNvPr id="5" name="Textfeld 4">
            <a:extLst>
              <a:ext uri="{FF2B5EF4-FFF2-40B4-BE49-F238E27FC236}">
                <a16:creationId xmlns:a16="http://schemas.microsoft.com/office/drawing/2014/main" id="{0E552B5F-7485-312A-C924-68C33A5F2463}"/>
              </a:ext>
            </a:extLst>
          </p:cNvPr>
          <p:cNvSpPr txBox="1"/>
          <p:nvPr/>
        </p:nvSpPr>
        <p:spPr>
          <a:xfrm>
            <a:off x="438912" y="4178808"/>
            <a:ext cx="5047488" cy="646331"/>
          </a:xfrm>
          <a:prstGeom prst="rect">
            <a:avLst/>
          </a:prstGeom>
          <a:noFill/>
        </p:spPr>
        <p:txBody>
          <a:bodyPr wrap="square" rtlCol="0">
            <a:spAutoFit/>
          </a:bodyPr>
          <a:lstStyle/>
          <a:p>
            <a:r>
              <a:rPr lang="de-DE" dirty="0"/>
              <a:t>Idee: simple Skizze eines stark </a:t>
            </a:r>
            <a:r>
              <a:rPr lang="de-DE" dirty="0" err="1"/>
              <a:t>verbastelten</a:t>
            </a:r>
            <a:r>
              <a:rPr lang="de-DE" dirty="0"/>
              <a:t> Funkgeräts, dennoch mit grünem Haken</a:t>
            </a:r>
            <a:endParaRPr lang="en-GB" dirty="0"/>
          </a:p>
        </p:txBody>
      </p:sp>
    </p:spTree>
    <p:extLst>
      <p:ext uri="{BB962C8B-B14F-4D97-AF65-F5344CB8AC3E}">
        <p14:creationId xmlns:p14="http://schemas.microsoft.com/office/powerpoint/2010/main" val="1152672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5E021D-C8DA-2240-2EBD-CDCA178F787D}"/>
              </a:ext>
            </a:extLst>
          </p:cNvPr>
          <p:cNvSpPr>
            <a:spLocks noGrp="1"/>
          </p:cNvSpPr>
          <p:nvPr>
            <p:ph type="body" sz="quarter" idx="10"/>
          </p:nvPr>
        </p:nvSpPr>
        <p:spPr/>
        <p:txBody>
          <a:bodyPr/>
          <a:lstStyle/>
          <a:p>
            <a:r>
              <a:rPr lang="de-DE" b="1" dirty="0"/>
              <a:t>VC110 Was gilt für Funkamateure hinsichtlich der Frequenznutzung? Ein Funkamateur darf mit seiner Amateurfunkstelle ...</a:t>
            </a:r>
          </a:p>
          <a:p>
            <a:endParaRPr lang="de-DE" dirty="0"/>
          </a:p>
          <a:p>
            <a:r>
              <a:rPr lang="de-DE" u="sng" dirty="0"/>
              <a:t>A auf den für den Amateurfunkdienst ausgewiesenen Frequenzen senden.</a:t>
            </a:r>
            <a:endParaRPr lang="en-GB" u="sng" dirty="0"/>
          </a:p>
        </p:txBody>
      </p:sp>
      <p:sp>
        <p:nvSpPr>
          <p:cNvPr id="3" name="Textfeld 2">
            <a:extLst>
              <a:ext uri="{FF2B5EF4-FFF2-40B4-BE49-F238E27FC236}">
                <a16:creationId xmlns:a16="http://schemas.microsoft.com/office/drawing/2014/main" id="{D7414BA6-3A7E-2F1B-2400-85DEF92473BC}"/>
              </a:ext>
            </a:extLst>
          </p:cNvPr>
          <p:cNvSpPr txBox="1"/>
          <p:nvPr/>
        </p:nvSpPr>
        <p:spPr>
          <a:xfrm>
            <a:off x="0" y="2059200"/>
            <a:ext cx="6096000" cy="1015663"/>
          </a:xfrm>
          <a:prstGeom prst="rect">
            <a:avLst/>
          </a:prstGeom>
          <a:noFill/>
        </p:spPr>
        <p:txBody>
          <a:bodyPr wrap="square" rtlCol="0">
            <a:spAutoFit/>
          </a:bodyPr>
          <a:lstStyle/>
          <a:p>
            <a:r>
              <a:rPr lang="de-DE" sz="2000" dirty="0"/>
              <a:t>Die Antwort könnte „zu einfach“ klingen, aber sie ist natürlich richtig. Wo wenn nicht dort, dürften wir senden?</a:t>
            </a:r>
            <a:endParaRPr lang="en-GB" sz="2000" dirty="0"/>
          </a:p>
        </p:txBody>
      </p:sp>
      <p:sp>
        <p:nvSpPr>
          <p:cNvPr id="4" name="Textfeld 3">
            <a:extLst>
              <a:ext uri="{FF2B5EF4-FFF2-40B4-BE49-F238E27FC236}">
                <a16:creationId xmlns:a16="http://schemas.microsoft.com/office/drawing/2014/main" id="{8B71900B-4452-8979-7C8A-F74F9BA53E8B}"/>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auf allen für seine ITU-Region zugelassenen Frequenzen senden. </a:t>
            </a:r>
            <a:r>
              <a:rPr lang="de-DE" sz="2000" b="1" dirty="0">
                <a:solidFill>
                  <a:srgbClr val="FF0000"/>
                </a:solidFill>
              </a:rPr>
              <a:t>X</a:t>
            </a:r>
          </a:p>
          <a:p>
            <a:r>
              <a:rPr lang="de-DE" sz="2000" dirty="0"/>
              <a:t>Die ITU regelt und koordiniert, aber am Ende kann sie nicht das nationale Gesetz bestimmen.</a:t>
            </a:r>
          </a:p>
          <a:p>
            <a:endParaRPr lang="de-DE" sz="2000" dirty="0"/>
          </a:p>
          <a:p>
            <a:r>
              <a:rPr lang="de-DE" sz="2000" b="1" dirty="0">
                <a:solidFill>
                  <a:srgbClr val="FF0000"/>
                </a:solidFill>
              </a:rPr>
              <a:t>X</a:t>
            </a:r>
            <a:r>
              <a:rPr lang="de-DE" sz="2000" dirty="0"/>
              <a:t> beliebige Frequenzen nutzen, sofern keine anderen Funkdienste gestört werden. </a:t>
            </a:r>
            <a:r>
              <a:rPr lang="de-DE" sz="2000" b="1" dirty="0">
                <a:solidFill>
                  <a:srgbClr val="FF0000"/>
                </a:solidFill>
              </a:rPr>
              <a:t>X </a:t>
            </a:r>
          </a:p>
          <a:p>
            <a:r>
              <a:rPr lang="de-DE" sz="2000" dirty="0"/>
              <a:t>Selbst wenn, als Sender weiß man nie, welche Empfänger man erreicht und wen man alles stört.</a:t>
            </a:r>
          </a:p>
          <a:p>
            <a:endParaRPr lang="de-DE" sz="2000" b="1" dirty="0">
              <a:solidFill>
                <a:srgbClr val="FF0000"/>
              </a:solidFill>
            </a:endParaRPr>
          </a:p>
          <a:p>
            <a:r>
              <a:rPr lang="de-DE" sz="2000" b="1" dirty="0">
                <a:solidFill>
                  <a:srgbClr val="FF0000"/>
                </a:solidFill>
              </a:rPr>
              <a:t>X</a:t>
            </a:r>
            <a:r>
              <a:rPr lang="de-DE" sz="2000" dirty="0"/>
              <a:t>  im Rahmen einer Notfunkübung auch auf nicht für den Amateurfunkdienst ausgewiesenen Frequenzen </a:t>
            </a:r>
            <a:r>
              <a:rPr lang="de-DE" sz="2000" dirty="0" err="1"/>
              <a:t>senden.</a:t>
            </a:r>
            <a:r>
              <a:rPr lang="de-DE" sz="2000" b="1" dirty="0" err="1">
                <a:solidFill>
                  <a:srgbClr val="FF0000"/>
                </a:solidFill>
              </a:rPr>
              <a:t>X</a:t>
            </a:r>
            <a:endParaRPr lang="de-DE" sz="2000" b="1" dirty="0">
              <a:solidFill>
                <a:srgbClr val="FF0000"/>
              </a:solidFill>
            </a:endParaRPr>
          </a:p>
          <a:p>
            <a:r>
              <a:rPr lang="de-DE" sz="2000" dirty="0"/>
              <a:t>„Not kennt kein Gebot“ gilt nicht für Übungen!</a:t>
            </a:r>
          </a:p>
        </p:txBody>
      </p:sp>
      <p:sp>
        <p:nvSpPr>
          <p:cNvPr id="5" name="Textfeld 4">
            <a:extLst>
              <a:ext uri="{FF2B5EF4-FFF2-40B4-BE49-F238E27FC236}">
                <a16:creationId xmlns:a16="http://schemas.microsoft.com/office/drawing/2014/main" id="{7D6854A4-560C-2970-6D25-BCD432F230D4}"/>
              </a:ext>
            </a:extLst>
          </p:cNvPr>
          <p:cNvSpPr txBox="1"/>
          <p:nvPr/>
        </p:nvSpPr>
        <p:spPr>
          <a:xfrm>
            <a:off x="-38862" y="3535093"/>
            <a:ext cx="1097280" cy="707886"/>
          </a:xfrm>
          <a:prstGeom prst="rect">
            <a:avLst/>
          </a:prstGeom>
          <a:noFill/>
        </p:spPr>
        <p:txBody>
          <a:bodyPr wrap="square" rtlCol="0">
            <a:spAutoFit/>
          </a:bodyPr>
          <a:lstStyle/>
          <a:p>
            <a:pPr algn="ctr"/>
            <a:r>
              <a:rPr lang="de-DE" sz="4000" dirty="0"/>
              <a:t>AFU</a:t>
            </a:r>
            <a:endParaRPr lang="en-GB" sz="4000" dirty="0"/>
          </a:p>
        </p:txBody>
      </p:sp>
      <p:pic>
        <p:nvPicPr>
          <p:cNvPr id="7" name="Grafik 6" descr="Kreuzfahrtschiff Silhouette">
            <a:extLst>
              <a:ext uri="{FF2B5EF4-FFF2-40B4-BE49-F238E27FC236}">
                <a16:creationId xmlns:a16="http://schemas.microsoft.com/office/drawing/2014/main" id="{60606EEF-109E-4AF7-BD39-FF54C51C30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78" y="4191000"/>
            <a:ext cx="914400" cy="914400"/>
          </a:xfrm>
          <a:prstGeom prst="rect">
            <a:avLst/>
          </a:prstGeom>
        </p:spPr>
      </p:pic>
      <p:pic>
        <p:nvPicPr>
          <p:cNvPr id="9" name="Grafik 8" descr="Flugzeug Silhouette">
            <a:extLst>
              <a:ext uri="{FF2B5EF4-FFF2-40B4-BE49-F238E27FC236}">
                <a16:creationId xmlns:a16="http://schemas.microsoft.com/office/drawing/2014/main" id="{C5F7ECF1-EB61-714F-A72C-FD31A4CF86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78" y="5105400"/>
            <a:ext cx="914400" cy="914400"/>
          </a:xfrm>
          <a:prstGeom prst="rect">
            <a:avLst/>
          </a:prstGeom>
        </p:spPr>
      </p:pic>
      <p:pic>
        <p:nvPicPr>
          <p:cNvPr id="11" name="Grafik 10" descr="Krankenwagen Silhouette">
            <a:extLst>
              <a:ext uri="{FF2B5EF4-FFF2-40B4-BE49-F238E27FC236}">
                <a16:creationId xmlns:a16="http://schemas.microsoft.com/office/drawing/2014/main" id="{F7AF2F89-D80F-9C80-062A-AAC69AA7E4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578" y="6019800"/>
            <a:ext cx="914400" cy="914400"/>
          </a:xfrm>
          <a:prstGeom prst="rect">
            <a:avLst/>
          </a:prstGeom>
        </p:spPr>
      </p:pic>
      <p:pic>
        <p:nvPicPr>
          <p:cNvPr id="12" name="Grafik 11" descr="Häkchen mit einfarbiger Füllung">
            <a:extLst>
              <a:ext uri="{FF2B5EF4-FFF2-40B4-BE49-F238E27FC236}">
                <a16:creationId xmlns:a16="http://schemas.microsoft.com/office/drawing/2014/main" id="{D6F28E10-96AE-0484-4457-846FB75702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90650" y="3431836"/>
            <a:ext cx="914400" cy="914400"/>
          </a:xfrm>
          <a:prstGeom prst="rect">
            <a:avLst/>
          </a:prstGeom>
        </p:spPr>
      </p:pic>
      <p:pic>
        <p:nvPicPr>
          <p:cNvPr id="13" name="Grafik 12" descr="Schließen mit einfarbiger Füllung">
            <a:extLst>
              <a:ext uri="{FF2B5EF4-FFF2-40B4-BE49-F238E27FC236}">
                <a16:creationId xmlns:a16="http://schemas.microsoft.com/office/drawing/2014/main" id="{93E48264-3C78-879C-89D8-78388EB757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0650" y="4191000"/>
            <a:ext cx="914400" cy="914400"/>
          </a:xfrm>
          <a:prstGeom prst="rect">
            <a:avLst/>
          </a:prstGeom>
        </p:spPr>
      </p:pic>
      <p:pic>
        <p:nvPicPr>
          <p:cNvPr id="14" name="Grafik 13" descr="Schließen mit einfarbiger Füllung">
            <a:extLst>
              <a:ext uri="{FF2B5EF4-FFF2-40B4-BE49-F238E27FC236}">
                <a16:creationId xmlns:a16="http://schemas.microsoft.com/office/drawing/2014/main" id="{242E87A5-7A03-3629-7A3E-7585356FC9E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0650" y="5105400"/>
            <a:ext cx="914400" cy="914400"/>
          </a:xfrm>
          <a:prstGeom prst="rect">
            <a:avLst/>
          </a:prstGeom>
        </p:spPr>
      </p:pic>
      <p:pic>
        <p:nvPicPr>
          <p:cNvPr id="15" name="Grafik 14" descr="Schließen mit einfarbiger Füllung">
            <a:extLst>
              <a:ext uri="{FF2B5EF4-FFF2-40B4-BE49-F238E27FC236}">
                <a16:creationId xmlns:a16="http://schemas.microsoft.com/office/drawing/2014/main" id="{C434B4EA-B046-C3CD-21C0-3CB7EC271B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0650" y="6019800"/>
            <a:ext cx="914400" cy="914400"/>
          </a:xfrm>
          <a:prstGeom prst="rect">
            <a:avLst/>
          </a:prstGeom>
        </p:spPr>
      </p:pic>
      <p:pic>
        <p:nvPicPr>
          <p:cNvPr id="16" name="Grafik 15" descr="Funkmast mit einfarbiger Füllung">
            <a:extLst>
              <a:ext uri="{FF2B5EF4-FFF2-40B4-BE49-F238E27FC236}">
                <a16:creationId xmlns:a16="http://schemas.microsoft.com/office/drawing/2014/main" id="{C3B8B114-6285-E17F-860D-7087E7F5F91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90650" y="2678968"/>
            <a:ext cx="914400" cy="914400"/>
          </a:xfrm>
          <a:prstGeom prst="rect">
            <a:avLst/>
          </a:prstGeom>
        </p:spPr>
      </p:pic>
      <p:sp>
        <p:nvSpPr>
          <p:cNvPr id="17" name="Textfeld 16">
            <a:extLst>
              <a:ext uri="{FF2B5EF4-FFF2-40B4-BE49-F238E27FC236}">
                <a16:creationId xmlns:a16="http://schemas.microsoft.com/office/drawing/2014/main" id="{D81B32C1-FCD8-2E9C-B719-5B36F85B340B}"/>
              </a:ext>
            </a:extLst>
          </p:cNvPr>
          <p:cNvSpPr txBox="1"/>
          <p:nvPr/>
        </p:nvSpPr>
        <p:spPr>
          <a:xfrm>
            <a:off x="2419350" y="3598082"/>
            <a:ext cx="3676650" cy="1323439"/>
          </a:xfrm>
          <a:prstGeom prst="rect">
            <a:avLst/>
          </a:prstGeom>
          <a:noFill/>
        </p:spPr>
        <p:txBody>
          <a:bodyPr wrap="square" rtlCol="0">
            <a:spAutoFit/>
          </a:bodyPr>
          <a:lstStyle/>
          <a:p>
            <a:pPr algn="ctr"/>
            <a:r>
              <a:rPr lang="de-DE" sz="2000" dirty="0"/>
              <a:t>Die ITU gibt Teile des 4m Bandes für den AFU an, in Deutschland ist das nicht umgesetzt.</a:t>
            </a:r>
            <a:endParaRPr lang="en-GB" sz="2000" dirty="0"/>
          </a:p>
        </p:txBody>
      </p:sp>
    </p:spTree>
    <p:extLst>
      <p:ext uri="{BB962C8B-B14F-4D97-AF65-F5344CB8AC3E}">
        <p14:creationId xmlns:p14="http://schemas.microsoft.com/office/powerpoint/2010/main" val="2066032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FECF80-3956-3934-47E9-C36030EB9051}"/>
              </a:ext>
            </a:extLst>
          </p:cNvPr>
          <p:cNvSpPr>
            <a:spLocks noGrp="1"/>
          </p:cNvSpPr>
          <p:nvPr>
            <p:ph type="body" sz="quarter" idx="10"/>
          </p:nvPr>
        </p:nvSpPr>
        <p:spPr/>
        <p:txBody>
          <a:bodyPr/>
          <a:lstStyle/>
          <a:p>
            <a:r>
              <a:rPr lang="de-DE" b="1" dirty="0"/>
              <a:t>VC111 Mit welchen Funkstellen darf der Funkamateur Funkverkehr abwickeln?</a:t>
            </a:r>
          </a:p>
          <a:p>
            <a:endParaRPr lang="de-DE" dirty="0"/>
          </a:p>
          <a:p>
            <a:r>
              <a:rPr lang="de-DE" u="sng" dirty="0"/>
              <a:t>A Ausschließlich mit anderen Amateurfunkstellen</a:t>
            </a:r>
            <a:endParaRPr lang="en-GB" u="sng" dirty="0"/>
          </a:p>
        </p:txBody>
      </p:sp>
      <p:sp>
        <p:nvSpPr>
          <p:cNvPr id="3" name="Textfeld 2">
            <a:extLst>
              <a:ext uri="{FF2B5EF4-FFF2-40B4-BE49-F238E27FC236}">
                <a16:creationId xmlns:a16="http://schemas.microsoft.com/office/drawing/2014/main" id="{D1ACD3F4-9680-C808-F420-CA36FA17839F}"/>
              </a:ext>
            </a:extLst>
          </p:cNvPr>
          <p:cNvSpPr txBox="1"/>
          <p:nvPr/>
        </p:nvSpPr>
        <p:spPr>
          <a:xfrm>
            <a:off x="0" y="2059200"/>
            <a:ext cx="6096000" cy="2708434"/>
          </a:xfrm>
          <a:prstGeom prst="rect">
            <a:avLst/>
          </a:prstGeom>
          <a:noFill/>
        </p:spPr>
        <p:txBody>
          <a:bodyPr wrap="square" rtlCol="0">
            <a:spAutoFit/>
          </a:bodyPr>
          <a:lstStyle/>
          <a:p>
            <a:r>
              <a:rPr lang="de-DE" sz="2000" dirty="0"/>
              <a:t>Denkt an das Amateurfunkgesetz (VC 102), es gibt mit seiner Definition des AFU die richtige Antwort schon vor: „von Funkamateuren untereinander“.</a:t>
            </a:r>
          </a:p>
          <a:p>
            <a:endParaRPr lang="de-DE" sz="2000" dirty="0"/>
          </a:p>
          <a:p>
            <a:r>
              <a:rPr lang="de-DE" dirty="0"/>
              <a:t>Ein Beispiel: In Deutschland gab es sehr schwache „Walkie-Talkies“ zu kaufen die völlig legal im 70cm Amateurfunkband senden. Mit Personen, die diese Funkgeräte nutzen ohne selbst eine Amateurfunklizenz zu besitzen, dürfen wir nicht kommunizieren, auch wenn sie uns und wir sie hören.</a:t>
            </a:r>
          </a:p>
        </p:txBody>
      </p:sp>
      <p:sp>
        <p:nvSpPr>
          <p:cNvPr id="4" name="Textfeld 3">
            <a:extLst>
              <a:ext uri="{FF2B5EF4-FFF2-40B4-BE49-F238E27FC236}">
                <a16:creationId xmlns:a16="http://schemas.microsoft.com/office/drawing/2014/main" id="{59BC9EBD-5329-D03E-153B-4081B3F42C6E}"/>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Mit allen Funkstellen, die auf den Amateurfunk-</a:t>
            </a:r>
          </a:p>
          <a:p>
            <a:r>
              <a:rPr lang="de-DE" sz="2000" dirty="0"/>
              <a:t>bändern tätig sind </a:t>
            </a:r>
            <a:r>
              <a:rPr lang="de-DE" sz="2000" b="1" dirty="0">
                <a:solidFill>
                  <a:srgbClr val="FF0000"/>
                </a:solidFill>
              </a:rPr>
              <a:t>X</a:t>
            </a:r>
          </a:p>
          <a:p>
            <a:r>
              <a:rPr lang="de-DE" sz="2000" dirty="0"/>
              <a:t>Siehe Beispiel links</a:t>
            </a:r>
          </a:p>
          <a:p>
            <a:endParaRPr lang="de-DE" sz="2000" dirty="0"/>
          </a:p>
          <a:p>
            <a:r>
              <a:rPr lang="de-DE" sz="2000" b="1" dirty="0">
                <a:solidFill>
                  <a:srgbClr val="FF0000"/>
                </a:solidFill>
              </a:rPr>
              <a:t>X</a:t>
            </a:r>
            <a:r>
              <a:rPr lang="de-DE" sz="2000" dirty="0"/>
              <a:t> […] und Funkstellen der Behörden und Organisationen mit Sicherheitsaufgaben (BOS) </a:t>
            </a:r>
            <a:r>
              <a:rPr lang="de-DE" sz="2000" b="1" dirty="0">
                <a:solidFill>
                  <a:srgbClr val="FF0000"/>
                </a:solidFill>
              </a:rPr>
              <a:t>X </a:t>
            </a:r>
          </a:p>
          <a:p>
            <a:r>
              <a:rPr lang="de-DE" sz="2000" dirty="0"/>
              <a:t>Es ist technisch im TETRA BOS nicht nur verboten sondern auch nichtmehr möglich (Verschlüsselung).</a:t>
            </a:r>
          </a:p>
          <a:p>
            <a:endParaRPr lang="de-DE" sz="2000" b="1" dirty="0">
              <a:solidFill>
                <a:srgbClr val="FF0000"/>
              </a:solidFill>
            </a:endParaRPr>
          </a:p>
          <a:p>
            <a:r>
              <a:rPr lang="de-DE" sz="2000" b="1" dirty="0">
                <a:solidFill>
                  <a:srgbClr val="FF0000"/>
                </a:solidFill>
              </a:rPr>
              <a:t>X</a:t>
            </a:r>
            <a:r>
              <a:rPr lang="de-DE" sz="2000" dirty="0"/>
              <a:t>  […] und Funkstellen des Flug- und/oder Seefunkdienstes </a:t>
            </a:r>
            <a:r>
              <a:rPr lang="de-DE" sz="2000" b="1" dirty="0">
                <a:solidFill>
                  <a:srgbClr val="FF0000"/>
                </a:solidFill>
              </a:rPr>
              <a:t>X</a:t>
            </a:r>
          </a:p>
          <a:p>
            <a:r>
              <a:rPr lang="de-DE" sz="2000" dirty="0"/>
              <a:t>Um an diesen Funkdiensten teilnehmen zu dürfen, braucht man spezielle Kenntnisse der Regeln und daher jeweils eine eigene Prüfung und Lizenz.</a:t>
            </a:r>
          </a:p>
        </p:txBody>
      </p:sp>
      <p:sp>
        <p:nvSpPr>
          <p:cNvPr id="5" name="Textfeld 4">
            <a:extLst>
              <a:ext uri="{FF2B5EF4-FFF2-40B4-BE49-F238E27FC236}">
                <a16:creationId xmlns:a16="http://schemas.microsoft.com/office/drawing/2014/main" id="{52B7E7D4-E178-D389-4611-8F5B92935867}"/>
              </a:ext>
            </a:extLst>
          </p:cNvPr>
          <p:cNvSpPr txBox="1"/>
          <p:nvPr/>
        </p:nvSpPr>
        <p:spPr>
          <a:xfrm>
            <a:off x="23980" y="5144550"/>
            <a:ext cx="1097280" cy="707886"/>
          </a:xfrm>
          <a:prstGeom prst="rect">
            <a:avLst/>
          </a:prstGeom>
          <a:noFill/>
        </p:spPr>
        <p:txBody>
          <a:bodyPr wrap="square" rtlCol="0">
            <a:spAutoFit/>
          </a:bodyPr>
          <a:lstStyle/>
          <a:p>
            <a:pPr algn="ctr"/>
            <a:r>
              <a:rPr lang="de-DE" sz="4000" dirty="0"/>
              <a:t>AFU</a:t>
            </a:r>
            <a:endParaRPr lang="en-GB" sz="4000" dirty="0"/>
          </a:p>
        </p:txBody>
      </p:sp>
      <p:sp>
        <p:nvSpPr>
          <p:cNvPr id="6" name="Textfeld 5">
            <a:extLst>
              <a:ext uri="{FF2B5EF4-FFF2-40B4-BE49-F238E27FC236}">
                <a16:creationId xmlns:a16="http://schemas.microsoft.com/office/drawing/2014/main" id="{CC9EA95F-3382-B0D2-0E42-634098EBE854}"/>
              </a:ext>
            </a:extLst>
          </p:cNvPr>
          <p:cNvSpPr txBox="1"/>
          <p:nvPr/>
        </p:nvSpPr>
        <p:spPr>
          <a:xfrm>
            <a:off x="4468368" y="5144550"/>
            <a:ext cx="1097280" cy="707886"/>
          </a:xfrm>
          <a:prstGeom prst="rect">
            <a:avLst/>
          </a:prstGeom>
          <a:noFill/>
        </p:spPr>
        <p:txBody>
          <a:bodyPr wrap="square" rtlCol="0">
            <a:spAutoFit/>
          </a:bodyPr>
          <a:lstStyle/>
          <a:p>
            <a:pPr algn="ctr"/>
            <a:r>
              <a:rPr lang="de-DE" sz="4000" dirty="0"/>
              <a:t>AFU</a:t>
            </a:r>
            <a:endParaRPr lang="en-GB" sz="4000" dirty="0"/>
          </a:p>
        </p:txBody>
      </p:sp>
      <p:sp>
        <p:nvSpPr>
          <p:cNvPr id="7" name="Textfeld 6">
            <a:extLst>
              <a:ext uri="{FF2B5EF4-FFF2-40B4-BE49-F238E27FC236}">
                <a16:creationId xmlns:a16="http://schemas.microsoft.com/office/drawing/2014/main" id="{5AB1A41B-B540-AF99-7225-9AEB4A6CA449}"/>
              </a:ext>
            </a:extLst>
          </p:cNvPr>
          <p:cNvSpPr txBox="1"/>
          <p:nvPr/>
        </p:nvSpPr>
        <p:spPr>
          <a:xfrm>
            <a:off x="1420770" y="6136616"/>
            <a:ext cx="1097280" cy="707886"/>
          </a:xfrm>
          <a:prstGeom prst="rect">
            <a:avLst/>
          </a:prstGeom>
          <a:noFill/>
        </p:spPr>
        <p:txBody>
          <a:bodyPr wrap="square" rtlCol="0">
            <a:spAutoFit/>
          </a:bodyPr>
          <a:lstStyle/>
          <a:p>
            <a:pPr algn="ctr"/>
            <a:r>
              <a:rPr lang="de-DE" sz="4000" dirty="0"/>
              <a:t>LPD</a:t>
            </a:r>
            <a:endParaRPr lang="en-GB" sz="4000" dirty="0"/>
          </a:p>
        </p:txBody>
      </p:sp>
      <p:sp>
        <p:nvSpPr>
          <p:cNvPr id="8" name="Textfeld 7">
            <a:extLst>
              <a:ext uri="{FF2B5EF4-FFF2-40B4-BE49-F238E27FC236}">
                <a16:creationId xmlns:a16="http://schemas.microsoft.com/office/drawing/2014/main" id="{F183BF9D-9417-39F3-9A6E-86978627B850}"/>
              </a:ext>
            </a:extLst>
          </p:cNvPr>
          <p:cNvSpPr txBox="1"/>
          <p:nvPr/>
        </p:nvSpPr>
        <p:spPr>
          <a:xfrm>
            <a:off x="3048000" y="6136616"/>
            <a:ext cx="1097280" cy="707886"/>
          </a:xfrm>
          <a:prstGeom prst="rect">
            <a:avLst/>
          </a:prstGeom>
          <a:noFill/>
        </p:spPr>
        <p:txBody>
          <a:bodyPr wrap="square" rtlCol="0">
            <a:spAutoFit/>
          </a:bodyPr>
          <a:lstStyle/>
          <a:p>
            <a:pPr algn="ctr"/>
            <a:r>
              <a:rPr lang="de-DE" sz="4000" dirty="0"/>
              <a:t>LPD</a:t>
            </a:r>
            <a:endParaRPr lang="en-GB" sz="4000" dirty="0"/>
          </a:p>
        </p:txBody>
      </p:sp>
      <p:pic>
        <p:nvPicPr>
          <p:cNvPr id="9" name="Grafik 8" descr="Übertragen mit einfarbiger Füllung">
            <a:extLst>
              <a:ext uri="{FF2B5EF4-FFF2-40B4-BE49-F238E27FC236}">
                <a16:creationId xmlns:a16="http://schemas.microsoft.com/office/drawing/2014/main" id="{537EC0AC-2F11-804E-0BE7-AAB44C7ED6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8900000">
            <a:off x="3834786" y="5541540"/>
            <a:ext cx="914400" cy="914400"/>
          </a:xfrm>
          <a:prstGeom prst="rect">
            <a:avLst/>
          </a:prstGeom>
        </p:spPr>
      </p:pic>
      <p:pic>
        <p:nvPicPr>
          <p:cNvPr id="10" name="Grafik 9" descr="Übertragen mit einfarbiger Füllung">
            <a:extLst>
              <a:ext uri="{FF2B5EF4-FFF2-40B4-BE49-F238E27FC236}">
                <a16:creationId xmlns:a16="http://schemas.microsoft.com/office/drawing/2014/main" id="{6512D913-6051-1480-9723-FFD9B6BA29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3500000">
            <a:off x="786788" y="5541538"/>
            <a:ext cx="914400" cy="914400"/>
          </a:xfrm>
          <a:prstGeom prst="rect">
            <a:avLst/>
          </a:prstGeom>
        </p:spPr>
      </p:pic>
      <p:pic>
        <p:nvPicPr>
          <p:cNvPr id="11" name="Grafik 10" descr="Übertragen mit einfarbiger Füllung">
            <a:extLst>
              <a:ext uri="{FF2B5EF4-FFF2-40B4-BE49-F238E27FC236}">
                <a16:creationId xmlns:a16="http://schemas.microsoft.com/office/drawing/2014/main" id="{91415BA5-DDAF-8509-8398-BD31977202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1946" y="5083667"/>
            <a:ext cx="914400" cy="914400"/>
          </a:xfrm>
          <a:prstGeom prst="rect">
            <a:avLst/>
          </a:prstGeom>
        </p:spPr>
      </p:pic>
      <p:pic>
        <p:nvPicPr>
          <p:cNvPr id="12" name="Grafik 11" descr="Übertragen mit einfarbiger Füllung">
            <a:extLst>
              <a:ext uri="{FF2B5EF4-FFF2-40B4-BE49-F238E27FC236}">
                <a16:creationId xmlns:a16="http://schemas.microsoft.com/office/drawing/2014/main" id="{2F42D183-2F0B-E67B-D251-696C174EE3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0517" y="6146675"/>
            <a:ext cx="711325" cy="711325"/>
          </a:xfrm>
          <a:prstGeom prst="rect">
            <a:avLst/>
          </a:prstGeom>
        </p:spPr>
      </p:pic>
      <p:pic>
        <p:nvPicPr>
          <p:cNvPr id="13" name="Grafik 12" descr="Schließen mit einfarbiger Füllung">
            <a:extLst>
              <a:ext uri="{FF2B5EF4-FFF2-40B4-BE49-F238E27FC236}">
                <a16:creationId xmlns:a16="http://schemas.microsoft.com/office/drawing/2014/main" id="{00A4AED1-FAAD-CD43-C91C-64F79215E6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27573" y="5543021"/>
            <a:ext cx="914400" cy="914400"/>
          </a:xfrm>
          <a:prstGeom prst="rect">
            <a:avLst/>
          </a:prstGeom>
        </p:spPr>
      </p:pic>
      <p:pic>
        <p:nvPicPr>
          <p:cNvPr id="14" name="Grafik 13" descr="Schließen mit einfarbiger Füllung">
            <a:extLst>
              <a:ext uri="{FF2B5EF4-FFF2-40B4-BE49-F238E27FC236}">
                <a16:creationId xmlns:a16="http://schemas.microsoft.com/office/drawing/2014/main" id="{8DEDAFDA-0555-BF41-1D81-8C9414C0A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750" y="5527332"/>
            <a:ext cx="914400" cy="914400"/>
          </a:xfrm>
          <a:prstGeom prst="rect">
            <a:avLst/>
          </a:prstGeom>
        </p:spPr>
      </p:pic>
      <p:pic>
        <p:nvPicPr>
          <p:cNvPr id="15" name="Grafik 14" descr="Häkchen mit einfarbiger Füllung">
            <a:extLst>
              <a:ext uri="{FF2B5EF4-FFF2-40B4-BE49-F238E27FC236}">
                <a16:creationId xmlns:a16="http://schemas.microsoft.com/office/drawing/2014/main" id="{ED02EAF1-7E86-0C86-ECC3-4FC6D2AD76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26252" y="5751553"/>
            <a:ext cx="513145" cy="513145"/>
          </a:xfrm>
          <a:prstGeom prst="rect">
            <a:avLst/>
          </a:prstGeom>
        </p:spPr>
      </p:pic>
    </p:spTree>
    <p:extLst>
      <p:ext uri="{BB962C8B-B14F-4D97-AF65-F5344CB8AC3E}">
        <p14:creationId xmlns:p14="http://schemas.microsoft.com/office/powerpoint/2010/main" val="2272294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90231-C3C2-FD2C-4265-91BC2E515214}"/>
              </a:ext>
            </a:extLst>
          </p:cNvPr>
          <p:cNvSpPr>
            <a:spLocks noGrp="1"/>
          </p:cNvSpPr>
          <p:nvPr>
            <p:ph type="body" sz="quarter" idx="10"/>
          </p:nvPr>
        </p:nvSpPr>
        <p:spPr/>
        <p:txBody>
          <a:bodyPr/>
          <a:lstStyle/>
          <a:p>
            <a:r>
              <a:rPr lang="de-DE" b="1" dirty="0"/>
              <a:t>VC112 Darf ein Funkamateur Nachrichten, die nicht den Amateurfunkdienst betreffen, für und an Dritte übermitteln?</a:t>
            </a:r>
          </a:p>
          <a:p>
            <a:endParaRPr lang="de-DE" dirty="0"/>
          </a:p>
          <a:p>
            <a:r>
              <a:rPr lang="de-DE" u="sng" dirty="0"/>
              <a:t>A Nur in Not- und Katastrophenfällen</a:t>
            </a:r>
            <a:endParaRPr lang="en-GB" u="sng" dirty="0"/>
          </a:p>
        </p:txBody>
      </p:sp>
      <p:sp>
        <p:nvSpPr>
          <p:cNvPr id="3" name="Textfeld 2">
            <a:extLst>
              <a:ext uri="{FF2B5EF4-FFF2-40B4-BE49-F238E27FC236}">
                <a16:creationId xmlns:a16="http://schemas.microsoft.com/office/drawing/2014/main" id="{20009F17-6ACC-409B-E592-434880F2A2C9}"/>
              </a:ext>
            </a:extLst>
          </p:cNvPr>
          <p:cNvSpPr txBox="1"/>
          <p:nvPr/>
        </p:nvSpPr>
        <p:spPr>
          <a:xfrm>
            <a:off x="0" y="2059200"/>
            <a:ext cx="6096000" cy="1323439"/>
          </a:xfrm>
          <a:prstGeom prst="rect">
            <a:avLst/>
          </a:prstGeom>
          <a:noFill/>
        </p:spPr>
        <p:txBody>
          <a:bodyPr wrap="square" rtlCol="0">
            <a:spAutoFit/>
          </a:bodyPr>
          <a:lstStyle/>
          <a:p>
            <a:r>
              <a:rPr lang="de-DE" sz="2000" dirty="0"/>
              <a:t>Denkt an das Amateurfunkgesetz (VC 102), es gibt mit seiner Definition des AFU die richtige Antwort schon vor: „ und zur Unterstützung von Hilfsaktionen in Not- und Katastrophenfällen“.</a:t>
            </a:r>
          </a:p>
        </p:txBody>
      </p:sp>
      <p:sp>
        <p:nvSpPr>
          <p:cNvPr id="4" name="Textfeld 3">
            <a:extLst>
              <a:ext uri="{FF2B5EF4-FFF2-40B4-BE49-F238E27FC236}">
                <a16:creationId xmlns:a16="http://schemas.microsoft.com/office/drawing/2014/main" id="{67354525-01C8-90E0-FF49-F4AEAD62373E}"/>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Nein, unter keinen Umständen </a:t>
            </a:r>
            <a:r>
              <a:rPr lang="de-DE" sz="2000" b="1" dirty="0">
                <a:solidFill>
                  <a:srgbClr val="FF0000"/>
                </a:solidFill>
              </a:rPr>
              <a:t>X</a:t>
            </a:r>
          </a:p>
          <a:p>
            <a:r>
              <a:rPr lang="de-DE" sz="2000" dirty="0"/>
              <a:t>Das würde der Definition im AFuG widersprechen.</a:t>
            </a:r>
          </a:p>
          <a:p>
            <a:endParaRPr lang="de-DE" sz="2000" dirty="0"/>
          </a:p>
          <a:p>
            <a:r>
              <a:rPr lang="de-DE" sz="2000" b="1" dirty="0">
                <a:solidFill>
                  <a:srgbClr val="FF0000"/>
                </a:solidFill>
              </a:rPr>
              <a:t>X</a:t>
            </a:r>
            <a:r>
              <a:rPr lang="de-DE" sz="2000" dirty="0"/>
              <a:t> Ja, jederzeit </a:t>
            </a:r>
            <a:r>
              <a:rPr lang="de-DE" sz="2000" b="1" dirty="0">
                <a:solidFill>
                  <a:srgbClr val="FF0000"/>
                </a:solidFill>
              </a:rPr>
              <a:t>X </a:t>
            </a:r>
          </a:p>
          <a:p>
            <a:r>
              <a:rPr lang="de-DE" sz="2000" dirty="0"/>
              <a:t>Das würde Kommunikationsdienstleistungen ermöglichen.</a:t>
            </a:r>
          </a:p>
          <a:p>
            <a:endParaRPr lang="de-DE" sz="2000" b="1" dirty="0">
              <a:solidFill>
                <a:srgbClr val="FF0000"/>
              </a:solidFill>
            </a:endParaRPr>
          </a:p>
          <a:p>
            <a:r>
              <a:rPr lang="de-DE" sz="2000" b="1" dirty="0">
                <a:solidFill>
                  <a:srgbClr val="FF0000"/>
                </a:solidFill>
              </a:rPr>
              <a:t>X</a:t>
            </a:r>
            <a:r>
              <a:rPr lang="de-DE" sz="2000" dirty="0"/>
              <a:t>  Nur nach Aufforderung durch die zuständige Außenstelle der Bundesnetzagentur </a:t>
            </a:r>
            <a:r>
              <a:rPr lang="de-DE" sz="2000" b="1" dirty="0">
                <a:solidFill>
                  <a:srgbClr val="FF0000"/>
                </a:solidFill>
              </a:rPr>
              <a:t>X</a:t>
            </a:r>
          </a:p>
          <a:p>
            <a:r>
              <a:rPr lang="de-DE" sz="2000" dirty="0"/>
              <a:t>Eine derartige Weisungsbefugnis der BNetzA gibt es nicht. Den Katastrophenfall erklärt zum Beispiel der sog. Hauptverwaltungsbeamte und der ist nicht von der BNetzA. Notfälle ergeben sich immer aus der Situation.</a:t>
            </a:r>
          </a:p>
        </p:txBody>
      </p:sp>
      <p:sp>
        <p:nvSpPr>
          <p:cNvPr id="5" name="Textfeld 4">
            <a:extLst>
              <a:ext uri="{FF2B5EF4-FFF2-40B4-BE49-F238E27FC236}">
                <a16:creationId xmlns:a16="http://schemas.microsoft.com/office/drawing/2014/main" id="{A58FA3BF-526C-E527-EF6B-7C3BADEE8A56}"/>
              </a:ext>
            </a:extLst>
          </p:cNvPr>
          <p:cNvSpPr txBox="1"/>
          <p:nvPr/>
        </p:nvSpPr>
        <p:spPr>
          <a:xfrm>
            <a:off x="1043709" y="4257964"/>
            <a:ext cx="2687782" cy="646331"/>
          </a:xfrm>
          <a:prstGeom prst="rect">
            <a:avLst/>
          </a:prstGeom>
          <a:noFill/>
        </p:spPr>
        <p:txBody>
          <a:bodyPr wrap="square" rtlCol="0">
            <a:spAutoFit/>
          </a:bodyPr>
          <a:lstStyle/>
          <a:p>
            <a:r>
              <a:rPr lang="de-DE" dirty="0"/>
              <a:t>IDEE: Gutes Bild zum Thema </a:t>
            </a:r>
            <a:r>
              <a:rPr lang="de-DE" dirty="0" err="1"/>
              <a:t>Notfunk</a:t>
            </a:r>
            <a:r>
              <a:rPr lang="de-DE" dirty="0"/>
              <a:t>….</a:t>
            </a:r>
            <a:endParaRPr lang="en-GB" dirty="0"/>
          </a:p>
        </p:txBody>
      </p:sp>
    </p:spTree>
    <p:extLst>
      <p:ext uri="{BB962C8B-B14F-4D97-AF65-F5344CB8AC3E}">
        <p14:creationId xmlns:p14="http://schemas.microsoft.com/office/powerpoint/2010/main" val="2292656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5AEE43F-9E7C-C7CA-100C-BFE9E8FE529A}"/>
              </a:ext>
            </a:extLst>
          </p:cNvPr>
          <p:cNvSpPr>
            <a:spLocks noGrp="1"/>
          </p:cNvSpPr>
          <p:nvPr>
            <p:ph type="body" sz="quarter" idx="10"/>
          </p:nvPr>
        </p:nvSpPr>
        <p:spPr/>
        <p:txBody>
          <a:bodyPr/>
          <a:lstStyle/>
          <a:p>
            <a:r>
              <a:rPr lang="de-DE" b="1" dirty="0"/>
              <a:t>VC113 Nach dem Amateurfunkgesetz ist ein Funkamateur der Inhaber eines Amateurfunkzeugnisses oder einer harmonisierten Prüfungsbescheinigung, der sich aus persönlicher Neigung und </a:t>
            </a:r>
            <a:r>
              <a:rPr lang="de-DE" b="1" u="sng" dirty="0"/>
              <a:t>nicht</a:t>
            </a:r>
            <a:r>
              <a:rPr lang="de-DE" b="1" dirty="0"/>
              <a:t> ...</a:t>
            </a:r>
          </a:p>
          <a:p>
            <a:endParaRPr lang="de-DE" dirty="0"/>
          </a:p>
          <a:p>
            <a:r>
              <a:rPr lang="de-DE" dirty="0"/>
              <a:t>A aus gewerblich-wirtschaftlichem Interesse mit dem Amateurfunkdienst befasst.</a:t>
            </a:r>
            <a:endParaRPr lang="en-GB" dirty="0"/>
          </a:p>
        </p:txBody>
      </p:sp>
      <p:sp>
        <p:nvSpPr>
          <p:cNvPr id="3" name="Textfeld 2">
            <a:extLst>
              <a:ext uri="{FF2B5EF4-FFF2-40B4-BE49-F238E27FC236}">
                <a16:creationId xmlns:a16="http://schemas.microsoft.com/office/drawing/2014/main" id="{263DA57F-7792-8B90-4F3C-57512B00B350}"/>
              </a:ext>
            </a:extLst>
          </p:cNvPr>
          <p:cNvSpPr txBox="1"/>
          <p:nvPr/>
        </p:nvSpPr>
        <p:spPr>
          <a:xfrm>
            <a:off x="0" y="2059200"/>
            <a:ext cx="6096000" cy="3477875"/>
          </a:xfrm>
          <a:prstGeom prst="rect">
            <a:avLst/>
          </a:prstGeom>
          <a:noFill/>
        </p:spPr>
        <p:txBody>
          <a:bodyPr wrap="square" rtlCol="0">
            <a:spAutoFit/>
          </a:bodyPr>
          <a:lstStyle/>
          <a:p>
            <a:r>
              <a:rPr lang="de-DE" sz="2000" dirty="0"/>
              <a:t>Denkt an das Amateurfunkgesetz (VC 102) und beachtet besonders das „</a:t>
            </a:r>
            <a:r>
              <a:rPr lang="de-DE" sz="2000" u="sng" dirty="0">
                <a:solidFill>
                  <a:srgbClr val="FF0000"/>
                </a:solidFill>
              </a:rPr>
              <a:t>nicht</a:t>
            </a:r>
            <a:r>
              <a:rPr lang="de-DE" sz="2000" dirty="0"/>
              <a:t>“.</a:t>
            </a:r>
          </a:p>
          <a:p>
            <a:endParaRPr lang="de-DE" sz="2000" dirty="0"/>
          </a:p>
          <a:p>
            <a:r>
              <a:rPr lang="de-DE" sz="2000" dirty="0"/>
              <a:t>Gewerbliche Interessen sollen dem Amateurfunk ferngehalten werden. </a:t>
            </a:r>
          </a:p>
          <a:p>
            <a:endParaRPr lang="de-DE" sz="2000" dirty="0"/>
          </a:p>
          <a:p>
            <a:r>
              <a:rPr lang="de-DE" sz="2000" dirty="0"/>
              <a:t>Ein Beispiel Verwaltungsgericht Köln, Urteil vom 04.08.2006 - 11 K 5205/05</a:t>
            </a:r>
          </a:p>
          <a:p>
            <a:r>
              <a:rPr lang="de-DE" sz="2000" dirty="0"/>
              <a:t>Ein Funkamateur hatte u.a. auf den AFU Bändern CDs zum Verkauf angeboten und rundfunkartige Dauersendungen übertragen.</a:t>
            </a:r>
          </a:p>
        </p:txBody>
      </p:sp>
      <p:sp>
        <p:nvSpPr>
          <p:cNvPr id="4" name="Textfeld 3">
            <a:extLst>
              <a:ext uri="{FF2B5EF4-FFF2-40B4-BE49-F238E27FC236}">
                <a16:creationId xmlns:a16="http://schemas.microsoft.com/office/drawing/2014/main" id="{C5A542E1-A660-34B9-95F0-56E5C7A2447A}"/>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aus politischem oder religiösem Interesse […] </a:t>
            </a:r>
            <a:r>
              <a:rPr lang="de-DE" sz="2000" b="1" dirty="0">
                <a:solidFill>
                  <a:srgbClr val="FF0000"/>
                </a:solidFill>
              </a:rPr>
              <a:t>X</a:t>
            </a:r>
          </a:p>
          <a:p>
            <a:r>
              <a:rPr lang="de-DE" sz="2000" dirty="0"/>
              <a:t>Nicht verwechseln: VA302 dreht sich um Funkverkehr über Landesgrenzen hinweg. Politik wird zwar häufig nicht gerne gesehen als Thema, ist aber nicht per se verboten. Beides fällt am Ende unter „ Bemerkungen persönlicher Art“.</a:t>
            </a:r>
          </a:p>
          <a:p>
            <a:endParaRPr lang="de-DE" sz="2000" dirty="0"/>
          </a:p>
          <a:p>
            <a:r>
              <a:rPr lang="de-DE" sz="2000" b="1" dirty="0">
                <a:solidFill>
                  <a:srgbClr val="FF0000"/>
                </a:solidFill>
              </a:rPr>
              <a:t>X</a:t>
            </a:r>
            <a:r>
              <a:rPr lang="de-DE" sz="2000" dirty="0"/>
              <a:t> aus technisch-wissenschaftlichem […] </a:t>
            </a:r>
            <a:r>
              <a:rPr lang="de-DE" sz="2000" b="1" dirty="0">
                <a:solidFill>
                  <a:srgbClr val="FF0000"/>
                </a:solidFill>
              </a:rPr>
              <a:t>X </a:t>
            </a:r>
          </a:p>
          <a:p>
            <a:r>
              <a:rPr lang="de-DE" sz="2000" dirty="0"/>
              <a:t>Technisch-wissenschaftliche Interessen sind legitim und gewünscht! (VC102)</a:t>
            </a:r>
          </a:p>
          <a:p>
            <a:endParaRPr lang="de-DE" sz="2000" b="1" dirty="0">
              <a:solidFill>
                <a:srgbClr val="FF0000"/>
              </a:solidFill>
            </a:endParaRPr>
          </a:p>
          <a:p>
            <a:r>
              <a:rPr lang="de-DE" sz="2000" b="1" dirty="0">
                <a:solidFill>
                  <a:srgbClr val="FF0000"/>
                </a:solidFill>
              </a:rPr>
              <a:t>X</a:t>
            </a:r>
            <a:r>
              <a:rPr lang="de-DE" sz="2000" dirty="0"/>
              <a:t>  aus sozialem oder kulturellem Interesse […]</a:t>
            </a:r>
            <a:r>
              <a:rPr lang="de-DE" sz="2000" b="1" dirty="0">
                <a:solidFill>
                  <a:srgbClr val="FF0000"/>
                </a:solidFill>
              </a:rPr>
              <a:t> X</a:t>
            </a:r>
          </a:p>
          <a:p>
            <a:r>
              <a:rPr lang="de-DE" sz="2000" dirty="0"/>
              <a:t>Während des Corona Lockdowns waren soziale Interessen bei der Kommunikation essenziell.</a:t>
            </a:r>
          </a:p>
        </p:txBody>
      </p:sp>
    </p:spTree>
    <p:extLst>
      <p:ext uri="{BB962C8B-B14F-4D97-AF65-F5344CB8AC3E}">
        <p14:creationId xmlns:p14="http://schemas.microsoft.com/office/powerpoint/2010/main" val="146940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3BE0DA2-23C1-2805-D988-03A634D19643}"/>
              </a:ext>
            </a:extLst>
          </p:cNvPr>
          <p:cNvSpPr>
            <a:spLocks noGrp="1"/>
          </p:cNvSpPr>
          <p:nvPr>
            <p:ph type="body" sz="quarter" idx="10"/>
          </p:nvPr>
        </p:nvSpPr>
        <p:spPr/>
        <p:txBody>
          <a:bodyPr/>
          <a:lstStyle/>
          <a:p>
            <a:r>
              <a:rPr lang="de-DE" b="1" dirty="0"/>
              <a:t>VC114 Darf die Amateurfunkstelle zu gewerblich-wirtschaftlichen Zwecken betrieben werden? Eine Amateurfunkstelle darf ...</a:t>
            </a:r>
          </a:p>
          <a:p>
            <a:endParaRPr lang="de-DE" u="sng" dirty="0"/>
          </a:p>
          <a:p>
            <a:r>
              <a:rPr lang="de-DE" u="sng" dirty="0"/>
              <a:t>A nicht zu gewerblich-wirtschaftlichen Zwecken betrieben werden.</a:t>
            </a:r>
            <a:endParaRPr lang="en-GB" u="sng" dirty="0"/>
          </a:p>
        </p:txBody>
      </p:sp>
      <p:sp>
        <p:nvSpPr>
          <p:cNvPr id="3" name="Textfeld 2">
            <a:extLst>
              <a:ext uri="{FF2B5EF4-FFF2-40B4-BE49-F238E27FC236}">
                <a16:creationId xmlns:a16="http://schemas.microsoft.com/office/drawing/2014/main" id="{96483992-9D27-E15D-C3D2-C1827809EA89}"/>
              </a:ext>
            </a:extLst>
          </p:cNvPr>
          <p:cNvSpPr txBox="1"/>
          <p:nvPr/>
        </p:nvSpPr>
        <p:spPr>
          <a:xfrm>
            <a:off x="0" y="2059200"/>
            <a:ext cx="6096000" cy="3477875"/>
          </a:xfrm>
          <a:prstGeom prst="rect">
            <a:avLst/>
          </a:prstGeom>
          <a:noFill/>
        </p:spPr>
        <p:txBody>
          <a:bodyPr wrap="square" rtlCol="0">
            <a:spAutoFit/>
          </a:bodyPr>
          <a:lstStyle/>
          <a:p>
            <a:r>
              <a:rPr lang="de-DE" sz="2000" dirty="0"/>
              <a:t>Denkt an das Amateurfunkgesetz (VC 102) und inhaltlich an VC113-VC115.</a:t>
            </a:r>
          </a:p>
          <a:p>
            <a:endParaRPr lang="de-DE" sz="2000" dirty="0"/>
          </a:p>
          <a:p>
            <a:r>
              <a:rPr lang="de-DE" sz="2000" dirty="0"/>
              <a:t>Gewerbliche Interessen sollen dem Amateurfunk ferngehalten werden. </a:t>
            </a:r>
          </a:p>
          <a:p>
            <a:endParaRPr lang="de-DE" sz="2000" dirty="0"/>
          </a:p>
          <a:p>
            <a:r>
              <a:rPr lang="de-DE" sz="2000" dirty="0"/>
              <a:t>Ein Beispiel Verwaltungsgericht Köln, Urteil vom 04.08.2006 – 11 K 5205/05</a:t>
            </a:r>
          </a:p>
          <a:p>
            <a:r>
              <a:rPr lang="de-DE" sz="2000" dirty="0"/>
              <a:t>Ein Funkamateur hatte u.a. auf den AFU Bändern CDs zum Verkauf angeboten und rundfunkartige Dauersendungen übertragen.</a:t>
            </a:r>
          </a:p>
        </p:txBody>
      </p:sp>
      <p:sp>
        <p:nvSpPr>
          <p:cNvPr id="4" name="Textfeld 3">
            <a:extLst>
              <a:ext uri="{FF2B5EF4-FFF2-40B4-BE49-F238E27FC236}">
                <a16:creationId xmlns:a16="http://schemas.microsoft.com/office/drawing/2014/main" id="{5FDD5301-B107-4892-322D-7FCC50B6E5A9}"/>
              </a:ext>
            </a:extLst>
          </p:cNvPr>
          <p:cNvSpPr txBox="1"/>
          <p:nvPr/>
        </p:nvSpPr>
        <p:spPr>
          <a:xfrm>
            <a:off x="6096000" y="2059200"/>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nach Anzeige des Gewerbes […] zu gewerblich-wirtschaftlichen Zwecken betrieben werden. </a:t>
            </a:r>
            <a:r>
              <a:rPr lang="de-DE" sz="2000" b="1" dirty="0">
                <a:solidFill>
                  <a:srgbClr val="FF0000"/>
                </a:solidFill>
              </a:rPr>
              <a:t>X</a:t>
            </a:r>
          </a:p>
          <a:p>
            <a:r>
              <a:rPr lang="de-DE" sz="2000" dirty="0"/>
              <a:t>Für alles gewerblich-wirtschaftliche ist es einfach: Es ist im Amateurfunk verboten.</a:t>
            </a:r>
          </a:p>
          <a:p>
            <a:endParaRPr lang="de-DE" sz="2000" dirty="0"/>
          </a:p>
          <a:p>
            <a:r>
              <a:rPr lang="de-DE" sz="2000" b="1" dirty="0">
                <a:solidFill>
                  <a:srgbClr val="FF0000"/>
                </a:solidFill>
              </a:rPr>
              <a:t>X</a:t>
            </a:r>
            <a:r>
              <a:rPr lang="de-DE" sz="2000" dirty="0"/>
              <a:t> […] geschäftsmäßigen Erbringens von Telekommunikationsdiensten […] </a:t>
            </a:r>
            <a:r>
              <a:rPr lang="de-DE" sz="2000" b="1" dirty="0">
                <a:solidFill>
                  <a:srgbClr val="FF0000"/>
                </a:solidFill>
              </a:rPr>
              <a:t>X </a:t>
            </a:r>
          </a:p>
          <a:p>
            <a:r>
              <a:rPr lang="de-DE" sz="2000" dirty="0"/>
              <a:t>Telekommunikationsdienstleistungen (selbst nicht gewerblich) sind an verschiedenen Stellen und damit auch im AFuG verboten.</a:t>
            </a:r>
          </a:p>
          <a:p>
            <a:endParaRPr lang="de-DE" sz="2000" b="1" dirty="0">
              <a:solidFill>
                <a:srgbClr val="FF0000"/>
              </a:solidFill>
            </a:endParaRPr>
          </a:p>
          <a:p>
            <a:r>
              <a:rPr lang="de-DE" sz="2000" b="1" dirty="0">
                <a:solidFill>
                  <a:srgbClr val="FF0000"/>
                </a:solidFill>
              </a:rPr>
              <a:t>X</a:t>
            </a:r>
            <a:r>
              <a:rPr lang="de-DE" sz="2000" dirty="0"/>
              <a:t>[…] Genehmigung durch die Bundesnetzagentur[…]</a:t>
            </a:r>
            <a:r>
              <a:rPr lang="de-DE" sz="2000" b="1" dirty="0">
                <a:solidFill>
                  <a:srgbClr val="FF0000"/>
                </a:solidFill>
              </a:rPr>
              <a:t>X</a:t>
            </a:r>
          </a:p>
          <a:p>
            <a:r>
              <a:rPr lang="de-DE" sz="2000" dirty="0"/>
              <a:t>Auch die BNetzA darf das nicht erlauben.</a:t>
            </a:r>
          </a:p>
        </p:txBody>
      </p:sp>
    </p:spTree>
    <p:extLst>
      <p:ext uri="{BB962C8B-B14F-4D97-AF65-F5344CB8AC3E}">
        <p14:creationId xmlns:p14="http://schemas.microsoft.com/office/powerpoint/2010/main" val="919672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2D7ABF8-ECE9-09B5-4836-EE6AB7EFDACA}"/>
              </a:ext>
            </a:extLst>
          </p:cNvPr>
          <p:cNvSpPr>
            <a:spLocks noGrp="1"/>
          </p:cNvSpPr>
          <p:nvPr>
            <p:ph type="body" sz="quarter" idx="10"/>
          </p:nvPr>
        </p:nvSpPr>
        <p:spPr/>
        <p:txBody>
          <a:bodyPr/>
          <a:lstStyle/>
          <a:p>
            <a:r>
              <a:rPr lang="de-DE" b="1" dirty="0"/>
              <a:t>VC115 Zu welchem Zweck darf eine Amateurfunkstelle laut Amateurfunkgesetz (AFuG) nicht betrieben werden?</a:t>
            </a:r>
          </a:p>
          <a:p>
            <a:endParaRPr lang="de-DE" dirty="0"/>
          </a:p>
          <a:p>
            <a:r>
              <a:rPr lang="de-DE" u="sng" dirty="0"/>
              <a:t>A zum geschäftsmäßigen Erbringen von Telekommunikationsdiensten</a:t>
            </a:r>
            <a:endParaRPr lang="en-GB" u="sng" dirty="0"/>
          </a:p>
        </p:txBody>
      </p:sp>
      <p:sp>
        <p:nvSpPr>
          <p:cNvPr id="3" name="Textfeld 2">
            <a:extLst>
              <a:ext uri="{FF2B5EF4-FFF2-40B4-BE49-F238E27FC236}">
                <a16:creationId xmlns:a16="http://schemas.microsoft.com/office/drawing/2014/main" id="{224B32F9-2600-0C9B-6811-39D0D8303672}"/>
              </a:ext>
            </a:extLst>
          </p:cNvPr>
          <p:cNvSpPr txBox="1"/>
          <p:nvPr/>
        </p:nvSpPr>
        <p:spPr>
          <a:xfrm>
            <a:off x="0" y="2059200"/>
            <a:ext cx="6096000" cy="3785652"/>
          </a:xfrm>
          <a:prstGeom prst="rect">
            <a:avLst/>
          </a:prstGeom>
          <a:noFill/>
        </p:spPr>
        <p:txBody>
          <a:bodyPr wrap="square" rtlCol="0">
            <a:spAutoFit/>
          </a:bodyPr>
          <a:lstStyle/>
          <a:p>
            <a:r>
              <a:rPr lang="de-DE" sz="2000" dirty="0"/>
              <a:t>Denkt an das Amateurfunkgesetz (VC 102). Achtet wieder auf das „</a:t>
            </a:r>
            <a:r>
              <a:rPr lang="de-DE" sz="2000" u="sng" dirty="0"/>
              <a:t>nicht</a:t>
            </a:r>
            <a:r>
              <a:rPr lang="de-DE" sz="2000" dirty="0"/>
              <a:t>“. Inhaltlich sind VC112-VC115 alle mit einer Erkenntnis erledigt:</a:t>
            </a:r>
          </a:p>
          <a:p>
            <a:endParaRPr lang="de-DE" sz="2000" dirty="0"/>
          </a:p>
          <a:p>
            <a:r>
              <a:rPr lang="de-DE" sz="2000" dirty="0"/>
              <a:t>Gewerbliche Interessen sollen dem Amateurfunk ferngehalten werden. </a:t>
            </a:r>
          </a:p>
          <a:p>
            <a:endParaRPr lang="de-DE" sz="2000" dirty="0"/>
          </a:p>
          <a:p>
            <a:r>
              <a:rPr lang="de-DE" sz="2000" dirty="0"/>
              <a:t>Ein Beispiel Verwaltungsgericht Köln, Urteil vom 04.08.2006 - 11 K 5205/05</a:t>
            </a:r>
          </a:p>
          <a:p>
            <a:r>
              <a:rPr lang="de-DE" sz="2000" dirty="0"/>
              <a:t>Ein Funkamateur hatte u.a. auf den AFU Bändern CDs zum Verkauf angeboten und rundfunkartige Dauersendungen übertragen.</a:t>
            </a:r>
          </a:p>
        </p:txBody>
      </p:sp>
      <p:sp>
        <p:nvSpPr>
          <p:cNvPr id="4" name="Textfeld 3">
            <a:extLst>
              <a:ext uri="{FF2B5EF4-FFF2-40B4-BE49-F238E27FC236}">
                <a16:creationId xmlns:a16="http://schemas.microsoft.com/office/drawing/2014/main" id="{BDBE2D2F-CD21-DE7A-F201-CD9C82D670C8}"/>
              </a:ext>
            </a:extLst>
          </p:cNvPr>
          <p:cNvSpPr txBox="1"/>
          <p:nvPr/>
        </p:nvSpPr>
        <p:spPr>
          <a:xfrm>
            <a:off x="6096000" y="2059200"/>
            <a:ext cx="6096000" cy="255454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zu experimentellen Studien</a:t>
            </a:r>
            <a:r>
              <a:rPr lang="de-DE" sz="2000" b="1" dirty="0">
                <a:solidFill>
                  <a:srgbClr val="FF0000"/>
                </a:solidFill>
              </a:rPr>
              <a:t> X</a:t>
            </a:r>
          </a:p>
          <a:p>
            <a:r>
              <a:rPr lang="de-DE" sz="2000" b="1" dirty="0">
                <a:solidFill>
                  <a:srgbClr val="FF0000"/>
                </a:solidFill>
              </a:rPr>
              <a:t>X</a:t>
            </a:r>
            <a:r>
              <a:rPr lang="de-DE" sz="2000" dirty="0"/>
              <a:t> zur Erforschung der atmosphärischen Wellenausbreitung </a:t>
            </a:r>
            <a:r>
              <a:rPr lang="de-DE" sz="2000" b="1" dirty="0">
                <a:solidFill>
                  <a:srgbClr val="FF0000"/>
                </a:solidFill>
              </a:rPr>
              <a:t>X</a:t>
            </a:r>
          </a:p>
          <a:p>
            <a:r>
              <a:rPr lang="de-DE" sz="2000" dirty="0"/>
              <a:t>Das dürfen wir und einige von uns tun es auch! </a:t>
            </a:r>
          </a:p>
          <a:p>
            <a:endParaRPr lang="de-DE" sz="2000" dirty="0"/>
          </a:p>
          <a:p>
            <a:r>
              <a:rPr lang="de-DE" sz="2000" b="1" dirty="0">
                <a:solidFill>
                  <a:srgbClr val="FF0000"/>
                </a:solidFill>
              </a:rPr>
              <a:t>X </a:t>
            </a:r>
            <a:r>
              <a:rPr lang="de-DE" sz="2000" dirty="0"/>
              <a:t>zur Kommunikation mit Weltraumfunkstellen </a:t>
            </a:r>
            <a:r>
              <a:rPr lang="de-DE" sz="2000" b="1" dirty="0">
                <a:solidFill>
                  <a:srgbClr val="FF0000"/>
                </a:solidFill>
              </a:rPr>
              <a:t>X</a:t>
            </a:r>
            <a:endParaRPr lang="de-DE" sz="2000" dirty="0"/>
          </a:p>
          <a:p>
            <a:r>
              <a:rPr lang="de-DE" sz="2000" dirty="0"/>
              <a:t>Das ist real, legal und eines der Highlights des AFU.</a:t>
            </a:r>
          </a:p>
        </p:txBody>
      </p:sp>
      <p:pic>
        <p:nvPicPr>
          <p:cNvPr id="5" name="Grafik 4" descr="Satellit Silhouette">
            <a:extLst>
              <a:ext uri="{FF2B5EF4-FFF2-40B4-BE49-F238E27FC236}">
                <a16:creationId xmlns:a16="http://schemas.microsoft.com/office/drawing/2014/main" id="{AE7916E7-D1EB-639C-0A68-7254BFC42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33547" y="4594585"/>
            <a:ext cx="914400" cy="914400"/>
          </a:xfrm>
          <a:prstGeom prst="rect">
            <a:avLst/>
          </a:prstGeom>
        </p:spPr>
      </p:pic>
      <p:pic>
        <p:nvPicPr>
          <p:cNvPr id="6" name="Grafik 5" descr="Funkmast Silhouette">
            <a:extLst>
              <a:ext uri="{FF2B5EF4-FFF2-40B4-BE49-F238E27FC236}">
                <a16:creationId xmlns:a16="http://schemas.microsoft.com/office/drawing/2014/main" id="{57AFF10D-544F-B63C-19B6-5BE6084195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25471" y="5844852"/>
            <a:ext cx="914400" cy="914400"/>
          </a:xfrm>
          <a:prstGeom prst="rect">
            <a:avLst/>
          </a:prstGeom>
        </p:spPr>
      </p:pic>
      <p:pic>
        <p:nvPicPr>
          <p:cNvPr id="7" name="Grafik 6" descr="Funkmast Silhouette">
            <a:extLst>
              <a:ext uri="{FF2B5EF4-FFF2-40B4-BE49-F238E27FC236}">
                <a16:creationId xmlns:a16="http://schemas.microsoft.com/office/drawing/2014/main" id="{BE78872E-036C-BADC-8DDD-2470733F04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8128" y="5844852"/>
            <a:ext cx="914400" cy="914400"/>
          </a:xfrm>
          <a:prstGeom prst="rect">
            <a:avLst/>
          </a:prstGeom>
        </p:spPr>
      </p:pic>
      <p:pic>
        <p:nvPicPr>
          <p:cNvPr id="8" name="Grafik 7" descr="Übertragen mit einfarbiger Füllung">
            <a:extLst>
              <a:ext uri="{FF2B5EF4-FFF2-40B4-BE49-F238E27FC236}">
                <a16:creationId xmlns:a16="http://schemas.microsoft.com/office/drawing/2014/main" id="{205A8389-456D-17C6-829D-634BB6F21F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00000">
            <a:off x="8086967" y="5158741"/>
            <a:ext cx="914400" cy="914400"/>
          </a:xfrm>
          <a:prstGeom prst="rect">
            <a:avLst/>
          </a:prstGeom>
        </p:spPr>
      </p:pic>
      <p:pic>
        <p:nvPicPr>
          <p:cNvPr id="9" name="Grafik 8" descr="Übertragen mit einfarbiger Füllung">
            <a:extLst>
              <a:ext uri="{FF2B5EF4-FFF2-40B4-BE49-F238E27FC236}">
                <a16:creationId xmlns:a16="http://schemas.microsoft.com/office/drawing/2014/main" id="{11312D02-8400-CBE5-D38A-305E73F9F5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700000">
            <a:off x="9380125" y="5241164"/>
            <a:ext cx="914400" cy="914400"/>
          </a:xfrm>
          <a:prstGeom prst="rect">
            <a:avLst/>
          </a:prstGeom>
        </p:spPr>
      </p:pic>
    </p:spTree>
    <p:extLst>
      <p:ext uri="{BB962C8B-B14F-4D97-AF65-F5344CB8AC3E}">
        <p14:creationId xmlns:p14="http://schemas.microsoft.com/office/powerpoint/2010/main" val="369092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noProof="0" dirty="0"/>
              <a:t>VA102 Wozu dient der Amateurfunkdienst nach der Begriffsbestimmung in den Radio </a:t>
            </a:r>
            <a:r>
              <a:rPr lang="de-DE" b="1" noProof="0" dirty="0" err="1"/>
              <a:t>Regulations</a:t>
            </a:r>
            <a:r>
              <a:rPr lang="de-DE" b="1" noProof="0" dirty="0"/>
              <a:t> (RR)?</a:t>
            </a:r>
          </a:p>
          <a:p>
            <a:endParaRPr lang="de-DE" b="1" noProof="0" dirty="0"/>
          </a:p>
          <a:p>
            <a:r>
              <a:rPr lang="de-DE" u="sng" noProof="0" dirty="0"/>
              <a:t>A Zur eigenen Ausbildung, für den Funkverkehr der Funkamateure untereinander und für technische Studien</a:t>
            </a:r>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noProof="0" dirty="0"/>
              <a:t>Wir dürfen:</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noProof="0" dirty="0"/>
              <a:t>Wir dürfen nicht:</a:t>
            </a:r>
          </a:p>
          <a:p>
            <a:pPr marL="285750" indent="-285750">
              <a:buFont typeface="Arial" panose="020B0604020202020204" pitchFamily="34" charset="0"/>
              <a:buChar char="•"/>
            </a:pPr>
            <a:r>
              <a:rPr lang="de-DE" sz="2000" noProof="0" dirty="0"/>
              <a:t>„Mit Fremden reden“ (Nicht-Funkamateure bzw. sogar andere Funkdienste)</a:t>
            </a:r>
          </a:p>
          <a:p>
            <a:pPr marL="285750" indent="-285750">
              <a:buFont typeface="Arial" panose="020B0604020202020204" pitchFamily="34" charset="0"/>
              <a:buChar char="•"/>
            </a:pPr>
            <a:r>
              <a:rPr lang="de-DE" sz="2000" noProof="0" dirty="0"/>
              <a:t>Dienstleistungen anbieten und oder gar Geld damit verdienen</a:t>
            </a:r>
          </a:p>
          <a:p>
            <a:r>
              <a:rPr lang="de-DE" sz="2000" noProof="0" dirty="0"/>
              <a:t>ergo sind falsch:</a:t>
            </a:r>
          </a:p>
          <a:p>
            <a:r>
              <a:rPr lang="de-DE" sz="2000" b="1" noProof="0" dirty="0">
                <a:solidFill>
                  <a:srgbClr val="FF0000"/>
                </a:solidFill>
              </a:rPr>
              <a:t>X</a:t>
            </a:r>
            <a:r>
              <a:rPr lang="de-DE" sz="2000" noProof="0" dirty="0"/>
              <a:t> Zur Kommunikation […] mit anderen Funkdiensten </a:t>
            </a:r>
            <a:r>
              <a:rPr lang="de-DE" sz="2000" b="1" noProof="0" dirty="0">
                <a:solidFill>
                  <a:srgbClr val="FF0000"/>
                </a:solidFill>
              </a:rPr>
              <a:t>X</a:t>
            </a:r>
          </a:p>
          <a:p>
            <a:r>
              <a:rPr lang="de-DE" sz="2000" b="1" noProof="0" dirty="0">
                <a:solidFill>
                  <a:srgbClr val="FF0000"/>
                </a:solidFill>
              </a:rPr>
              <a:t>X</a:t>
            </a:r>
            <a:r>
              <a:rPr lang="de-DE" sz="2000" noProof="0" dirty="0"/>
              <a:t> […] Kommunikationsdienstleistungen […] </a:t>
            </a:r>
            <a:r>
              <a:rPr lang="de-DE" sz="2000" b="1" noProof="0" dirty="0">
                <a:solidFill>
                  <a:srgbClr val="FF0000"/>
                </a:solidFill>
              </a:rPr>
              <a:t>X</a:t>
            </a:r>
          </a:p>
          <a:p>
            <a:r>
              <a:rPr lang="de-DE" sz="2000" b="1" noProof="0" dirty="0">
                <a:solidFill>
                  <a:srgbClr val="FF0000"/>
                </a:solidFill>
              </a:rPr>
              <a:t>X</a:t>
            </a:r>
            <a:r>
              <a:rPr lang="de-DE" sz="2000" noProof="0" dirty="0"/>
              <a:t> Zur Kommunikation […] mit Familienmitgliedern und Freunden </a:t>
            </a:r>
            <a:r>
              <a:rPr lang="de-DE" sz="2000" b="1" noProof="0" dirty="0">
                <a:solidFill>
                  <a:srgbClr val="FF0000"/>
                </a:solidFill>
              </a:rPr>
              <a:t>X</a:t>
            </a:r>
          </a:p>
          <a:p>
            <a:endParaRPr lang="de-DE" sz="2000" noProof="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DC02D9-978E-1A38-C51E-4954A3F8C6A3}"/>
              </a:ext>
            </a:extLst>
          </p:cNvPr>
          <p:cNvSpPr>
            <a:spLocks noGrp="1"/>
          </p:cNvSpPr>
          <p:nvPr>
            <p:ph type="body" sz="quarter" idx="10"/>
          </p:nvPr>
        </p:nvSpPr>
        <p:spPr/>
        <p:txBody>
          <a:bodyPr/>
          <a:lstStyle/>
          <a:p>
            <a:r>
              <a:rPr lang="de-DE" b="1" dirty="0"/>
              <a:t>VC116 Welche personengebundenen Rufzeichen darf ein Funkamateur benutzen?</a:t>
            </a:r>
          </a:p>
          <a:p>
            <a:endParaRPr lang="de-DE" dirty="0"/>
          </a:p>
          <a:p>
            <a:r>
              <a:rPr lang="de-DE" u="sng" dirty="0"/>
              <a:t>A Nur ein ihm von der Bundesnetzagentur zugeteiltes Rufzeichen</a:t>
            </a:r>
            <a:endParaRPr lang="en-GB" u="sng" dirty="0"/>
          </a:p>
        </p:txBody>
      </p:sp>
      <p:sp>
        <p:nvSpPr>
          <p:cNvPr id="3" name="Textfeld 2">
            <a:extLst>
              <a:ext uri="{FF2B5EF4-FFF2-40B4-BE49-F238E27FC236}">
                <a16:creationId xmlns:a16="http://schemas.microsoft.com/office/drawing/2014/main" id="{72F90208-BD8A-0DAA-2546-4273D4CCFE4D}"/>
              </a:ext>
            </a:extLst>
          </p:cNvPr>
          <p:cNvSpPr txBox="1"/>
          <p:nvPr/>
        </p:nvSpPr>
        <p:spPr>
          <a:xfrm>
            <a:off x="0" y="2059200"/>
            <a:ext cx="6096000" cy="4708981"/>
          </a:xfrm>
          <a:prstGeom prst="rect">
            <a:avLst/>
          </a:prstGeom>
          <a:noFill/>
        </p:spPr>
        <p:txBody>
          <a:bodyPr wrap="square" rtlCol="0">
            <a:spAutoFit/>
          </a:bodyPr>
          <a:lstStyle/>
          <a:p>
            <a:r>
              <a:rPr lang="de-DE" sz="2000" dirty="0"/>
              <a:t>Damit es keine Verwechslungen geben kann und jeder für seine Aussendungen Verantwortung übernimmt stellt jedes Land auf eine eigene Art sicher, dass die Rufzeichen mit dem jeweiligen Landeskenner absolut eindeutig sind.</a:t>
            </a:r>
          </a:p>
          <a:p>
            <a:endParaRPr lang="de-DE" sz="2000" dirty="0"/>
          </a:p>
          <a:p>
            <a:r>
              <a:rPr lang="de-DE" sz="2000" dirty="0"/>
              <a:t>Für gemeinsam genutzte Stationen gibt es in der  Amateurfunkverordnung (AFuV) folgendes:</a:t>
            </a:r>
          </a:p>
          <a:p>
            <a:endParaRPr lang="de-DE" sz="2000" dirty="0"/>
          </a:p>
          <a:p>
            <a:r>
              <a:rPr lang="de-DE" sz="2000" dirty="0"/>
              <a:t>„Klubstation: eine Amateurfunkstelle, die von Mitgliedern einer Gruppe von Funkamateuren unter Verwendung eines gemeinschaftlich genutzten Rufzeichens betrieben wird.“</a:t>
            </a:r>
          </a:p>
          <a:p>
            <a:endParaRPr lang="de-DE" sz="2000" dirty="0"/>
          </a:p>
          <a:p>
            <a:r>
              <a:rPr lang="de-DE" sz="2000" dirty="0"/>
              <a:t>Die Rufzeichen sind aber nicht personengebunden.</a:t>
            </a:r>
          </a:p>
        </p:txBody>
      </p:sp>
      <p:sp>
        <p:nvSpPr>
          <p:cNvPr id="4" name="Textfeld 3">
            <a:extLst>
              <a:ext uri="{FF2B5EF4-FFF2-40B4-BE49-F238E27FC236}">
                <a16:creationId xmlns:a16="http://schemas.microsoft.com/office/drawing/2014/main" id="{B7BC1B70-8FC2-72C5-53B8-114072D1BADB}"/>
              </a:ext>
            </a:extLst>
          </p:cNvPr>
          <p:cNvSpPr txBox="1"/>
          <p:nvPr/>
        </p:nvSpPr>
        <p:spPr>
          <a:xfrm>
            <a:off x="6096000" y="2059200"/>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Beliebige </a:t>
            </a:r>
            <a:r>
              <a:rPr lang="de-DE" sz="2000" dirty="0" err="1"/>
              <a:t>Rufzeichen</a:t>
            </a:r>
            <a:r>
              <a:rPr lang="de-DE" sz="2000" b="1" dirty="0" err="1">
                <a:solidFill>
                  <a:srgbClr val="FF0000"/>
                </a:solidFill>
              </a:rPr>
              <a:t>X</a:t>
            </a:r>
            <a:endParaRPr lang="de-DE" sz="2000" b="1" dirty="0">
              <a:solidFill>
                <a:srgbClr val="FF0000"/>
              </a:solidFill>
            </a:endParaRPr>
          </a:p>
          <a:p>
            <a:r>
              <a:rPr lang="de-DE" sz="2000" dirty="0"/>
              <a:t>Coole, selbstgewählte Rufzeichen gibt es viel im CB-Funk aber nicht im Amateurfunk.</a:t>
            </a:r>
          </a:p>
          <a:p>
            <a:endParaRPr lang="de-DE" sz="2000" b="1" dirty="0">
              <a:solidFill>
                <a:srgbClr val="FF0000"/>
              </a:solidFill>
            </a:endParaRPr>
          </a:p>
          <a:p>
            <a:r>
              <a:rPr lang="de-DE" sz="2000" b="1" dirty="0">
                <a:solidFill>
                  <a:srgbClr val="FF0000"/>
                </a:solidFill>
              </a:rPr>
              <a:t>X</a:t>
            </a:r>
            <a:r>
              <a:rPr lang="de-DE" sz="2000" dirty="0"/>
              <a:t> Nur ein von einer Amateurfunkvereinigung zugeteiltes Rufzeichen </a:t>
            </a:r>
            <a:r>
              <a:rPr lang="de-DE" sz="2000" b="1" dirty="0">
                <a:solidFill>
                  <a:srgbClr val="FF0000"/>
                </a:solidFill>
              </a:rPr>
              <a:t>X</a:t>
            </a:r>
          </a:p>
          <a:p>
            <a:r>
              <a:rPr lang="de-DE" sz="2000" dirty="0"/>
              <a:t>In Deutschland macht so etwas natürlich eine Behörde, die BNetzA. </a:t>
            </a:r>
          </a:p>
          <a:p>
            <a:endParaRPr lang="de-DE" sz="2000" dirty="0"/>
          </a:p>
          <a:p>
            <a:r>
              <a:rPr lang="de-DE" sz="2000" b="1" dirty="0">
                <a:solidFill>
                  <a:srgbClr val="FF0000"/>
                </a:solidFill>
              </a:rPr>
              <a:t>X </a:t>
            </a:r>
            <a:r>
              <a:rPr lang="de-DE" sz="2000" dirty="0"/>
              <a:t>Bei Nutzung einer fremden Station das </a:t>
            </a:r>
            <a:r>
              <a:rPr lang="de-DE" sz="2000" dirty="0" err="1"/>
              <a:t>perso-nengebundene</a:t>
            </a:r>
            <a:r>
              <a:rPr lang="de-DE" sz="2000" dirty="0"/>
              <a:t> Rufzeichen des Stationsinhaber </a:t>
            </a:r>
            <a:r>
              <a:rPr lang="de-DE" sz="2000" b="1" dirty="0">
                <a:solidFill>
                  <a:srgbClr val="FF0000"/>
                </a:solidFill>
              </a:rPr>
              <a:t>X</a:t>
            </a:r>
            <a:endParaRPr lang="de-DE" sz="2000" dirty="0"/>
          </a:p>
          <a:p>
            <a:r>
              <a:rPr lang="de-DE" sz="2000" dirty="0"/>
              <a:t>Nicht mit Klubstationsrufzeichen verwechseln. Hier geht es um </a:t>
            </a:r>
            <a:r>
              <a:rPr lang="de-DE" sz="2000" u="sng" dirty="0"/>
              <a:t>personengebundene</a:t>
            </a:r>
            <a:r>
              <a:rPr lang="de-DE" sz="2000" dirty="0"/>
              <a:t> Rufzeichen.</a:t>
            </a:r>
          </a:p>
        </p:txBody>
      </p:sp>
    </p:spTree>
    <p:extLst>
      <p:ext uri="{BB962C8B-B14F-4D97-AF65-F5344CB8AC3E}">
        <p14:creationId xmlns:p14="http://schemas.microsoft.com/office/powerpoint/2010/main" val="2561781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8C2E09-72C3-EC11-661A-47431FFE0A7E}"/>
              </a:ext>
            </a:extLst>
          </p:cNvPr>
          <p:cNvSpPr>
            <a:spLocks noGrp="1"/>
          </p:cNvSpPr>
          <p:nvPr>
            <p:ph type="body" sz="quarter" idx="10"/>
          </p:nvPr>
        </p:nvSpPr>
        <p:spPr/>
        <p:txBody>
          <a:bodyPr/>
          <a:lstStyle/>
          <a:p>
            <a:r>
              <a:rPr lang="de-DE" b="1" dirty="0"/>
              <a:t>VC117 Kann ein zugeteiltes Rufzeichen durch die Bundesnetzagentur geändert werden?</a:t>
            </a:r>
          </a:p>
          <a:p>
            <a:endParaRPr lang="de-DE" dirty="0"/>
          </a:p>
          <a:p>
            <a:r>
              <a:rPr lang="de-DE" u="sng" dirty="0"/>
              <a:t>A Aus wichtigen Gründen, insbesondere bei Änderungen internationaler Vorgaben, kann das Rufzeichen geändert werden.</a:t>
            </a:r>
            <a:endParaRPr lang="en-GB" u="sng" dirty="0"/>
          </a:p>
        </p:txBody>
      </p:sp>
      <p:sp>
        <p:nvSpPr>
          <p:cNvPr id="3" name="Textfeld 2">
            <a:extLst>
              <a:ext uri="{FF2B5EF4-FFF2-40B4-BE49-F238E27FC236}">
                <a16:creationId xmlns:a16="http://schemas.microsoft.com/office/drawing/2014/main" id="{B9DD65DB-4CB4-724B-B400-F7BF75D7E106}"/>
              </a:ext>
            </a:extLst>
          </p:cNvPr>
          <p:cNvSpPr txBox="1"/>
          <p:nvPr/>
        </p:nvSpPr>
        <p:spPr>
          <a:xfrm>
            <a:off x="0" y="2059200"/>
            <a:ext cx="6096000" cy="3785652"/>
          </a:xfrm>
          <a:prstGeom prst="rect">
            <a:avLst/>
          </a:prstGeom>
          <a:noFill/>
        </p:spPr>
        <p:txBody>
          <a:bodyPr wrap="square" rtlCol="0">
            <a:spAutoFit/>
          </a:bodyPr>
          <a:lstStyle/>
          <a:p>
            <a:r>
              <a:rPr lang="de-DE" sz="2000" dirty="0"/>
              <a:t>Zuletzt wurde mit der Schaffung der Klasse N das System der Rufzeichen in Deutschland angepasst. DN-Rufzeichen waren früher Ausbildungsrufzeichen und sind heute für die Klasse N vorgesehen. Es gilt nun: </a:t>
            </a:r>
          </a:p>
          <a:p>
            <a:r>
              <a:rPr lang="de-DE" sz="2000" dirty="0"/>
              <a:t>Seit Juni 2024 werden keine neuen DN‑Rufzeichen mehr ausgegeben – stattdessen verwendet man sein eigenes Rufzeichen plus /T (bzw. /Trainee). Die alten DN‑Rufzeichen bleiben bis 31.12.2028 gültig. Damit ändert / entzieht die BNetzA also Rufzeichen, die vorher einzelnen Personen zugeteilt waren.</a:t>
            </a:r>
          </a:p>
          <a:p>
            <a:r>
              <a:rPr lang="de-DE" sz="2000" dirty="0"/>
              <a:t>(siehe: Amateurfunkverordnung (AFuV) §11 und §12)</a:t>
            </a:r>
          </a:p>
        </p:txBody>
      </p:sp>
      <p:sp>
        <p:nvSpPr>
          <p:cNvPr id="4" name="Textfeld 3">
            <a:extLst>
              <a:ext uri="{FF2B5EF4-FFF2-40B4-BE49-F238E27FC236}">
                <a16:creationId xmlns:a16="http://schemas.microsoft.com/office/drawing/2014/main" id="{46F18C20-3C88-6F8A-3722-ADCEC8B0E143}"/>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Bei Umzug in den Zuständigkeitsbereich einer</a:t>
            </a:r>
          </a:p>
          <a:p>
            <a:r>
              <a:rPr lang="de-DE" sz="2000" dirty="0"/>
              <a:t>anderen Außenstelle der Bundesnetzagentur [… ] </a:t>
            </a:r>
            <a:r>
              <a:rPr lang="de-DE" sz="2000" b="1" dirty="0">
                <a:solidFill>
                  <a:srgbClr val="FF0000"/>
                </a:solidFill>
              </a:rPr>
              <a:t>X</a:t>
            </a:r>
          </a:p>
          <a:p>
            <a:r>
              <a:rPr lang="de-DE" sz="2000" dirty="0"/>
              <a:t>Der Wohnort innerhalb Deutschlands, hat nichts mit den Rufzeichen zu tun.</a:t>
            </a:r>
          </a:p>
          <a:p>
            <a:endParaRPr lang="de-DE" sz="2000" b="1" dirty="0">
              <a:solidFill>
                <a:srgbClr val="FF0000"/>
              </a:solidFill>
            </a:endParaRPr>
          </a:p>
          <a:p>
            <a:r>
              <a:rPr lang="de-DE" sz="2000" b="1" dirty="0">
                <a:solidFill>
                  <a:srgbClr val="FF0000"/>
                </a:solidFill>
              </a:rPr>
              <a:t>X</a:t>
            </a:r>
            <a:r>
              <a:rPr lang="de-DE" sz="2000" dirty="0"/>
              <a:t> Das zugeteilte Rufzeichen ist Eigentum des</a:t>
            </a:r>
          </a:p>
          <a:p>
            <a:r>
              <a:rPr lang="de-DE" sz="2000" dirty="0"/>
              <a:t>Funkamateurs, das […] nicht geändert wird. </a:t>
            </a:r>
            <a:r>
              <a:rPr lang="de-DE" sz="2000" b="1" dirty="0">
                <a:solidFill>
                  <a:srgbClr val="FF0000"/>
                </a:solidFill>
              </a:rPr>
              <a:t>X</a:t>
            </a:r>
          </a:p>
          <a:p>
            <a:r>
              <a:rPr lang="de-DE" sz="2000" dirty="0"/>
              <a:t>Es gibt diverse Gründe Rufzeichen zu ändern oder zu entziehen.</a:t>
            </a:r>
          </a:p>
          <a:p>
            <a:endParaRPr lang="de-DE" sz="2000" dirty="0"/>
          </a:p>
          <a:p>
            <a:r>
              <a:rPr lang="de-DE" sz="2000" b="1" dirty="0">
                <a:solidFill>
                  <a:srgbClr val="FF0000"/>
                </a:solidFill>
              </a:rPr>
              <a:t>X </a:t>
            </a:r>
            <a:r>
              <a:rPr lang="de-DE" sz="2000" dirty="0"/>
              <a:t>Bei Änderung der Anzeige zur Verordnung</a:t>
            </a:r>
          </a:p>
          <a:p>
            <a:r>
              <a:rPr lang="de-DE" sz="2000" dirty="0"/>
              <a:t>über das Nachweisverfahren zur Begrenzung</a:t>
            </a:r>
          </a:p>
          <a:p>
            <a:r>
              <a:rPr lang="de-DE" sz="2000" dirty="0"/>
              <a:t>elektromagnetischer Felder (BEMFV) […] </a:t>
            </a:r>
            <a:r>
              <a:rPr lang="de-DE" sz="2000" b="1" dirty="0">
                <a:solidFill>
                  <a:srgbClr val="FF0000"/>
                </a:solidFill>
              </a:rPr>
              <a:t>X</a:t>
            </a:r>
            <a:endParaRPr lang="de-DE" sz="2000" dirty="0"/>
          </a:p>
          <a:p>
            <a:r>
              <a:rPr lang="de-DE" sz="2000" dirty="0"/>
              <a:t>Nicht durch viele komplexe Wörter verwirren lassen!</a:t>
            </a:r>
          </a:p>
        </p:txBody>
      </p:sp>
    </p:spTree>
    <p:extLst>
      <p:ext uri="{BB962C8B-B14F-4D97-AF65-F5344CB8AC3E}">
        <p14:creationId xmlns:p14="http://schemas.microsoft.com/office/powerpoint/2010/main" val="3161848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A1F2312-2D6B-2133-B257-DC5CF03C7EFF}"/>
              </a:ext>
            </a:extLst>
          </p:cNvPr>
          <p:cNvSpPr>
            <a:spLocks noGrp="1"/>
          </p:cNvSpPr>
          <p:nvPr>
            <p:ph type="body" sz="quarter" idx="10"/>
          </p:nvPr>
        </p:nvSpPr>
        <p:spPr/>
        <p:txBody>
          <a:bodyPr/>
          <a:lstStyle/>
          <a:p>
            <a:r>
              <a:rPr lang="de-DE" b="1" dirty="0"/>
              <a:t>VC118 Was muss ein Funkamateur beim Betrieb seiner Amateurfunkstelle in Bezug auf die elektromagnetische Verträglichkeit beachten?</a:t>
            </a:r>
          </a:p>
          <a:p>
            <a:endParaRPr lang="de-DE" dirty="0"/>
          </a:p>
          <a:p>
            <a:r>
              <a:rPr lang="de-DE" u="sng" dirty="0"/>
              <a:t>A Der Funkamateur muss die Schutzanforderungen zur Gewährleistung der elektromagnetischen Verträglichkeit im Sinne des Gesetzes über die elektromagnetische Verträglichkeit von Betriebsmitteln (EMVG) einhalten.</a:t>
            </a:r>
            <a:endParaRPr lang="en-GB" u="sng" dirty="0"/>
          </a:p>
        </p:txBody>
      </p:sp>
      <p:sp>
        <p:nvSpPr>
          <p:cNvPr id="3" name="Textfeld 2">
            <a:extLst>
              <a:ext uri="{FF2B5EF4-FFF2-40B4-BE49-F238E27FC236}">
                <a16:creationId xmlns:a16="http://schemas.microsoft.com/office/drawing/2014/main" id="{BECD6821-BD65-B737-24B1-A92F99FB5C59}"/>
              </a:ext>
            </a:extLst>
          </p:cNvPr>
          <p:cNvSpPr txBox="1"/>
          <p:nvPr/>
        </p:nvSpPr>
        <p:spPr>
          <a:xfrm>
            <a:off x="0" y="2360952"/>
            <a:ext cx="6096000" cy="1323439"/>
          </a:xfrm>
          <a:prstGeom prst="rect">
            <a:avLst/>
          </a:prstGeom>
          <a:noFill/>
        </p:spPr>
        <p:txBody>
          <a:bodyPr wrap="square" rtlCol="0">
            <a:spAutoFit/>
          </a:bodyPr>
          <a:lstStyle/>
          <a:p>
            <a:r>
              <a:rPr lang="de-DE" sz="2000" dirty="0"/>
              <a:t>In vielen anderen Funkdiensten haben die Geräte die Zulassung erhalten. Im Amateurfunk können wir uns Geräte selber bauen und sind daher selbst verantwortlich für die Einhaltung von Vorschriften. </a:t>
            </a:r>
          </a:p>
        </p:txBody>
      </p:sp>
      <p:sp>
        <p:nvSpPr>
          <p:cNvPr id="4" name="Textfeld 3">
            <a:extLst>
              <a:ext uri="{FF2B5EF4-FFF2-40B4-BE49-F238E27FC236}">
                <a16:creationId xmlns:a16="http://schemas.microsoft.com/office/drawing/2014/main" id="{D673708B-F95E-C382-EE63-EB8B721A6343}"/>
              </a:ext>
            </a:extLst>
          </p:cNvPr>
          <p:cNvSpPr txBox="1"/>
          <p:nvPr/>
        </p:nvSpPr>
        <p:spPr>
          <a:xfrm>
            <a:off x="6096000" y="2360952"/>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Der Funkamateur benötigt für seine Amateur-funkstelle eine aktuelle Verträglichkeitsbescheinigung der </a:t>
            </a:r>
            <a:r>
              <a:rPr lang="de-DE" sz="2000" dirty="0" err="1"/>
              <a:t>BNetzA.</a:t>
            </a:r>
            <a:r>
              <a:rPr lang="de-DE" sz="2000" b="1" dirty="0" err="1">
                <a:solidFill>
                  <a:srgbClr val="FF0000"/>
                </a:solidFill>
              </a:rPr>
              <a:t>X</a:t>
            </a:r>
            <a:endParaRPr lang="de-DE" sz="2000" b="1" dirty="0">
              <a:solidFill>
                <a:srgbClr val="FF0000"/>
              </a:solidFill>
            </a:endParaRPr>
          </a:p>
          <a:p>
            <a:r>
              <a:rPr lang="de-DE" sz="2000" dirty="0"/>
              <a:t>Wir dokumentieren und melden an, aber wir erhalten keine solche Bescheinigung zurück.</a:t>
            </a:r>
          </a:p>
          <a:p>
            <a:endParaRPr lang="de-DE" sz="2000" b="1" dirty="0">
              <a:solidFill>
                <a:srgbClr val="FF0000"/>
              </a:solidFill>
            </a:endParaRPr>
          </a:p>
          <a:p>
            <a:r>
              <a:rPr lang="de-DE" sz="2000" b="1" dirty="0">
                <a:solidFill>
                  <a:srgbClr val="FF0000"/>
                </a:solidFill>
              </a:rPr>
              <a:t>X</a:t>
            </a:r>
            <a:r>
              <a:rPr lang="de-DE" sz="2000" dirty="0"/>
              <a:t> […] nur aus baumustergeprüften Funkgeräten […] </a:t>
            </a:r>
            <a:r>
              <a:rPr lang="de-DE" sz="2000" b="1" dirty="0">
                <a:solidFill>
                  <a:srgbClr val="FF0000"/>
                </a:solidFill>
              </a:rPr>
              <a:t>X</a:t>
            </a:r>
          </a:p>
          <a:p>
            <a:r>
              <a:rPr lang="de-DE" sz="2000" dirty="0"/>
              <a:t>Wir dürfen selber bauen und damit gibt es auch keine Baumusterprüfung.</a:t>
            </a:r>
          </a:p>
          <a:p>
            <a:endParaRPr lang="de-DE" sz="2000" dirty="0"/>
          </a:p>
          <a:p>
            <a:r>
              <a:rPr lang="de-DE" sz="2000" b="1" dirty="0">
                <a:solidFill>
                  <a:srgbClr val="FF0000"/>
                </a:solidFill>
              </a:rPr>
              <a:t>X </a:t>
            </a:r>
            <a:r>
              <a:rPr lang="de-DE" sz="2000" dirty="0"/>
              <a:t>[…] von einem zertifizierten Elektromeister […] </a:t>
            </a:r>
            <a:r>
              <a:rPr lang="de-DE" sz="2000" b="1" dirty="0">
                <a:solidFill>
                  <a:srgbClr val="FF0000"/>
                </a:solidFill>
              </a:rPr>
              <a:t>X</a:t>
            </a:r>
            <a:endParaRPr lang="de-DE" sz="2000" dirty="0"/>
          </a:p>
          <a:p>
            <a:r>
              <a:rPr lang="de-DE" sz="2000" dirty="0"/>
              <a:t>Wir sind am Ende dieser Prüfung selbst zertifiziert, aber nur für den AFU und nicht als Elektromeister!</a:t>
            </a:r>
          </a:p>
        </p:txBody>
      </p:sp>
      <p:sp>
        <p:nvSpPr>
          <p:cNvPr id="5" name="Textfeld 4">
            <a:extLst>
              <a:ext uri="{FF2B5EF4-FFF2-40B4-BE49-F238E27FC236}">
                <a16:creationId xmlns:a16="http://schemas.microsoft.com/office/drawing/2014/main" id="{3CAFADA2-6B2A-D3C0-3C53-A223043ED8DC}"/>
              </a:ext>
            </a:extLst>
          </p:cNvPr>
          <p:cNvSpPr txBox="1"/>
          <p:nvPr/>
        </p:nvSpPr>
        <p:spPr>
          <a:xfrm>
            <a:off x="987552" y="4608576"/>
            <a:ext cx="3346704" cy="646331"/>
          </a:xfrm>
          <a:prstGeom prst="rect">
            <a:avLst/>
          </a:prstGeom>
          <a:noFill/>
        </p:spPr>
        <p:txBody>
          <a:bodyPr wrap="square" rtlCol="0">
            <a:spAutoFit/>
          </a:bodyPr>
          <a:lstStyle/>
          <a:p>
            <a:r>
              <a:rPr lang="de-DE" dirty="0"/>
              <a:t>IDEE: Abbildung aus VC109 auch hier einfügen</a:t>
            </a:r>
            <a:endParaRPr lang="en-GB" dirty="0"/>
          </a:p>
        </p:txBody>
      </p:sp>
    </p:spTree>
    <p:extLst>
      <p:ext uri="{BB962C8B-B14F-4D97-AF65-F5344CB8AC3E}">
        <p14:creationId xmlns:p14="http://schemas.microsoft.com/office/powerpoint/2010/main" val="2750751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DAD41C1-798A-7BE7-6AC6-FD6A8A01D8D3}"/>
              </a:ext>
            </a:extLst>
          </p:cNvPr>
          <p:cNvSpPr>
            <a:spLocks noGrp="1"/>
          </p:cNvSpPr>
          <p:nvPr>
            <p:ph type="body" sz="quarter" idx="10"/>
          </p:nvPr>
        </p:nvSpPr>
        <p:spPr/>
        <p:txBody>
          <a:bodyPr/>
          <a:lstStyle/>
          <a:p>
            <a:r>
              <a:rPr lang="de-DE" b="1" dirty="0"/>
              <a:t>VC119 Was gilt hinsichtlich der Störfestigkeit der Amateurfunkstelle nach dem Wortlaut des Amateurfunkgesetzes (AFuG)?</a:t>
            </a:r>
          </a:p>
          <a:p>
            <a:endParaRPr lang="de-DE" dirty="0"/>
          </a:p>
          <a:p>
            <a:r>
              <a:rPr lang="de-DE" u="sng" dirty="0"/>
              <a:t>A Der Funkamateur darf von den grundlegenden Anforderungen nach dem Gesetz über die elektromagnetische Verträglichkeit von Betriebsmitteln (EMVG) abweichen und kann den Grad der Störfestigkeit seiner Amateurfunkstelle selbst bestimmen.</a:t>
            </a:r>
            <a:endParaRPr lang="en-GB" u="sng" dirty="0"/>
          </a:p>
        </p:txBody>
      </p:sp>
      <p:sp>
        <p:nvSpPr>
          <p:cNvPr id="3" name="Textfeld 2">
            <a:extLst>
              <a:ext uri="{FF2B5EF4-FFF2-40B4-BE49-F238E27FC236}">
                <a16:creationId xmlns:a16="http://schemas.microsoft.com/office/drawing/2014/main" id="{925CC98E-92E4-AE5D-6EC4-1A42117A33F3}"/>
              </a:ext>
            </a:extLst>
          </p:cNvPr>
          <p:cNvSpPr txBox="1"/>
          <p:nvPr/>
        </p:nvSpPr>
        <p:spPr>
          <a:xfrm>
            <a:off x="0" y="2360952"/>
            <a:ext cx="6096000" cy="3170099"/>
          </a:xfrm>
          <a:prstGeom prst="rect">
            <a:avLst/>
          </a:prstGeom>
          <a:noFill/>
        </p:spPr>
        <p:txBody>
          <a:bodyPr wrap="square" rtlCol="0">
            <a:spAutoFit/>
          </a:bodyPr>
          <a:lstStyle/>
          <a:p>
            <a:r>
              <a:rPr lang="de-DE" sz="2000" dirty="0"/>
              <a:t>Hier geht es darum wie gut unsere eigenen Stationen dagegen geschützt sind </a:t>
            </a:r>
            <a:r>
              <a:rPr lang="de-DE" sz="2000" u="sng" dirty="0"/>
              <a:t>gestört zu werden</a:t>
            </a:r>
            <a:r>
              <a:rPr lang="de-DE" sz="2000" dirty="0"/>
              <a:t>. Wir können also z.B. super empfindlich Empfänger bauen und selbst entscheiden wie wir diese schützen.</a:t>
            </a:r>
          </a:p>
          <a:p>
            <a:endParaRPr lang="de-DE" sz="2000" dirty="0"/>
          </a:p>
          <a:p>
            <a:endParaRPr lang="de-DE" sz="2000" dirty="0"/>
          </a:p>
          <a:p>
            <a:r>
              <a:rPr lang="de-DE" sz="2000" dirty="0"/>
              <a:t>IDEE: MEME „Hund in brennendem Gebäude – This is </a:t>
            </a:r>
            <a:r>
              <a:rPr lang="de-DE" sz="2000" dirty="0" err="1"/>
              <a:t>fine</a:t>
            </a:r>
            <a:r>
              <a:rPr lang="de-DE" sz="2000" dirty="0"/>
              <a:t>“ oder gebasteltes Gerät von VC109 mit Störern (</a:t>
            </a:r>
            <a:r>
              <a:rPr lang="de-DE" sz="2000" dirty="0" err="1"/>
              <a:t>vllt</a:t>
            </a:r>
            <a:r>
              <a:rPr lang="de-DE" sz="2000" dirty="0"/>
              <a:t>. Piktogramme von Geräten und Blitzen) darum herum, aber dennoch positiver Smilie am Funkgerät.</a:t>
            </a:r>
          </a:p>
        </p:txBody>
      </p:sp>
      <p:sp>
        <p:nvSpPr>
          <p:cNvPr id="4" name="Textfeld 3">
            <a:extLst>
              <a:ext uri="{FF2B5EF4-FFF2-40B4-BE49-F238E27FC236}">
                <a16:creationId xmlns:a16="http://schemas.microsoft.com/office/drawing/2014/main" id="{574077ED-391D-7F68-A396-5699B5143F76}"/>
              </a:ext>
            </a:extLst>
          </p:cNvPr>
          <p:cNvSpPr txBox="1"/>
          <p:nvPr/>
        </p:nvSpPr>
        <p:spPr>
          <a:xfrm>
            <a:off x="6096000" y="2360952"/>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 Störfestigkeitsprüfung durch die BNetzA […] </a:t>
            </a:r>
            <a:r>
              <a:rPr lang="de-DE" sz="2000" b="1" dirty="0">
                <a:solidFill>
                  <a:srgbClr val="FF0000"/>
                </a:solidFill>
              </a:rPr>
              <a:t>X</a:t>
            </a:r>
          </a:p>
          <a:p>
            <a:r>
              <a:rPr lang="de-DE" sz="2000" dirty="0"/>
              <a:t>Die BNetzA kann zwar anlassbezogen prüfen, aber dabei geht es darum ob wir andere stören.</a:t>
            </a:r>
          </a:p>
          <a:p>
            <a:endParaRPr lang="de-DE" sz="2000" b="1" dirty="0">
              <a:solidFill>
                <a:srgbClr val="FF0000"/>
              </a:solidFill>
            </a:endParaRPr>
          </a:p>
          <a:p>
            <a:r>
              <a:rPr lang="de-DE" sz="2000" b="1" dirty="0">
                <a:solidFill>
                  <a:srgbClr val="FF0000"/>
                </a:solidFill>
              </a:rPr>
              <a:t>X</a:t>
            </a:r>
            <a:r>
              <a:rPr lang="de-DE" sz="2000" dirty="0"/>
              <a:t> […]anderen Betriebsmitteln gleichgestellt. </a:t>
            </a:r>
            <a:r>
              <a:rPr lang="de-DE" sz="2000" b="1" dirty="0">
                <a:solidFill>
                  <a:srgbClr val="FF0000"/>
                </a:solidFill>
              </a:rPr>
              <a:t>X</a:t>
            </a:r>
          </a:p>
          <a:p>
            <a:r>
              <a:rPr lang="de-DE" sz="2000" dirty="0"/>
              <a:t>Unsere Geräte werden eigenverantwortlich betrieben.</a:t>
            </a:r>
          </a:p>
          <a:p>
            <a:endParaRPr lang="de-DE" sz="2000" dirty="0"/>
          </a:p>
          <a:p>
            <a:r>
              <a:rPr lang="de-DE" sz="2000" b="1" dirty="0">
                <a:solidFill>
                  <a:srgbClr val="FF0000"/>
                </a:solidFill>
              </a:rPr>
              <a:t>X </a:t>
            </a:r>
            <a:r>
              <a:rPr lang="de-DE" sz="2000" dirty="0"/>
              <a:t>[…] müssen elektromagnetische Störungen […]</a:t>
            </a:r>
          </a:p>
          <a:p>
            <a:r>
              <a:rPr lang="de-DE" sz="2000" dirty="0"/>
              <a:t>hinnehmen, selbst wenn diese nicht den grund-</a:t>
            </a:r>
          </a:p>
          <a:p>
            <a:r>
              <a:rPr lang="de-DE" sz="2000" dirty="0"/>
              <a:t>legenden Anforderungen […] entsprechen. </a:t>
            </a:r>
            <a:r>
              <a:rPr lang="de-DE" sz="2000" b="1" dirty="0">
                <a:solidFill>
                  <a:srgbClr val="FF0000"/>
                </a:solidFill>
              </a:rPr>
              <a:t>X</a:t>
            </a:r>
          </a:p>
          <a:p>
            <a:r>
              <a:rPr lang="de-DE" sz="2000" dirty="0"/>
              <a:t>Stört uns jemand mit Geräten die nicht den Vorschriften entsprechen, können wir uns an die BNetzA wenden.</a:t>
            </a:r>
          </a:p>
        </p:txBody>
      </p:sp>
    </p:spTree>
    <p:extLst>
      <p:ext uri="{BB962C8B-B14F-4D97-AF65-F5344CB8AC3E}">
        <p14:creationId xmlns:p14="http://schemas.microsoft.com/office/powerpoint/2010/main" val="2633993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069DCC3-CD8D-2A19-8B64-EC44F5A778FB}"/>
              </a:ext>
            </a:extLst>
          </p:cNvPr>
          <p:cNvSpPr>
            <a:spLocks noGrp="1"/>
          </p:cNvSpPr>
          <p:nvPr>
            <p:ph type="body" sz="quarter" idx="10"/>
          </p:nvPr>
        </p:nvSpPr>
        <p:spPr/>
        <p:txBody>
          <a:bodyPr/>
          <a:lstStyle/>
          <a:p>
            <a:r>
              <a:rPr lang="de-DE" b="1" dirty="0"/>
              <a:t>VC120 Darf der Funkamateur bei Selbstbaugeräten von den grundlegenden Anforderungen zur Störfestigkeit im Sinne des Gesetzes über die elektromagnetische Verträglichkeit von Betriebsmitteln (EMVG) abweichen?</a:t>
            </a:r>
          </a:p>
          <a:p>
            <a:endParaRPr lang="de-DE" dirty="0"/>
          </a:p>
          <a:p>
            <a:r>
              <a:rPr lang="de-DE" u="sng" dirty="0"/>
              <a:t>A Ja, er kann den Grad der Störfestigkeit seiner Geräte selbst bestimmen.</a:t>
            </a:r>
            <a:endParaRPr lang="en-GB" u="sng" dirty="0"/>
          </a:p>
        </p:txBody>
      </p:sp>
      <p:sp>
        <p:nvSpPr>
          <p:cNvPr id="3" name="Textfeld 2">
            <a:extLst>
              <a:ext uri="{FF2B5EF4-FFF2-40B4-BE49-F238E27FC236}">
                <a16:creationId xmlns:a16="http://schemas.microsoft.com/office/drawing/2014/main" id="{E7E5B5D8-43C4-898C-CC37-B66E150FE003}"/>
              </a:ext>
            </a:extLst>
          </p:cNvPr>
          <p:cNvSpPr txBox="1"/>
          <p:nvPr/>
        </p:nvSpPr>
        <p:spPr>
          <a:xfrm>
            <a:off x="0" y="2360952"/>
            <a:ext cx="6096000" cy="3170099"/>
          </a:xfrm>
          <a:prstGeom prst="rect">
            <a:avLst/>
          </a:prstGeom>
          <a:noFill/>
        </p:spPr>
        <p:txBody>
          <a:bodyPr wrap="square" rtlCol="0">
            <a:spAutoFit/>
          </a:bodyPr>
          <a:lstStyle/>
          <a:p>
            <a:r>
              <a:rPr lang="de-DE" sz="2000" dirty="0"/>
              <a:t>Hier geht es darum wie gut unsere eigenen Stationen dagegen geschützt sind </a:t>
            </a:r>
            <a:r>
              <a:rPr lang="de-DE" sz="2000" u="sng" dirty="0"/>
              <a:t>gestört zu werden</a:t>
            </a:r>
            <a:r>
              <a:rPr lang="de-DE" sz="2000" dirty="0"/>
              <a:t>. Wir können also z.B. super empfindlich Empfänger bauen und selbst entscheiden wie wir diese schützen.</a:t>
            </a:r>
          </a:p>
          <a:p>
            <a:endParaRPr lang="de-DE" sz="2000" dirty="0"/>
          </a:p>
          <a:p>
            <a:endParaRPr lang="de-DE" sz="2000" dirty="0"/>
          </a:p>
          <a:p>
            <a:r>
              <a:rPr lang="de-DE" sz="2000" dirty="0"/>
              <a:t>IDEE: MEME „Hund in brennendem Gebäude – This is </a:t>
            </a:r>
            <a:r>
              <a:rPr lang="de-DE" sz="2000" dirty="0" err="1"/>
              <a:t>fine</a:t>
            </a:r>
            <a:r>
              <a:rPr lang="de-DE" sz="2000" dirty="0"/>
              <a:t>“ oder gebasteltes Gerät von VC109 mit Störern (</a:t>
            </a:r>
            <a:r>
              <a:rPr lang="de-DE" sz="2000" dirty="0" err="1"/>
              <a:t>vllt</a:t>
            </a:r>
            <a:r>
              <a:rPr lang="de-DE" sz="2000" dirty="0"/>
              <a:t>. Piktogramme von Geräten und Blitzen) darum herum, aber dennoch positiver Smilie am Funkgerät.</a:t>
            </a:r>
          </a:p>
        </p:txBody>
      </p:sp>
      <p:sp>
        <p:nvSpPr>
          <p:cNvPr id="4" name="Textfeld 3">
            <a:extLst>
              <a:ext uri="{FF2B5EF4-FFF2-40B4-BE49-F238E27FC236}">
                <a16:creationId xmlns:a16="http://schemas.microsoft.com/office/drawing/2014/main" id="{9C6FD1B5-90F5-368E-F038-E533BB340545}"/>
              </a:ext>
            </a:extLst>
          </p:cNvPr>
          <p:cNvSpPr txBox="1"/>
          <p:nvPr/>
        </p:nvSpPr>
        <p:spPr>
          <a:xfrm>
            <a:off x="6096000" y="2360952"/>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Ja, aber nur in Richtung Verbesserung der </a:t>
            </a:r>
            <a:r>
              <a:rPr lang="de-DE" sz="2000" dirty="0" err="1"/>
              <a:t>Störfestigkeit</a:t>
            </a:r>
            <a:r>
              <a:rPr lang="de-DE" sz="2000" b="1" dirty="0" err="1">
                <a:solidFill>
                  <a:srgbClr val="FF0000"/>
                </a:solidFill>
              </a:rPr>
              <a:t>X</a:t>
            </a:r>
            <a:endParaRPr lang="de-DE" sz="2000" b="1" dirty="0">
              <a:solidFill>
                <a:srgbClr val="FF0000"/>
              </a:solidFill>
            </a:endParaRPr>
          </a:p>
          <a:p>
            <a:r>
              <a:rPr lang="de-DE" sz="2000" b="1" dirty="0">
                <a:solidFill>
                  <a:srgbClr val="FF0000"/>
                </a:solidFill>
              </a:rPr>
              <a:t>X</a:t>
            </a:r>
            <a:r>
              <a:rPr lang="de-DE" sz="2000" dirty="0"/>
              <a:t> Nein, die Störfestigkeit ist vorgegeben und muss</a:t>
            </a:r>
          </a:p>
          <a:p>
            <a:r>
              <a:rPr lang="de-DE" sz="2000" dirty="0"/>
              <a:t>eingehalten werden. </a:t>
            </a:r>
            <a:r>
              <a:rPr lang="de-DE" sz="2000" b="1" dirty="0">
                <a:solidFill>
                  <a:srgbClr val="FF0000"/>
                </a:solidFill>
              </a:rPr>
              <a:t>X</a:t>
            </a:r>
          </a:p>
          <a:p>
            <a:r>
              <a:rPr lang="de-DE" sz="2000" dirty="0"/>
              <a:t>Wir dürfen unser Elend selbst wählen. </a:t>
            </a:r>
          </a:p>
          <a:p>
            <a:endParaRPr lang="de-DE" sz="2000" dirty="0"/>
          </a:p>
          <a:p>
            <a:endParaRPr lang="de-DE" sz="2000" dirty="0"/>
          </a:p>
          <a:p>
            <a:r>
              <a:rPr lang="de-DE" sz="2000" b="1" dirty="0">
                <a:solidFill>
                  <a:srgbClr val="FF0000"/>
                </a:solidFill>
              </a:rPr>
              <a:t>X </a:t>
            </a:r>
            <a:r>
              <a:rPr lang="de-DE" sz="2000" dirty="0"/>
              <a:t>Nein, selbstgebaute Amateurfunkgeräte müssen</a:t>
            </a:r>
          </a:p>
          <a:p>
            <a:r>
              <a:rPr lang="de-DE" sz="2000" dirty="0"/>
              <a:t>im Bezug auf Störfestigkeit kommerziell hergestellten Geräten entsprechen. </a:t>
            </a:r>
            <a:r>
              <a:rPr lang="de-DE" sz="2000" b="1" dirty="0">
                <a:solidFill>
                  <a:srgbClr val="FF0000"/>
                </a:solidFill>
              </a:rPr>
              <a:t>X</a:t>
            </a:r>
          </a:p>
          <a:p>
            <a:r>
              <a:rPr lang="de-DE" sz="2000" dirty="0"/>
              <a:t>Hier würden sich sicherlich einzelne </a:t>
            </a:r>
            <a:r>
              <a:rPr lang="de-DE" sz="2000" dirty="0" err="1"/>
              <a:t>Funker:innen</a:t>
            </a:r>
            <a:r>
              <a:rPr lang="de-DE" sz="2000" dirty="0"/>
              <a:t> beschweren, weil sie ihre Geräte dann schlechter machen müssten. </a:t>
            </a:r>
          </a:p>
        </p:txBody>
      </p:sp>
      <p:pic>
        <p:nvPicPr>
          <p:cNvPr id="6" name="Grafik 5" descr="Zwinkernde Gesichtskontur Silhouette">
            <a:extLst>
              <a:ext uri="{FF2B5EF4-FFF2-40B4-BE49-F238E27FC236}">
                <a16:creationId xmlns:a16="http://schemas.microsoft.com/office/drawing/2014/main" id="{FEFDA92B-C118-769F-4761-7D0371D83A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35696" y="6375061"/>
            <a:ext cx="387096" cy="387096"/>
          </a:xfrm>
          <a:prstGeom prst="rect">
            <a:avLst/>
          </a:prstGeom>
        </p:spPr>
      </p:pic>
    </p:spTree>
    <p:extLst>
      <p:ext uri="{BB962C8B-B14F-4D97-AF65-F5344CB8AC3E}">
        <p14:creationId xmlns:p14="http://schemas.microsoft.com/office/powerpoint/2010/main" val="1565280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859D1F-4B99-FA35-6A8E-F58B7B44881A}"/>
              </a:ext>
            </a:extLst>
          </p:cNvPr>
          <p:cNvSpPr>
            <a:spLocks noGrp="1"/>
          </p:cNvSpPr>
          <p:nvPr>
            <p:ph type="body" sz="quarter" idx="10"/>
          </p:nvPr>
        </p:nvSpPr>
        <p:spPr/>
        <p:txBody>
          <a:bodyPr/>
          <a:lstStyle/>
          <a:p>
            <a:r>
              <a:rPr lang="de-DE" b="1" dirty="0"/>
              <a:t>VC121 Kann der Funkamateur laut Amateurfunkgesetz (AFuG) eine Standortbescheinigung erhalten?</a:t>
            </a:r>
          </a:p>
          <a:p>
            <a:endParaRPr lang="de-DE" dirty="0"/>
          </a:p>
          <a:p>
            <a:r>
              <a:rPr lang="de-DE" u="sng" dirty="0"/>
              <a:t>A Die BNetzA stellt auf Antrag eine Standortbescheinigung aus.</a:t>
            </a:r>
            <a:endParaRPr lang="en-GB" u="sng" dirty="0"/>
          </a:p>
        </p:txBody>
      </p:sp>
      <p:sp>
        <p:nvSpPr>
          <p:cNvPr id="7" name="Textfeld 6">
            <a:extLst>
              <a:ext uri="{FF2B5EF4-FFF2-40B4-BE49-F238E27FC236}">
                <a16:creationId xmlns:a16="http://schemas.microsoft.com/office/drawing/2014/main" id="{18F425D4-768D-80F3-1871-8EB23879D669}"/>
              </a:ext>
            </a:extLst>
          </p:cNvPr>
          <p:cNvSpPr txBox="1"/>
          <p:nvPr/>
        </p:nvSpPr>
        <p:spPr>
          <a:xfrm>
            <a:off x="0" y="2059200"/>
            <a:ext cx="6096000" cy="4401205"/>
          </a:xfrm>
          <a:prstGeom prst="rect">
            <a:avLst/>
          </a:prstGeom>
          <a:noFill/>
        </p:spPr>
        <p:txBody>
          <a:bodyPr wrap="square" rtlCol="0">
            <a:spAutoFit/>
          </a:bodyPr>
          <a:lstStyle/>
          <a:p>
            <a:r>
              <a:rPr lang="de-DE" sz="2000" dirty="0"/>
              <a:t>Besonders falls andere Menschen skeptisch gegenüber unseren Antennen werden, ist eine offizielle Bescheinigung auch in unserem Interesse.</a:t>
            </a:r>
          </a:p>
          <a:p>
            <a:endParaRPr lang="de-DE" sz="2000" dirty="0"/>
          </a:p>
          <a:p>
            <a:r>
              <a:rPr lang="de-DE" sz="2000" dirty="0"/>
              <a:t>In verschiedenen Fällen müssen wir diese Standortbescheinigung beantragen.</a:t>
            </a:r>
          </a:p>
          <a:p>
            <a:endParaRPr lang="de-DE" sz="2000" dirty="0"/>
          </a:p>
          <a:p>
            <a:r>
              <a:rPr lang="en-GB" sz="2000" dirty="0" err="1"/>
              <a:t>Vgl</a:t>
            </a:r>
            <a:r>
              <a:rPr lang="en-GB" sz="2000" dirty="0"/>
              <a:t>. BEMFV §4 §8 §9, </a:t>
            </a:r>
            <a:r>
              <a:rPr lang="en-GB" sz="2000" dirty="0" err="1"/>
              <a:t>grob</a:t>
            </a:r>
            <a:r>
              <a:rPr lang="en-GB" sz="2000" dirty="0"/>
              <a:t> gilt, es </a:t>
            </a:r>
            <a:r>
              <a:rPr lang="en-GB" sz="2000" dirty="0" err="1"/>
              <a:t>brauch</a:t>
            </a:r>
            <a:r>
              <a:rPr lang="en-GB" sz="2000" dirty="0"/>
              <a:t> </a:t>
            </a:r>
            <a:r>
              <a:rPr lang="en-GB" sz="2000" dirty="0" err="1"/>
              <a:t>eine</a:t>
            </a:r>
            <a:r>
              <a:rPr lang="en-GB" sz="2000" dirty="0"/>
              <a:t> </a:t>
            </a:r>
            <a:r>
              <a:rPr lang="en-GB" sz="2000" dirty="0" err="1"/>
              <a:t>Bescheinigung</a:t>
            </a:r>
            <a:r>
              <a:rPr lang="en-GB" sz="2000" dirty="0"/>
              <a:t>, </a:t>
            </a:r>
            <a:r>
              <a:rPr lang="en-GB" sz="2000" dirty="0" err="1"/>
              <a:t>wenn</a:t>
            </a:r>
            <a:r>
              <a:rPr lang="en-GB" sz="2000" dirty="0"/>
              <a:t>:</a:t>
            </a:r>
          </a:p>
          <a:p>
            <a:pPr marL="342900" indent="-342900">
              <a:buFont typeface="Arial" panose="020B0604020202020204" pitchFamily="34" charset="0"/>
              <a:buChar char="•"/>
            </a:pPr>
            <a:r>
              <a:rPr lang="de-DE" sz="2000" dirty="0"/>
              <a:t>die Anlage dauerhaft installiert ist</a:t>
            </a:r>
          </a:p>
          <a:p>
            <a:pPr marL="342900" indent="-342900">
              <a:buFont typeface="Arial" panose="020B0604020202020204" pitchFamily="34" charset="0"/>
              <a:buChar char="•"/>
            </a:pPr>
            <a:r>
              <a:rPr lang="de-DE" sz="2000" dirty="0"/>
              <a:t>die Strahlungsleistung über bestimmten Grenzwerten liegt</a:t>
            </a:r>
          </a:p>
          <a:p>
            <a:pPr marL="342900" indent="-342900">
              <a:buFont typeface="Arial" panose="020B0604020202020204" pitchFamily="34" charset="0"/>
              <a:buChar char="•"/>
            </a:pPr>
            <a:r>
              <a:rPr lang="de-DE" sz="2000" dirty="0"/>
              <a:t>die Antenne in einem Bereich betrieben wird, wo Menschen dauerhaft Zugang haben könnten</a:t>
            </a:r>
          </a:p>
        </p:txBody>
      </p:sp>
      <p:sp>
        <p:nvSpPr>
          <p:cNvPr id="8" name="Textfeld 7">
            <a:extLst>
              <a:ext uri="{FF2B5EF4-FFF2-40B4-BE49-F238E27FC236}">
                <a16:creationId xmlns:a16="http://schemas.microsoft.com/office/drawing/2014/main" id="{D556CE30-D848-7A43-28CB-1109A78409A8}"/>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 </a:t>
            </a:r>
            <a:r>
              <a:rPr lang="de-DE" sz="2000" dirty="0"/>
              <a:t>Der Funkamateur kann auch auf Antrag keine</a:t>
            </a:r>
          </a:p>
          <a:p>
            <a:r>
              <a:rPr lang="de-DE" sz="2000" dirty="0"/>
              <a:t>Standortbescheinigung der BNetzA erhalten </a:t>
            </a:r>
            <a:r>
              <a:rPr lang="de-DE" sz="2000" b="1" dirty="0">
                <a:solidFill>
                  <a:srgbClr val="FF0000"/>
                </a:solidFill>
              </a:rPr>
              <a:t>X</a:t>
            </a:r>
          </a:p>
          <a:p>
            <a:r>
              <a:rPr lang="de-DE" sz="2000" dirty="0"/>
              <a:t>Gegenteil der richtigen Antwort macht korrektes Wissen nötig.</a:t>
            </a:r>
          </a:p>
          <a:p>
            <a:endParaRPr lang="de-DE" sz="2000" dirty="0"/>
          </a:p>
          <a:p>
            <a:r>
              <a:rPr lang="de-DE" sz="2000" b="1" dirty="0">
                <a:solidFill>
                  <a:srgbClr val="FF0000"/>
                </a:solidFill>
              </a:rPr>
              <a:t>X</a:t>
            </a:r>
            <a:r>
              <a:rPr lang="de-DE" sz="2000" dirty="0"/>
              <a:t> Die Standortbescheinigung kann mit der IT-</a:t>
            </a:r>
          </a:p>
          <a:p>
            <a:r>
              <a:rPr lang="de-DE" sz="2000" dirty="0"/>
              <a:t>Anwendung „Watt-Wächter“ erstellt werden. </a:t>
            </a:r>
            <a:r>
              <a:rPr lang="de-DE" sz="2000" b="1" dirty="0">
                <a:solidFill>
                  <a:srgbClr val="FF0000"/>
                </a:solidFill>
              </a:rPr>
              <a:t>X</a:t>
            </a:r>
          </a:p>
          <a:p>
            <a:r>
              <a:rPr lang="de-DE" sz="2000" dirty="0"/>
              <a:t>Das Programm hilft beim Rechnen, aber es gibt keine Bescheinigung aus! </a:t>
            </a:r>
          </a:p>
          <a:p>
            <a:endParaRPr lang="de-DE" sz="2000" dirty="0"/>
          </a:p>
          <a:p>
            <a:r>
              <a:rPr lang="de-DE" sz="2000" b="1" dirty="0">
                <a:solidFill>
                  <a:srgbClr val="FF0000"/>
                </a:solidFill>
              </a:rPr>
              <a:t>X </a:t>
            </a:r>
            <a:r>
              <a:rPr lang="de-DE" sz="2000" dirty="0"/>
              <a:t>Die BNetzA stellt mit der Zuteilung des Rufzeichens eine Standortbescheinigung aus. </a:t>
            </a:r>
            <a:r>
              <a:rPr lang="de-DE" sz="2000" b="1" dirty="0">
                <a:solidFill>
                  <a:srgbClr val="FF0000"/>
                </a:solidFill>
              </a:rPr>
              <a:t>X</a:t>
            </a:r>
          </a:p>
          <a:p>
            <a:r>
              <a:rPr lang="de-DE" sz="2000" dirty="0"/>
              <a:t>Die Standortbescheinigung dreht sich um die Funkstelle nicht um die Person.</a:t>
            </a:r>
          </a:p>
        </p:txBody>
      </p:sp>
    </p:spTree>
    <p:extLst>
      <p:ext uri="{BB962C8B-B14F-4D97-AF65-F5344CB8AC3E}">
        <p14:creationId xmlns:p14="http://schemas.microsoft.com/office/powerpoint/2010/main" val="92214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noProof="0" dirty="0"/>
              <a:t>VA103 Wozu dient der Amateurfunkdienst über Satelliten nach den Begriffsbestimmung in den Radio </a:t>
            </a:r>
            <a:r>
              <a:rPr lang="de-DE" b="1" noProof="0" dirty="0" err="1"/>
              <a:t>Regulations</a:t>
            </a:r>
            <a:r>
              <a:rPr lang="de-DE" b="1" noProof="0" dirty="0"/>
              <a:t> (RR)?</a:t>
            </a:r>
          </a:p>
          <a:p>
            <a:endParaRPr lang="de-DE" noProof="0" dirty="0"/>
          </a:p>
          <a:p>
            <a:r>
              <a:rPr lang="de-DE" u="sng" noProof="0" dirty="0"/>
              <a:t>A Den gleichen Zwecken wie der übrige Amateurfunkdienst</a:t>
            </a:r>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noProof="0" dirty="0"/>
              <a:t>Amateurfunk ist Amateurfunk, egal ob wir über Satelliten, den Mond, Repeater oder sogar über Regenwolken funken.</a:t>
            </a:r>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noProof="0" dirty="0"/>
              <a:t>VA104 Welche Aussage über Funkamateure enthält die Begriffsbestimmung des Amateurfunkdienstes in den Radio </a:t>
            </a:r>
            <a:r>
              <a:rPr lang="de-DE" b="1" noProof="0" dirty="0" err="1"/>
              <a:t>Regulations</a:t>
            </a:r>
            <a:r>
              <a:rPr lang="de-DE" b="1" noProof="0" dirty="0"/>
              <a:t> (RR)?</a:t>
            </a:r>
          </a:p>
          <a:p>
            <a:endParaRPr lang="de-DE" noProof="0" dirty="0"/>
          </a:p>
          <a:p>
            <a:r>
              <a:rPr lang="de-DE" u="sng" noProof="0" dirty="0"/>
              <a:t>A Funkamateure sind ordnungsgemäß befugte Personen, die sich ausschließlich mit persönlichem Ziel und ohne finanzielle Interessen für Funktechnik interessieren.</a:t>
            </a:r>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noProof="0" dirty="0"/>
              <a:t>Funkamateure müssen eine entsprechende Befugnis haben. Deswegen gibt es diese Prüfung ja überhaupt.</a:t>
            </a:r>
          </a:p>
          <a:p>
            <a:pPr marL="285750" indent="-285750">
              <a:buFont typeface="Arial" panose="020B0604020202020204" pitchFamily="34" charset="0"/>
              <a:buChar char="•"/>
            </a:pPr>
            <a:r>
              <a:rPr lang="de-DE" sz="2400" noProof="0" dirty="0"/>
              <a:t>Der Zweck darf nur privat und nicht geschäftlich bzw. finanziell sein (siehe VA 102).</a:t>
            </a:r>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Keine, da der Amateurfunkdienst in den […] RR nicht definiert ist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gewerblich-wirtschaftlichem Interesse […] </a:t>
            </a:r>
            <a:r>
              <a:rPr lang="de-DE" sz="2000" b="1" noProof="0" dirty="0">
                <a:solidFill>
                  <a:srgbClr val="FF0000"/>
                </a:solidFill>
              </a:rPr>
              <a:t>X</a:t>
            </a:r>
          </a:p>
          <a:p>
            <a:r>
              <a:rPr lang="de-DE" sz="2000" b="1" noProof="0" dirty="0">
                <a:solidFill>
                  <a:srgbClr val="FF0000"/>
                </a:solidFill>
              </a:rPr>
              <a:t>X</a:t>
            </a:r>
            <a:r>
              <a:rPr lang="de-DE" sz="2000" noProof="0" dirty="0"/>
              <a:t> Funkamateure dürfen nur Mitteilungen von geringer Bedeutung übertragen […] </a:t>
            </a:r>
            <a:r>
              <a:rPr lang="de-DE" sz="2000" b="1" noProof="0" dirty="0">
                <a:solidFill>
                  <a:srgbClr val="FF0000"/>
                </a:solidFill>
              </a:rPr>
              <a:t>X</a:t>
            </a:r>
          </a:p>
          <a:p>
            <a:r>
              <a:rPr lang="de-DE" sz="2000" noProof="0" dirty="0"/>
              <a:t>Funkamateure sind in Deutschland sogar für den Katastrophenschutz vorgesehen (siehe AFuG), wenn das nicht wichtig ist, was dann?</a:t>
            </a:r>
          </a:p>
          <a:p>
            <a:endParaRPr lang="de-DE" sz="2000" noProof="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noProof="0" dirty="0"/>
              <a:t>VA201 Wie ist die Funkstelle in den Radio </a:t>
            </a:r>
            <a:r>
              <a:rPr lang="de-DE" b="1" noProof="0" dirty="0" err="1"/>
              <a:t>Regulations</a:t>
            </a:r>
            <a:r>
              <a:rPr lang="de-DE" b="1" noProof="0" dirty="0"/>
              <a:t> (RR) sinngemäß definiert?</a:t>
            </a:r>
          </a:p>
          <a:p>
            <a:endParaRPr lang="de-DE" noProof="0" dirty="0"/>
          </a:p>
          <a:p>
            <a:r>
              <a:rPr lang="de-DE" u="sng" noProof="0" dirty="0"/>
              <a:t>A Eine Funkstelle besteht aus Sendern, Empfängern oder Transceivern und Zusatzeinrichtungen, die zum Betrieb an einem Ort erforderlich sind.</a:t>
            </a:r>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Der Begriff […] ist in den […] RR nicht definiert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ohne Zusatzeinrichtungen […] </a:t>
            </a:r>
            <a:r>
              <a:rPr lang="de-DE" sz="2000" b="1" noProof="0" dirty="0">
                <a:solidFill>
                  <a:srgbClr val="FF0000"/>
                </a:solidFill>
              </a:rPr>
              <a:t>X</a:t>
            </a:r>
          </a:p>
          <a:p>
            <a:r>
              <a:rPr lang="de-DE" sz="2000" noProof="0" dirty="0"/>
              <a:t>Stromversorgung </a:t>
            </a:r>
            <a:r>
              <a:rPr lang="de-DE" sz="2000" noProof="0" dirty="0" err="1"/>
              <a:t>u.ä.</a:t>
            </a:r>
            <a:r>
              <a:rPr lang="de-DE" sz="2000" noProof="0" dirty="0"/>
              <a:t> gehören dazu!</a:t>
            </a:r>
          </a:p>
          <a:p>
            <a:endParaRPr lang="de-DE" sz="2000" noProof="0" dirty="0"/>
          </a:p>
          <a:p>
            <a:r>
              <a:rPr lang="de-DE" sz="2000" b="1" noProof="0" dirty="0">
                <a:solidFill>
                  <a:srgbClr val="FF0000"/>
                </a:solidFill>
              </a:rPr>
              <a:t>X</a:t>
            </a:r>
            <a:r>
              <a:rPr lang="de-DE" sz="2000" noProof="0" dirty="0"/>
              <a:t> […] einschließlich der Person, die diese bedient. </a:t>
            </a:r>
            <a:r>
              <a:rPr lang="de-DE" sz="2000" b="1" noProof="0" dirty="0">
                <a:solidFill>
                  <a:srgbClr val="FF0000"/>
                </a:solidFill>
              </a:rPr>
              <a:t>X</a:t>
            </a:r>
          </a:p>
          <a:p>
            <a:r>
              <a:rPr lang="de-DE" sz="2000" noProof="0" dirty="0"/>
              <a:t>Menschen sind keine Stellen.</a:t>
            </a:r>
          </a:p>
          <a:p>
            <a:endParaRPr lang="de-DE" sz="2000" noProof="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noProof="0" dirty="0"/>
              <a:t>VA202 Wie ist die „Amateurfunkstelle“ in den Radio </a:t>
            </a:r>
            <a:r>
              <a:rPr lang="de-DE" b="1" noProof="0" dirty="0" err="1"/>
              <a:t>Regulations</a:t>
            </a:r>
            <a:r>
              <a:rPr lang="de-DE" b="1" noProof="0" dirty="0"/>
              <a:t> (RR) definiert? Eine Amateurfunkstelle ist ...</a:t>
            </a:r>
          </a:p>
          <a:p>
            <a:endParaRPr lang="de-DE" b="1" noProof="0" dirty="0"/>
          </a:p>
          <a:p>
            <a:r>
              <a:rPr lang="de-DE" u="sng" noProof="0" dirty="0"/>
              <a:t>A eine Funkstelle des Amateurfunkdienstes. </a:t>
            </a:r>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noProof="0" dirty="0"/>
              <a:t>Manchmal ist es einfach. Eine Funkstelle ist schon definiert (VA201) und der Amateurfunkdienst ist schon definiert (VA 102), also braucht es hier nicht mehr.</a:t>
            </a:r>
          </a:p>
          <a:p>
            <a:endParaRPr lang="de-DE" sz="2400" noProof="0" dirty="0"/>
          </a:p>
          <a:p>
            <a:pPr algn="ctr"/>
            <a:r>
              <a:rPr lang="de-DE" sz="2400" noProof="0" dirty="0">
                <a:solidFill>
                  <a:schemeClr val="accent1"/>
                </a:solidFill>
              </a:rPr>
              <a:t>AMATEUR</a:t>
            </a:r>
            <a:r>
              <a:rPr lang="de-DE" sz="2400" noProof="0" dirty="0"/>
              <a:t>FUNK </a:t>
            </a:r>
          </a:p>
          <a:p>
            <a:pPr algn="ctr"/>
            <a:r>
              <a:rPr lang="de-DE" sz="2400" noProof="0" dirty="0"/>
              <a:t>+ </a:t>
            </a:r>
          </a:p>
          <a:p>
            <a:pPr algn="ctr"/>
            <a:r>
              <a:rPr lang="de-DE" sz="2400" noProof="0" dirty="0"/>
              <a:t>FUNK</a:t>
            </a:r>
            <a:r>
              <a:rPr lang="de-DE" sz="2400" noProof="0" dirty="0">
                <a:solidFill>
                  <a:srgbClr val="7030A0"/>
                </a:solidFill>
              </a:rPr>
              <a:t>STELLE</a:t>
            </a:r>
            <a:r>
              <a:rPr lang="de-DE" sz="2400" noProof="0" dirty="0"/>
              <a:t> </a:t>
            </a:r>
          </a:p>
          <a:p>
            <a:pPr algn="ctr"/>
            <a:r>
              <a:rPr lang="de-DE" sz="2400" noProof="0" dirty="0"/>
              <a:t>= </a:t>
            </a:r>
          </a:p>
          <a:p>
            <a:pPr algn="ctr"/>
            <a:r>
              <a:rPr lang="de-DE" sz="2400" noProof="0" dirty="0">
                <a:solidFill>
                  <a:schemeClr val="accent1"/>
                </a:solidFill>
              </a:rPr>
              <a:t>AMATEUR</a:t>
            </a:r>
            <a:r>
              <a:rPr lang="de-DE" sz="2400" noProof="0" dirty="0"/>
              <a:t>FUNK</a:t>
            </a:r>
            <a:r>
              <a:rPr lang="de-DE" sz="2400" noProof="0" dirty="0">
                <a:solidFill>
                  <a:srgbClr val="7030A0"/>
                </a:solidFill>
              </a:rPr>
              <a:t>STELLE</a:t>
            </a: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die von Funkamateuren bedient </a:t>
            </a:r>
            <a:r>
              <a:rPr lang="de-DE" sz="2000" noProof="0" dirty="0" err="1"/>
              <a:t>wird.</a:t>
            </a:r>
            <a:r>
              <a:rPr lang="de-DE" sz="2000" b="1" noProof="0" dirty="0" err="1">
                <a:solidFill>
                  <a:srgbClr val="FF0000"/>
                </a:solidFill>
              </a:rPr>
              <a:t>X</a:t>
            </a:r>
            <a:endParaRPr lang="de-DE" sz="2000" b="1" noProof="0" dirty="0">
              <a:solidFill>
                <a:srgbClr val="FF0000"/>
              </a:solidFill>
            </a:endParaRPr>
          </a:p>
          <a:p>
            <a:r>
              <a:rPr lang="de-DE" sz="2000" noProof="0" dirty="0"/>
              <a:t>Eine </a:t>
            </a:r>
            <a:r>
              <a:rPr lang="de-DE" sz="2000" noProof="0" dirty="0" err="1"/>
              <a:t>Amateurfunker:in</a:t>
            </a:r>
            <a:r>
              <a:rPr lang="de-DE" sz="2000" noProof="0" dirty="0"/>
              <a:t> könnte ja auch eine Seefunkstelle bedienen, ohne dass diese damit zur Amateurfunkstelle wird.</a:t>
            </a:r>
          </a:p>
          <a:p>
            <a:endParaRPr lang="de-DE" sz="2000" noProof="0" dirty="0"/>
          </a:p>
          <a:p>
            <a:r>
              <a:rPr lang="de-DE" sz="2000" b="1" noProof="0" dirty="0">
                <a:solidFill>
                  <a:srgbClr val="FF0000"/>
                </a:solidFill>
              </a:rPr>
              <a:t>X</a:t>
            </a:r>
            <a:r>
              <a:rPr lang="de-DE" sz="2000" noProof="0" dirty="0"/>
              <a:t>[…]die auf Amateurfunkfrequenzen </a:t>
            </a:r>
            <a:r>
              <a:rPr lang="de-DE" sz="2000" noProof="0" dirty="0" err="1"/>
              <a:t>sendet</a:t>
            </a:r>
            <a:r>
              <a:rPr lang="de-DE" sz="2000" b="1" noProof="0" dirty="0" err="1">
                <a:solidFill>
                  <a:srgbClr val="FF0000"/>
                </a:solidFill>
              </a:rPr>
              <a:t>X</a:t>
            </a:r>
            <a:endParaRPr lang="de-DE" sz="2000" b="1" noProof="0" dirty="0">
              <a:solidFill>
                <a:srgbClr val="FF0000"/>
              </a:solidFill>
            </a:endParaRPr>
          </a:p>
          <a:p>
            <a:r>
              <a:rPr lang="de-DE" sz="2000" noProof="0" dirty="0"/>
              <a:t>Das tun Sekundärnutzer oder illegale Nutzer auch.</a:t>
            </a:r>
          </a:p>
          <a:p>
            <a:endParaRPr lang="de-DE" sz="2000" noProof="0" dirty="0"/>
          </a:p>
          <a:p>
            <a:r>
              <a:rPr lang="de-DE" sz="2000" b="1" noProof="0" dirty="0">
                <a:solidFill>
                  <a:srgbClr val="FF0000"/>
                </a:solidFill>
              </a:rPr>
              <a:t>X</a:t>
            </a:r>
            <a:r>
              <a:rPr lang="de-DE" sz="2000" noProof="0" dirty="0"/>
              <a:t> […] eine Funkstelle mit Rufzeichen. </a:t>
            </a:r>
            <a:r>
              <a:rPr lang="de-DE" sz="2000" b="1" noProof="0" dirty="0">
                <a:solidFill>
                  <a:srgbClr val="FF0000"/>
                </a:solidFill>
              </a:rPr>
              <a:t>X</a:t>
            </a:r>
          </a:p>
          <a:p>
            <a:r>
              <a:rPr lang="de-DE" sz="2000" noProof="0" dirty="0"/>
              <a:t>Seefunk- oder Flugfunkstellen haben auch Rufzeichen / Rufnamen, sind aber keine Amateurfunkstellen.</a:t>
            </a:r>
          </a:p>
          <a:p>
            <a:endParaRPr lang="de-DE" sz="2000" noProof="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7318</Words>
  <Application>Microsoft Office PowerPoint</Application>
  <PresentationFormat>Breitbild</PresentationFormat>
  <Paragraphs>807</Paragraphs>
  <Slides>55</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55</vt:i4>
      </vt:variant>
    </vt:vector>
  </HeadingPairs>
  <TitlesOfParts>
    <vt:vector size="59"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2025-08-17T14:56:00Z</dcterms:modified>
</cp:coreProperties>
</file>