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70700"/>
  <p:notesSz cx="12192000" cy="6870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1066" y="2116137"/>
            <a:ext cx="10325418" cy="1433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2132" y="3822700"/>
            <a:ext cx="8503285" cy="17065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7377" y="1570037"/>
            <a:ext cx="5284184" cy="450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55988" y="1570037"/>
            <a:ext cx="5284184" cy="450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7377" y="273050"/>
            <a:ext cx="10932795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377" y="1570037"/>
            <a:ext cx="10932795" cy="450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30167" y="6348412"/>
            <a:ext cx="3887216" cy="34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7377" y="6348412"/>
            <a:ext cx="2793936" cy="34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46236" y="6348412"/>
            <a:ext cx="2793936" cy="34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6064" cy="68208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65126" cy="68303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65126" cy="68684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4176" cy="6839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6064" cy="68494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4651" cy="68208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3701" cy="68208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55601" cy="68399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4651" cy="68303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65126" cy="68208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4176" cy="68208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65126" cy="68113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2024-06-03T08:25:08Z</dcterms:created>
  <dcterms:modified xsi:type="dcterms:W3CDTF">2024-06-03T08:25:08Z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2024-06-03T00:00:00Z</vt:filetime>
  </property>
</Properties>
</file>