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83400"/>
  <p:notesSz cx="12192000" cy="688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1066" y="2127948"/>
            <a:ext cx="10325418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2132" y="3844036"/>
            <a:ext cx="8503285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7377" y="1578800"/>
            <a:ext cx="5284184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55988" y="1578800"/>
            <a:ext cx="5284184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377" y="274574"/>
            <a:ext cx="10932795" cy="1098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377" y="1578800"/>
            <a:ext cx="10932795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30167" y="6383845"/>
            <a:ext cx="3887216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7377" y="6383845"/>
            <a:ext cx="2793936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46236" y="6383845"/>
            <a:ext cx="2793936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6064" cy="6858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3701" cy="68399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55601" cy="6820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27014" cy="68303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55601" cy="6849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55601" cy="6811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55601" cy="68494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4651" cy="6878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36539" cy="68399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27014" cy="6858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3701" cy="68494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2024-06-03T08:11:43Z</dcterms:created>
  <dcterms:modified xsi:type="dcterms:W3CDTF">2024-06-03T08:11:43Z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2024-06-03T00:00:00Z</vt:filetime>
  </property>
</Properties>
</file>