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7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5026"/>
    <p:restoredTop sz="93591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39495" y="692649"/>
            <a:ext cx="2304289" cy="5582421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/>
              <a:t>평범한 교회</a:t>
            </a:r>
            <a:endParaRPr lang="ko-KR" altLang="en-US"/>
          </a:p>
          <a:p>
            <a:pPr algn="ctr"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말씀보단 찬양, 교제 위주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겉으로는 예수 믿는다면서 세상적인 사람 상대적으로 많음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평신도가 영적으로 성장이 잘 안되는 경우 많음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상대적으로 무책임한 양육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믿음 약한 사람 많은 대신 영적교만현상도 덜함.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전도 받을 때 뭔가 투명하다는 느낌을 받는다.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교회시스템: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수직적 &lt;= 수평적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6480239" y="406899"/>
            <a:ext cx="2232279" cy="6954021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/>
              <a:t>말씀 강조 교회</a:t>
            </a:r>
            <a:endParaRPr lang="ko-KR" altLang="en-US"/>
          </a:p>
          <a:p>
            <a:pPr algn="ctr"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예수님을 닮자 : 말씀,기도,교제 강조.. 찬양은 서브느낌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세상적인 사람 중 평범한교회서  상처받거나  적응 못한 사람 꽤 있음.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평신도사역중심.. 바울신학을 모티브로 사역하는 경우 꽤 됨..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책임감있게 양육하려는 마음가짐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평균적으로 믿음이 좀 좋은사람이 많은 대신 영적교만현상 좀 꽤 있음.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전도 받을 때 뭔가 숨기는듯한, 불투명하다는 느낌을 받는다.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교회시스템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수직적 &gt;= 수평적</a:t>
            </a:r>
            <a:endParaRPr lang="ko-KR" altLang="en-US"/>
          </a:p>
        </p:txBody>
      </p:sp>
      <p:cxnSp>
        <p:nvCxnSpPr>
          <p:cNvPr id="6" name=""/>
          <p:cNvCxnSpPr/>
          <p:nvPr/>
        </p:nvCxnSpPr>
        <p:spPr>
          <a:xfrm>
            <a:off x="2843784" y="1628774"/>
            <a:ext cx="3672459" cy="1350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 txBox="1"/>
          <p:nvPr/>
        </p:nvSpPr>
        <p:spPr>
          <a:xfrm>
            <a:off x="3995928" y="654742"/>
            <a:ext cx="1800225" cy="255327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말씀에 목마른 사람들이 교회 옮기는 경향 多.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평범한 교회에는 말씀에 관심없는 사람들이 더 많은 경우가 평균적으로 더 많다.</a:t>
            </a:r>
            <a:endParaRPr lang="ko-KR" altLang="en-US"/>
          </a:p>
        </p:txBody>
      </p:sp>
      <p:cxnSp>
        <p:nvCxnSpPr>
          <p:cNvPr id="8" name=""/>
          <p:cNvCxnSpPr/>
          <p:nvPr/>
        </p:nvCxnSpPr>
        <p:spPr>
          <a:xfrm rot="10800000">
            <a:off x="2663761" y="3666934"/>
            <a:ext cx="3816478" cy="1368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3527869" y="3429000"/>
            <a:ext cx="2088261" cy="39319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영적교만&amp;학대로 인한 폐해&amp;문제를 못 이기고 나오는 사람들. 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이런 사람들의 특징을 보면 장점은 남을 예리하게 비판하는 눈이 있다는 것.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단점은 너무 예민한 나머지 혼자 스트레스도 받으면서 힘들어하는 경우    多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0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 algn="l">
              <a:defRPr lang="ko-KR" altLang="en-US"/>
            </a:pPr>
            <a:r>
              <a:rPr lang="ko-KR" altLang="en-US"/>
              <a:t>글상자</a:t>
            </a:r>
            <a:endParaRPr lang="ko-KR" altLang="en-US"/>
          </a:p>
        </p:txBody>
      </p:sp>
      <p:sp>
        <p:nvSpPr>
          <p:cNvPr id="3" name="직사각형 8"/>
          <p:cNvSpPr/>
          <p:nvPr/>
        </p:nvSpPr>
        <p:spPr>
          <a:xfrm>
            <a:off x="597600" y="1915200"/>
            <a:ext cx="3758400" cy="41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50800" dist="38100" dir="27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180022" indent="-180022">
              <a:lnSpc>
                <a:spcPct val="150000"/>
              </a:lnSpc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chemeClr val="accent1"/>
              </a:solidFill>
              <a:latin typeface="+mn-lt"/>
              <a:ea typeface="+mn-ea"/>
              <a:cs typeface="+mj-cs"/>
            </a:endParaRPr>
          </a:p>
        </p:txBody>
      </p:sp>
      <p:sp>
        <p:nvSpPr>
          <p:cNvPr id="7" name="직사각형 8"/>
          <p:cNvSpPr/>
          <p:nvPr/>
        </p:nvSpPr>
        <p:spPr>
          <a:xfrm>
            <a:off x="4788000" y="1916832"/>
            <a:ext cx="3758400" cy="410445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179959" indent="-179959">
              <a:lnSpc>
                <a:spcPct val="150000"/>
              </a:lnSpc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lang="ko-KR" altLang="en-US" sz="1800">
              <a:solidFill>
                <a:schemeClr val="accent3">
                  <a:lumMod val="50000"/>
                </a:schemeClr>
              </a:solidFill>
              <a:cs typeface="+mj-cs"/>
            </a:endParaRPr>
          </a:p>
        </p:txBody>
      </p:sp>
      <p:sp>
        <p:nvSpPr>
          <p:cNvPr id="4" name="직사각형 9"/>
          <p:cNvSpPr/>
          <p:nvPr/>
        </p:nvSpPr>
        <p:spPr>
          <a:xfrm>
            <a:off x="595285" y="1500174"/>
            <a:ext cx="3752876" cy="4191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7000">
                <a:schemeClr val="accent1"/>
              </a:gs>
              <a:gs pos="93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 w="12700">
            <a:solidFill>
              <a:schemeClr val="accent1"/>
            </a:solidFill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2000">
                <a:latin typeface="+mn-lt"/>
                <a:cs typeface="+mn-cs"/>
              </a:rPr>
              <a:t>내용</a:t>
            </a:r>
            <a:endParaRPr lang="ko-KR" altLang="en-US" sz="2000">
              <a:latin typeface="+mn-lt"/>
              <a:cs typeface="+mn-cs"/>
            </a:endParaRPr>
          </a:p>
        </p:txBody>
      </p:sp>
      <p:sp>
        <p:nvSpPr>
          <p:cNvPr id="5" name="직사각형 10"/>
          <p:cNvSpPr/>
          <p:nvPr/>
        </p:nvSpPr>
        <p:spPr>
          <a:xfrm>
            <a:off x="4786314" y="1500174"/>
            <a:ext cx="3752876" cy="4191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7000">
                <a:schemeClr val="accent3"/>
              </a:gs>
              <a:gs pos="93000">
                <a:schemeClr val="accent3"/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1"/>
            <a:tileRect/>
          </a:gradFill>
          <a:ln w="12700">
            <a:solidFill>
              <a:schemeClr val="accent3"/>
            </a:solidFill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2000"/>
              <a:t>내용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158</ep:Words>
  <ep:PresentationFormat>화면 슬라이드 쇼(4:3)</ep:PresentationFormat>
  <ep:Paragraphs>26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한컴오피스</vt:lpstr>
      <vt:lpstr>슬라이드 1</vt:lpstr>
      <vt:lpstr>글상자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2018-09-02T15:32:42.967</dcterms:created>
  <dc:creator>syhn6</dc:creator>
  <cp:lastModifiedBy>syhn6</cp:lastModifiedBy>
  <dcterms:modified xsi:type="dcterms:W3CDTF">2018-09-02T15:56:57.805</dcterms:modified>
  <cp:revision>10</cp:revision>
</cp:coreProperties>
</file>