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1BC582-7376-4DB9-9157-C6238A9C40FC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B2C6515C-BC08-4AAB-BAD3-88C7BB210E5D}">
      <dgm:prSet/>
      <dgm:spPr/>
      <dgm:t>
        <a:bodyPr/>
        <a:lstStyle/>
        <a:p>
          <a:r>
            <a:rPr lang="en-US" dirty="0"/>
            <a:t>1. </a:t>
          </a:r>
          <a:r>
            <a:rPr lang="ko-KR" altLang="en-US" dirty="0"/>
            <a:t>주제</a:t>
          </a:r>
          <a:r>
            <a:rPr lang="en-US" altLang="ko-KR" dirty="0"/>
            <a:t>&amp;</a:t>
          </a:r>
          <a:r>
            <a:rPr lang="ko-KR" altLang="en-US" dirty="0"/>
            <a:t>목표</a:t>
          </a:r>
          <a:endParaRPr lang="en-US" altLang="ko-KR" dirty="0"/>
        </a:p>
      </dgm:t>
    </dgm:pt>
    <dgm:pt modelId="{CC16D017-0635-4F3C-9EB3-CE03CB43A3E6}" type="parTrans" cxnId="{8C5CD982-4E58-467F-878A-F4C31129AACD}">
      <dgm:prSet/>
      <dgm:spPr/>
      <dgm:t>
        <a:bodyPr/>
        <a:lstStyle/>
        <a:p>
          <a:endParaRPr lang="en-US"/>
        </a:p>
      </dgm:t>
    </dgm:pt>
    <dgm:pt modelId="{837C4744-0928-48CE-B05F-5C0937A2ECDD}" type="sibTrans" cxnId="{8C5CD982-4E58-467F-878A-F4C31129AACD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01889016-AB6C-4E08-9F89-5C3619F6D75E}">
      <dgm:prSet/>
      <dgm:spPr/>
      <dgm:t>
        <a:bodyPr/>
        <a:lstStyle/>
        <a:p>
          <a:r>
            <a:rPr lang="en-US" dirty="0"/>
            <a:t>2.  </a:t>
          </a:r>
          <a:r>
            <a:rPr lang="en-US" altLang="ko-KR" dirty="0"/>
            <a:t>LED&amp;RGB</a:t>
          </a:r>
          <a:endParaRPr lang="en-US" dirty="0"/>
        </a:p>
      </dgm:t>
    </dgm:pt>
    <dgm:pt modelId="{A411809D-F889-4782-945D-7104166732C0}" type="parTrans" cxnId="{CB4A902E-872E-43AA-AA8F-1FC31CA1C6F8}">
      <dgm:prSet/>
      <dgm:spPr/>
      <dgm:t>
        <a:bodyPr/>
        <a:lstStyle/>
        <a:p>
          <a:endParaRPr lang="en-US"/>
        </a:p>
      </dgm:t>
    </dgm:pt>
    <dgm:pt modelId="{FE5054DB-CC8E-43C4-93B1-48272B8A2DAA}" type="sibTrans" cxnId="{CB4A902E-872E-43AA-AA8F-1FC31CA1C6F8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78601FB-B6F7-449B-B073-F61B3ADF17DD}">
      <dgm:prSet/>
      <dgm:spPr/>
      <dgm:t>
        <a:bodyPr/>
        <a:lstStyle/>
        <a:p>
          <a:r>
            <a:rPr lang="en-US" dirty="0"/>
            <a:t>3.  </a:t>
          </a:r>
          <a:r>
            <a:rPr lang="ko-KR" altLang="en-US" dirty="0"/>
            <a:t>활용사례</a:t>
          </a:r>
          <a:endParaRPr lang="en-US" dirty="0"/>
        </a:p>
      </dgm:t>
    </dgm:pt>
    <dgm:pt modelId="{77E37954-282A-49FE-A785-E4856D5638AB}" type="parTrans" cxnId="{EA8D1608-5716-4575-9308-FB81CCEB5340}">
      <dgm:prSet/>
      <dgm:spPr/>
      <dgm:t>
        <a:bodyPr/>
        <a:lstStyle/>
        <a:p>
          <a:pPr latinLnBrk="1"/>
          <a:endParaRPr lang="ko-KR" altLang="en-US"/>
        </a:p>
      </dgm:t>
    </dgm:pt>
    <dgm:pt modelId="{A2A33567-8238-44FA-9109-DE00DFEAC59D}" type="sibTrans" cxnId="{EA8D1608-5716-4575-9308-FB81CCEB5340}">
      <dgm:prSet phldrT="03" phldr="0"/>
      <dgm:spPr/>
      <dgm:t>
        <a:bodyPr/>
        <a:lstStyle/>
        <a:p>
          <a:pPr latinLnBrk="1"/>
          <a:r>
            <a:rPr lang="ko-KR" altLang="en-US"/>
            <a:t>03</a:t>
          </a:r>
        </a:p>
      </dgm:t>
    </dgm:pt>
    <dgm:pt modelId="{49A2A113-043D-45F0-96A0-01B1DA7D139D}" type="pres">
      <dgm:prSet presAssocID="{3A1BC582-7376-4DB9-9157-C6238A9C40FC}" presName="Name0" presStyleCnt="0">
        <dgm:presLayoutVars>
          <dgm:animLvl val="lvl"/>
          <dgm:resizeHandles val="exact"/>
        </dgm:presLayoutVars>
      </dgm:prSet>
      <dgm:spPr/>
    </dgm:pt>
    <dgm:pt modelId="{3C669E61-A6AC-4966-9BE7-6CE5EB2BCACE}" type="pres">
      <dgm:prSet presAssocID="{B2C6515C-BC08-4AAB-BAD3-88C7BB210E5D}" presName="compositeNode" presStyleCnt="0">
        <dgm:presLayoutVars>
          <dgm:bulletEnabled val="1"/>
        </dgm:presLayoutVars>
      </dgm:prSet>
      <dgm:spPr/>
    </dgm:pt>
    <dgm:pt modelId="{17370FA8-FC6A-4DFF-8850-ABA66E1F86CD}" type="pres">
      <dgm:prSet presAssocID="{B2C6515C-BC08-4AAB-BAD3-88C7BB210E5D}" presName="bgRect" presStyleLbl="alignNode1" presStyleIdx="0" presStyleCnt="3"/>
      <dgm:spPr/>
    </dgm:pt>
    <dgm:pt modelId="{92DCA644-27CA-461C-8ECB-218C9FADF76F}" type="pres">
      <dgm:prSet presAssocID="{837C4744-0928-48CE-B05F-5C0937A2ECDD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AB0A5F08-8DE3-4D0E-BB30-CBA38A1724EC}" type="pres">
      <dgm:prSet presAssocID="{B2C6515C-BC08-4AAB-BAD3-88C7BB210E5D}" presName="nodeRect" presStyleLbl="alignNode1" presStyleIdx="0" presStyleCnt="3">
        <dgm:presLayoutVars>
          <dgm:bulletEnabled val="1"/>
        </dgm:presLayoutVars>
      </dgm:prSet>
      <dgm:spPr/>
    </dgm:pt>
    <dgm:pt modelId="{A3AF164D-3C13-4082-834A-CD18B584163D}" type="pres">
      <dgm:prSet presAssocID="{837C4744-0928-48CE-B05F-5C0937A2ECDD}" presName="sibTrans" presStyleCnt="0"/>
      <dgm:spPr/>
    </dgm:pt>
    <dgm:pt modelId="{EDAD5702-2B58-4883-BAB6-371B964826CF}" type="pres">
      <dgm:prSet presAssocID="{01889016-AB6C-4E08-9F89-5C3619F6D75E}" presName="compositeNode" presStyleCnt="0">
        <dgm:presLayoutVars>
          <dgm:bulletEnabled val="1"/>
        </dgm:presLayoutVars>
      </dgm:prSet>
      <dgm:spPr/>
    </dgm:pt>
    <dgm:pt modelId="{3E685042-02AE-47E6-82D0-12F797FD4C4F}" type="pres">
      <dgm:prSet presAssocID="{01889016-AB6C-4E08-9F89-5C3619F6D75E}" presName="bgRect" presStyleLbl="alignNode1" presStyleIdx="1" presStyleCnt="3"/>
      <dgm:spPr/>
    </dgm:pt>
    <dgm:pt modelId="{C6FB6519-596D-4ED4-B6B1-F7BFBAFBC346}" type="pres">
      <dgm:prSet presAssocID="{FE5054DB-CC8E-43C4-93B1-48272B8A2DAA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84773C65-FBC5-4798-B52B-F207A6F6363E}" type="pres">
      <dgm:prSet presAssocID="{01889016-AB6C-4E08-9F89-5C3619F6D75E}" presName="nodeRect" presStyleLbl="alignNode1" presStyleIdx="1" presStyleCnt="3">
        <dgm:presLayoutVars>
          <dgm:bulletEnabled val="1"/>
        </dgm:presLayoutVars>
      </dgm:prSet>
      <dgm:spPr/>
    </dgm:pt>
    <dgm:pt modelId="{BB4E97A4-4C36-453A-972D-8CE5CA28E680}" type="pres">
      <dgm:prSet presAssocID="{FE5054DB-CC8E-43C4-93B1-48272B8A2DAA}" presName="sibTrans" presStyleCnt="0"/>
      <dgm:spPr/>
    </dgm:pt>
    <dgm:pt modelId="{401FD4C6-5B75-4C22-AB28-AFD33F2E61E8}" type="pres">
      <dgm:prSet presAssocID="{478601FB-B6F7-449B-B073-F61B3ADF17DD}" presName="compositeNode" presStyleCnt="0">
        <dgm:presLayoutVars>
          <dgm:bulletEnabled val="1"/>
        </dgm:presLayoutVars>
      </dgm:prSet>
      <dgm:spPr/>
    </dgm:pt>
    <dgm:pt modelId="{570412D5-F207-4490-BFA1-B2C926F83241}" type="pres">
      <dgm:prSet presAssocID="{478601FB-B6F7-449B-B073-F61B3ADF17DD}" presName="bgRect" presStyleLbl="alignNode1" presStyleIdx="2" presStyleCnt="3"/>
      <dgm:spPr/>
    </dgm:pt>
    <dgm:pt modelId="{2A3A110A-E45B-4355-BE5E-13DDDC814A36}" type="pres">
      <dgm:prSet presAssocID="{A2A33567-8238-44FA-9109-DE00DFEAC59D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A2ED283B-AD21-4A20-AE4E-0B8BB4028171}" type="pres">
      <dgm:prSet presAssocID="{478601FB-B6F7-449B-B073-F61B3ADF17DD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EA8D1608-5716-4575-9308-FB81CCEB5340}" srcId="{3A1BC582-7376-4DB9-9157-C6238A9C40FC}" destId="{478601FB-B6F7-449B-B073-F61B3ADF17DD}" srcOrd="2" destOrd="0" parTransId="{77E37954-282A-49FE-A785-E4856D5638AB}" sibTransId="{A2A33567-8238-44FA-9109-DE00DFEAC59D}"/>
    <dgm:cxn modelId="{C392230F-6201-420E-9080-6FC4A890D102}" type="presOf" srcId="{A2A33567-8238-44FA-9109-DE00DFEAC59D}" destId="{2A3A110A-E45B-4355-BE5E-13DDDC814A36}" srcOrd="0" destOrd="0" presId="urn:microsoft.com/office/officeart/2016/7/layout/LinearBlockProcessNumbered"/>
    <dgm:cxn modelId="{CB4A902E-872E-43AA-AA8F-1FC31CA1C6F8}" srcId="{3A1BC582-7376-4DB9-9157-C6238A9C40FC}" destId="{01889016-AB6C-4E08-9F89-5C3619F6D75E}" srcOrd="1" destOrd="0" parTransId="{A411809D-F889-4782-945D-7104166732C0}" sibTransId="{FE5054DB-CC8E-43C4-93B1-48272B8A2DAA}"/>
    <dgm:cxn modelId="{83A1273F-AF1D-4AA1-9D32-66E2028E3C00}" type="presOf" srcId="{3A1BC582-7376-4DB9-9157-C6238A9C40FC}" destId="{49A2A113-043D-45F0-96A0-01B1DA7D139D}" srcOrd="0" destOrd="0" presId="urn:microsoft.com/office/officeart/2016/7/layout/LinearBlockProcessNumbered"/>
    <dgm:cxn modelId="{50521174-8C2B-4990-BD9E-8A78C3562E3C}" type="presOf" srcId="{B2C6515C-BC08-4AAB-BAD3-88C7BB210E5D}" destId="{17370FA8-FC6A-4DFF-8850-ABA66E1F86CD}" srcOrd="0" destOrd="0" presId="urn:microsoft.com/office/officeart/2016/7/layout/LinearBlockProcessNumbered"/>
    <dgm:cxn modelId="{CEB4F881-2C9B-47C2-949D-AF7DA59CFDFF}" type="presOf" srcId="{01889016-AB6C-4E08-9F89-5C3619F6D75E}" destId="{84773C65-FBC5-4798-B52B-F207A6F6363E}" srcOrd="1" destOrd="0" presId="urn:microsoft.com/office/officeart/2016/7/layout/LinearBlockProcessNumbered"/>
    <dgm:cxn modelId="{8C5CD982-4E58-467F-878A-F4C31129AACD}" srcId="{3A1BC582-7376-4DB9-9157-C6238A9C40FC}" destId="{B2C6515C-BC08-4AAB-BAD3-88C7BB210E5D}" srcOrd="0" destOrd="0" parTransId="{CC16D017-0635-4F3C-9EB3-CE03CB43A3E6}" sibTransId="{837C4744-0928-48CE-B05F-5C0937A2ECDD}"/>
    <dgm:cxn modelId="{8093B886-894D-48D6-96EC-14D039C315EE}" type="presOf" srcId="{837C4744-0928-48CE-B05F-5C0937A2ECDD}" destId="{92DCA644-27CA-461C-8ECB-218C9FADF76F}" srcOrd="0" destOrd="0" presId="urn:microsoft.com/office/officeart/2016/7/layout/LinearBlockProcessNumbered"/>
    <dgm:cxn modelId="{CE78468C-5A2E-4233-8FF4-956FD311AFBE}" type="presOf" srcId="{478601FB-B6F7-449B-B073-F61B3ADF17DD}" destId="{A2ED283B-AD21-4A20-AE4E-0B8BB4028171}" srcOrd="1" destOrd="0" presId="urn:microsoft.com/office/officeart/2016/7/layout/LinearBlockProcessNumbered"/>
    <dgm:cxn modelId="{A56CD891-755A-47FC-9C64-40F2034507A5}" type="presOf" srcId="{01889016-AB6C-4E08-9F89-5C3619F6D75E}" destId="{3E685042-02AE-47E6-82D0-12F797FD4C4F}" srcOrd="0" destOrd="0" presId="urn:microsoft.com/office/officeart/2016/7/layout/LinearBlockProcessNumbered"/>
    <dgm:cxn modelId="{34DC1899-8597-4F43-93E7-9F7624AF4662}" type="presOf" srcId="{478601FB-B6F7-449B-B073-F61B3ADF17DD}" destId="{570412D5-F207-4490-BFA1-B2C926F83241}" srcOrd="0" destOrd="0" presId="urn:microsoft.com/office/officeart/2016/7/layout/LinearBlockProcessNumbered"/>
    <dgm:cxn modelId="{3F9251CA-654B-403D-B5C8-1CAD45B0527F}" type="presOf" srcId="{B2C6515C-BC08-4AAB-BAD3-88C7BB210E5D}" destId="{AB0A5F08-8DE3-4D0E-BB30-CBA38A1724EC}" srcOrd="1" destOrd="0" presId="urn:microsoft.com/office/officeart/2016/7/layout/LinearBlockProcessNumbered"/>
    <dgm:cxn modelId="{440E03E4-5029-457F-9398-393630D1CF2C}" type="presOf" srcId="{FE5054DB-CC8E-43C4-93B1-48272B8A2DAA}" destId="{C6FB6519-596D-4ED4-B6B1-F7BFBAFBC346}" srcOrd="0" destOrd="0" presId="urn:microsoft.com/office/officeart/2016/7/layout/LinearBlockProcessNumbered"/>
    <dgm:cxn modelId="{4C46B9D1-4751-4E04-9B75-4D49963DB9BE}" type="presParOf" srcId="{49A2A113-043D-45F0-96A0-01B1DA7D139D}" destId="{3C669E61-A6AC-4966-9BE7-6CE5EB2BCACE}" srcOrd="0" destOrd="0" presId="urn:microsoft.com/office/officeart/2016/7/layout/LinearBlockProcessNumbered"/>
    <dgm:cxn modelId="{52404D43-8866-4FC2-A949-3833DC399FFD}" type="presParOf" srcId="{3C669E61-A6AC-4966-9BE7-6CE5EB2BCACE}" destId="{17370FA8-FC6A-4DFF-8850-ABA66E1F86CD}" srcOrd="0" destOrd="0" presId="urn:microsoft.com/office/officeart/2016/7/layout/LinearBlockProcessNumbered"/>
    <dgm:cxn modelId="{6C1DB675-5143-40EA-AB63-A87238BB368A}" type="presParOf" srcId="{3C669E61-A6AC-4966-9BE7-6CE5EB2BCACE}" destId="{92DCA644-27CA-461C-8ECB-218C9FADF76F}" srcOrd="1" destOrd="0" presId="urn:microsoft.com/office/officeart/2016/7/layout/LinearBlockProcessNumbered"/>
    <dgm:cxn modelId="{328498FB-5451-4695-93B1-FD6C7D71E5F0}" type="presParOf" srcId="{3C669E61-A6AC-4966-9BE7-6CE5EB2BCACE}" destId="{AB0A5F08-8DE3-4D0E-BB30-CBA38A1724EC}" srcOrd="2" destOrd="0" presId="urn:microsoft.com/office/officeart/2016/7/layout/LinearBlockProcessNumbered"/>
    <dgm:cxn modelId="{52404BC3-A696-4684-BA89-F7865F2FA0D7}" type="presParOf" srcId="{49A2A113-043D-45F0-96A0-01B1DA7D139D}" destId="{A3AF164D-3C13-4082-834A-CD18B584163D}" srcOrd="1" destOrd="0" presId="urn:microsoft.com/office/officeart/2016/7/layout/LinearBlockProcessNumbered"/>
    <dgm:cxn modelId="{1EAEDC1E-8990-4827-BDBE-35ACCD2769F3}" type="presParOf" srcId="{49A2A113-043D-45F0-96A0-01B1DA7D139D}" destId="{EDAD5702-2B58-4883-BAB6-371B964826CF}" srcOrd="2" destOrd="0" presId="urn:microsoft.com/office/officeart/2016/7/layout/LinearBlockProcessNumbered"/>
    <dgm:cxn modelId="{49EF438B-F89F-4DF9-A25D-060DD5252E25}" type="presParOf" srcId="{EDAD5702-2B58-4883-BAB6-371B964826CF}" destId="{3E685042-02AE-47E6-82D0-12F797FD4C4F}" srcOrd="0" destOrd="0" presId="urn:microsoft.com/office/officeart/2016/7/layout/LinearBlockProcessNumbered"/>
    <dgm:cxn modelId="{20AADD8B-94F0-4F15-AFC0-06729BBA1DCC}" type="presParOf" srcId="{EDAD5702-2B58-4883-BAB6-371B964826CF}" destId="{C6FB6519-596D-4ED4-B6B1-F7BFBAFBC346}" srcOrd="1" destOrd="0" presId="urn:microsoft.com/office/officeart/2016/7/layout/LinearBlockProcessNumbered"/>
    <dgm:cxn modelId="{604DB226-9477-44F0-87BD-FFF8625EAAD3}" type="presParOf" srcId="{EDAD5702-2B58-4883-BAB6-371B964826CF}" destId="{84773C65-FBC5-4798-B52B-F207A6F6363E}" srcOrd="2" destOrd="0" presId="urn:microsoft.com/office/officeart/2016/7/layout/LinearBlockProcessNumbered"/>
    <dgm:cxn modelId="{DCE0CA5C-DB74-4A64-9317-3844CA17D488}" type="presParOf" srcId="{49A2A113-043D-45F0-96A0-01B1DA7D139D}" destId="{BB4E97A4-4C36-453A-972D-8CE5CA28E680}" srcOrd="3" destOrd="0" presId="urn:microsoft.com/office/officeart/2016/7/layout/LinearBlockProcessNumbered"/>
    <dgm:cxn modelId="{F9C16F72-FC5A-49E6-93A9-8AFA96737EDB}" type="presParOf" srcId="{49A2A113-043D-45F0-96A0-01B1DA7D139D}" destId="{401FD4C6-5B75-4C22-AB28-AFD33F2E61E8}" srcOrd="4" destOrd="0" presId="urn:microsoft.com/office/officeart/2016/7/layout/LinearBlockProcessNumbered"/>
    <dgm:cxn modelId="{7398B300-375D-47F9-ADD9-D4FE61FC1B33}" type="presParOf" srcId="{401FD4C6-5B75-4C22-AB28-AFD33F2E61E8}" destId="{570412D5-F207-4490-BFA1-B2C926F83241}" srcOrd="0" destOrd="0" presId="urn:microsoft.com/office/officeart/2016/7/layout/LinearBlockProcessNumbered"/>
    <dgm:cxn modelId="{5D2A56D8-0515-4DF7-8C9F-6D0C6EDF79E6}" type="presParOf" srcId="{401FD4C6-5B75-4C22-AB28-AFD33F2E61E8}" destId="{2A3A110A-E45B-4355-BE5E-13DDDC814A36}" srcOrd="1" destOrd="0" presId="urn:microsoft.com/office/officeart/2016/7/layout/LinearBlockProcessNumbered"/>
    <dgm:cxn modelId="{6C0BCE04-3513-470B-B6FD-53628FAAA41B}" type="presParOf" srcId="{401FD4C6-5B75-4C22-AB28-AFD33F2E61E8}" destId="{A2ED283B-AD21-4A20-AE4E-0B8BB402817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70FA8-FC6A-4DFF-8850-ABA66E1F86CD}">
      <dsp:nvSpPr>
        <dsp:cNvPr id="0" name=""/>
        <dsp:cNvSpPr/>
      </dsp:nvSpPr>
      <dsp:spPr>
        <a:xfrm>
          <a:off x="750" y="0"/>
          <a:ext cx="3037878" cy="2985675"/>
        </a:xfrm>
        <a:prstGeom prst="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0075" tIns="0" rIns="30007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1. </a:t>
          </a:r>
          <a:r>
            <a:rPr lang="ko-KR" altLang="en-US" sz="2600" kern="1200" dirty="0"/>
            <a:t>주제</a:t>
          </a:r>
          <a:r>
            <a:rPr lang="en-US" altLang="ko-KR" sz="2600" kern="1200" dirty="0"/>
            <a:t>&amp;</a:t>
          </a:r>
          <a:r>
            <a:rPr lang="ko-KR" altLang="en-US" sz="2600" kern="1200" dirty="0"/>
            <a:t>목표</a:t>
          </a:r>
          <a:endParaRPr lang="en-US" altLang="ko-KR" sz="2600" kern="1200" dirty="0"/>
        </a:p>
      </dsp:txBody>
      <dsp:txXfrm>
        <a:off x="750" y="1194270"/>
        <a:ext cx="3037878" cy="1791405"/>
      </dsp:txXfrm>
    </dsp:sp>
    <dsp:sp modelId="{92DCA644-27CA-461C-8ECB-218C9FADF76F}">
      <dsp:nvSpPr>
        <dsp:cNvPr id="0" name=""/>
        <dsp:cNvSpPr/>
      </dsp:nvSpPr>
      <dsp:spPr>
        <a:xfrm>
          <a:off x="750" y="0"/>
          <a:ext cx="3037878" cy="119427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0075" tIns="165100" rIns="30007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50" y="0"/>
        <a:ext cx="3037878" cy="1194270"/>
      </dsp:txXfrm>
    </dsp:sp>
    <dsp:sp modelId="{3E685042-02AE-47E6-82D0-12F797FD4C4F}">
      <dsp:nvSpPr>
        <dsp:cNvPr id="0" name=""/>
        <dsp:cNvSpPr/>
      </dsp:nvSpPr>
      <dsp:spPr>
        <a:xfrm>
          <a:off x="3281659" y="0"/>
          <a:ext cx="3037878" cy="2985675"/>
        </a:xfrm>
        <a:prstGeom prst="rect">
          <a:avLst/>
        </a:prstGeom>
        <a:solidFill>
          <a:schemeClr val="accent2">
            <a:shade val="50000"/>
            <a:hueOff val="-277632"/>
            <a:satOff val="-17795"/>
            <a:lumOff val="34537"/>
            <a:alphaOff val="0"/>
          </a:schemeClr>
        </a:solidFill>
        <a:ln w="15875" cap="flat" cmpd="sng" algn="ctr">
          <a:solidFill>
            <a:schemeClr val="accent2">
              <a:shade val="50000"/>
              <a:hueOff val="-277632"/>
              <a:satOff val="-17795"/>
              <a:lumOff val="34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0075" tIns="0" rIns="30007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2.  </a:t>
          </a:r>
          <a:r>
            <a:rPr lang="en-US" altLang="ko-KR" sz="2600" kern="1200" dirty="0"/>
            <a:t>LED&amp;RGB</a:t>
          </a:r>
          <a:endParaRPr lang="en-US" sz="2600" kern="1200" dirty="0"/>
        </a:p>
      </dsp:txBody>
      <dsp:txXfrm>
        <a:off x="3281659" y="1194270"/>
        <a:ext cx="3037878" cy="1791405"/>
      </dsp:txXfrm>
    </dsp:sp>
    <dsp:sp modelId="{C6FB6519-596D-4ED4-B6B1-F7BFBAFBC346}">
      <dsp:nvSpPr>
        <dsp:cNvPr id="0" name=""/>
        <dsp:cNvSpPr/>
      </dsp:nvSpPr>
      <dsp:spPr>
        <a:xfrm>
          <a:off x="3281659" y="0"/>
          <a:ext cx="3037878" cy="119427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0075" tIns="165100" rIns="30007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281659" y="0"/>
        <a:ext cx="3037878" cy="1194270"/>
      </dsp:txXfrm>
    </dsp:sp>
    <dsp:sp modelId="{570412D5-F207-4490-BFA1-B2C926F83241}">
      <dsp:nvSpPr>
        <dsp:cNvPr id="0" name=""/>
        <dsp:cNvSpPr/>
      </dsp:nvSpPr>
      <dsp:spPr>
        <a:xfrm>
          <a:off x="6562568" y="0"/>
          <a:ext cx="3037878" cy="2985675"/>
        </a:xfrm>
        <a:prstGeom prst="rect">
          <a:avLst/>
        </a:prstGeom>
        <a:solidFill>
          <a:schemeClr val="accent2">
            <a:shade val="50000"/>
            <a:hueOff val="-277632"/>
            <a:satOff val="-17795"/>
            <a:lumOff val="34537"/>
            <a:alphaOff val="0"/>
          </a:schemeClr>
        </a:solidFill>
        <a:ln w="15875" cap="flat" cmpd="sng" algn="ctr">
          <a:solidFill>
            <a:schemeClr val="accent2">
              <a:shade val="50000"/>
              <a:hueOff val="-277632"/>
              <a:satOff val="-17795"/>
              <a:lumOff val="34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0075" tIns="0" rIns="30007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3.  </a:t>
          </a:r>
          <a:r>
            <a:rPr lang="ko-KR" altLang="en-US" sz="2600" kern="1200" dirty="0"/>
            <a:t>활용사례</a:t>
          </a:r>
          <a:endParaRPr lang="en-US" sz="2600" kern="1200" dirty="0"/>
        </a:p>
      </dsp:txBody>
      <dsp:txXfrm>
        <a:off x="6562568" y="1194270"/>
        <a:ext cx="3037878" cy="1791405"/>
      </dsp:txXfrm>
    </dsp:sp>
    <dsp:sp modelId="{2A3A110A-E45B-4355-BE5E-13DDDC814A36}">
      <dsp:nvSpPr>
        <dsp:cNvPr id="0" name=""/>
        <dsp:cNvSpPr/>
      </dsp:nvSpPr>
      <dsp:spPr>
        <a:xfrm>
          <a:off x="6562568" y="0"/>
          <a:ext cx="3037878" cy="119427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0075" tIns="165100" rIns="300075" bIns="165100" numCol="1" spcCol="1270" anchor="ctr" anchorCtr="0">
          <a:noAutofit/>
        </a:bodyPr>
        <a:lstStyle/>
        <a:p>
          <a:pPr marL="0" lvl="0" indent="0" algn="l" defTabSz="2933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600" kern="1200"/>
            <a:t>03</a:t>
          </a:r>
        </a:p>
      </dsp:txBody>
      <dsp:txXfrm>
        <a:off x="6562568" y="0"/>
        <a:ext cx="3037878" cy="1194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3F14ECF-5CAE-4E56-A594-364EFDB1927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F0B2EAE-7615-4536-B6AD-5326486EC4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19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4ECF-5CAE-4E56-A594-364EFDB1927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2EAE-7615-4536-B6AD-5326486EC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926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4ECF-5CAE-4E56-A594-364EFDB1927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2EAE-7615-4536-B6AD-5326486EC4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246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4ECF-5CAE-4E56-A594-364EFDB1927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2EAE-7615-4536-B6AD-5326486EC4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742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4ECF-5CAE-4E56-A594-364EFDB1927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2EAE-7615-4536-B6AD-5326486EC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990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4ECF-5CAE-4E56-A594-364EFDB1927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2EAE-7615-4536-B6AD-5326486EC4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686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4ECF-5CAE-4E56-A594-364EFDB1927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2EAE-7615-4536-B6AD-5326486EC4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533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4ECF-5CAE-4E56-A594-364EFDB1927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2EAE-7615-4536-B6AD-5326486EC4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021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4ECF-5CAE-4E56-A594-364EFDB1927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2EAE-7615-4536-B6AD-5326486EC4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61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4ECF-5CAE-4E56-A594-364EFDB1927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2EAE-7615-4536-B6AD-5326486EC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4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4ECF-5CAE-4E56-A594-364EFDB1927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2EAE-7615-4536-B6AD-5326486EC4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40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4ECF-5CAE-4E56-A594-364EFDB1927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2EAE-7615-4536-B6AD-5326486EC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6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4ECF-5CAE-4E56-A594-364EFDB1927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2EAE-7615-4536-B6AD-5326486EC4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82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4ECF-5CAE-4E56-A594-364EFDB1927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2EAE-7615-4536-B6AD-5326486EC4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32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4ECF-5CAE-4E56-A594-364EFDB1927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2EAE-7615-4536-B6AD-5326486EC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4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4ECF-5CAE-4E56-A594-364EFDB1927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2EAE-7615-4536-B6AD-5326486EC4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0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4ECF-5CAE-4E56-A594-364EFDB1927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2EAE-7615-4536-B6AD-5326486EC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32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F14ECF-5CAE-4E56-A594-364EFDB19275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0B2EAE-7615-4536-B6AD-5326486EC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32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59C2C63-D709-4949-9465-29A52CBEDD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FD2038-15D6-4003-8350-AFEC394EEF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F519C2-F6BE-41BE-A50E-54B98359C9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767AD93-AD3E-4C62-97D5-E54E14B2EAD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32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34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772CE55-4C36-44F1-A9BD-379BEB84317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DF66185-4665-4146-9DE4-A7DAF6877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5000" dirty="0">
                <a:solidFill>
                  <a:schemeClr val="bg1"/>
                </a:solidFill>
              </a:rPr>
              <a:t>2018</a:t>
            </a:r>
            <a:r>
              <a:rPr lang="ko-KR" altLang="en-US" sz="5000" dirty="0">
                <a:solidFill>
                  <a:schemeClr val="bg1"/>
                </a:solidFill>
              </a:rPr>
              <a:t>학년도 </a:t>
            </a:r>
            <a:r>
              <a:rPr lang="en-US" altLang="ko-KR" sz="5000" dirty="0">
                <a:solidFill>
                  <a:schemeClr val="bg1"/>
                </a:solidFill>
              </a:rPr>
              <a:t>1</a:t>
            </a:r>
            <a:r>
              <a:rPr lang="ko-KR" altLang="en-US" sz="5000" dirty="0">
                <a:solidFill>
                  <a:schemeClr val="bg1"/>
                </a:solidFill>
              </a:rPr>
              <a:t>학기        컴퓨터과학종합설계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3E03EC-C4D1-4AEC-B984-D9F52FF42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6</a:t>
            </a:r>
            <a:r>
              <a:rPr lang="ko-KR" altLang="en-US" dirty="0">
                <a:solidFill>
                  <a:schemeClr val="bg1"/>
                </a:solidFill>
              </a:rPr>
              <a:t>조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양다닐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서양훈</a:t>
            </a:r>
          </a:p>
        </p:txBody>
      </p:sp>
    </p:spTree>
    <p:extLst>
      <p:ext uri="{BB962C8B-B14F-4D97-AF65-F5344CB8AC3E}">
        <p14:creationId xmlns:p14="http://schemas.microsoft.com/office/powerpoint/2010/main" val="86302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DEDD00-5E71-418B-9C3C-9B71B018221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8AA894-60A7-4A09-919E-54EF7C3EC824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680684-9D82-4E2B-9E9A-778390DA9EB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28899EB-8201-46DC-A208-67136E6BA1A2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8681DBB-DB5A-40DF-8333-C7E1C945B5BD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959CD1EC-F313-402B-AE23-5B2F8759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262626"/>
                </a:solidFill>
              </a:rPr>
              <a:t>INDEX</a:t>
            </a:r>
            <a:endParaRPr lang="ko-KR" altLang="en-US" dirty="0">
              <a:solidFill>
                <a:srgbClr val="262626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D9A49B91-B515-46F8-B66F-51903FAC2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490301"/>
              </p:ext>
            </p:extLst>
          </p:nvPr>
        </p:nvGraphicFramePr>
        <p:xfrm>
          <a:off x="1295401" y="2675822"/>
          <a:ext cx="9601197" cy="298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14051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ED56E41F-B8E0-4D18-B554-FD40260DE0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DB31E17-E562-4F82-98D0-858C84120F3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D2308B7-2829-44DD-B213-27EEBDED141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23E937B9-07EE-456A-A31C-41A8866E28A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724A7D0-45E8-4347-8265-A99006EC118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7" r="-2" b="-2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7293C18-0353-42F4-8DC0-F8CE1531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3782" y="982132"/>
            <a:ext cx="3665575" cy="1303867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262626"/>
                </a:solidFill>
              </a:rPr>
              <a:t>[</a:t>
            </a:r>
            <a:r>
              <a:rPr lang="ko-KR" altLang="en-US" dirty="0">
                <a:solidFill>
                  <a:srgbClr val="262626"/>
                </a:solidFill>
              </a:rPr>
              <a:t>공연</a:t>
            </a:r>
            <a:r>
              <a:rPr lang="en-US" altLang="ko-KR" dirty="0">
                <a:solidFill>
                  <a:srgbClr val="262626"/>
                </a:solidFill>
              </a:rPr>
              <a:t>]LED</a:t>
            </a:r>
            <a:r>
              <a:rPr lang="ko-KR" altLang="en-US" dirty="0" err="1">
                <a:solidFill>
                  <a:srgbClr val="262626"/>
                </a:solidFill>
              </a:rPr>
              <a:t>드론</a:t>
            </a:r>
            <a:endParaRPr lang="ko-KR" altLang="en-US" dirty="0">
              <a:solidFill>
                <a:srgbClr val="26262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09C9D-EA05-4F46-A42B-129A6B3D2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dirty="0">
                <a:solidFill>
                  <a:srgbClr val="262626"/>
                </a:solidFill>
              </a:rPr>
              <a:t>주제</a:t>
            </a:r>
            <a:r>
              <a:rPr lang="en-US" altLang="ko-KR" sz="2000" dirty="0">
                <a:solidFill>
                  <a:srgbClr val="262626"/>
                </a:solidFill>
              </a:rPr>
              <a:t>&amp;</a:t>
            </a:r>
            <a:r>
              <a:rPr lang="ko-KR" altLang="en-US" sz="2000" dirty="0">
                <a:solidFill>
                  <a:srgbClr val="262626"/>
                </a:solidFill>
              </a:rPr>
              <a:t>목표 </a:t>
            </a:r>
            <a:endParaRPr lang="en-US" altLang="ko-KR" sz="2000" dirty="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  <a:buFontTx/>
              <a:buChar char="-"/>
            </a:pPr>
            <a:r>
              <a:rPr lang="ko-KR" altLang="en-US" sz="2000" dirty="0" err="1">
                <a:solidFill>
                  <a:srgbClr val="262626"/>
                </a:solidFill>
              </a:rPr>
              <a:t>드론에</a:t>
            </a:r>
            <a:r>
              <a:rPr lang="ko-KR" altLang="en-US" sz="2000" dirty="0">
                <a:solidFill>
                  <a:srgbClr val="262626"/>
                </a:solidFill>
              </a:rPr>
              <a:t> </a:t>
            </a:r>
            <a:r>
              <a:rPr lang="en-US" altLang="ko-KR" sz="2000" dirty="0">
                <a:solidFill>
                  <a:srgbClr val="262626"/>
                </a:solidFill>
              </a:rPr>
              <a:t>LED(Light Emitting Diode)</a:t>
            </a:r>
            <a:r>
              <a:rPr lang="ko-KR" altLang="en-US" sz="2000" dirty="0">
                <a:solidFill>
                  <a:srgbClr val="262626"/>
                </a:solidFill>
              </a:rPr>
              <a:t>를  달아서   공연에서 활용되는 </a:t>
            </a:r>
            <a:r>
              <a:rPr lang="ko-KR" altLang="en-US" sz="2000" dirty="0" err="1">
                <a:solidFill>
                  <a:srgbClr val="262626"/>
                </a:solidFill>
              </a:rPr>
              <a:t>드론처럼</a:t>
            </a:r>
            <a:r>
              <a:rPr lang="ko-KR" altLang="en-US" sz="2000" dirty="0">
                <a:solidFill>
                  <a:srgbClr val="262626"/>
                </a:solidFill>
              </a:rPr>
              <a:t>   다양한 색의 빛을  내는 </a:t>
            </a:r>
            <a:r>
              <a:rPr lang="ko-KR" altLang="en-US" sz="2000" dirty="0" err="1">
                <a:solidFill>
                  <a:srgbClr val="262626"/>
                </a:solidFill>
              </a:rPr>
              <a:t>드론을</a:t>
            </a:r>
            <a:r>
              <a:rPr lang="ko-KR" altLang="en-US" sz="2000" dirty="0">
                <a:solidFill>
                  <a:srgbClr val="262626"/>
                </a:solidFill>
              </a:rPr>
              <a:t> 제작해보는 것</a:t>
            </a:r>
            <a:r>
              <a:rPr lang="en-US" altLang="ko-KR" sz="2000" dirty="0">
                <a:solidFill>
                  <a:srgbClr val="262626"/>
                </a:solidFill>
              </a:rPr>
              <a:t>.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ko-KR" altLang="en-US" sz="2000" dirty="0" err="1">
                <a:solidFill>
                  <a:srgbClr val="262626"/>
                </a:solidFill>
              </a:rPr>
              <a:t>드론</a:t>
            </a:r>
            <a:r>
              <a:rPr lang="ko-KR" altLang="en-US" sz="2000" dirty="0">
                <a:solidFill>
                  <a:srgbClr val="262626"/>
                </a:solidFill>
              </a:rPr>
              <a:t> </a:t>
            </a:r>
            <a:r>
              <a:rPr lang="en-US" altLang="ko-KR" sz="2000" dirty="0">
                <a:solidFill>
                  <a:srgbClr val="262626"/>
                </a:solidFill>
              </a:rPr>
              <a:t>3</a:t>
            </a:r>
            <a:r>
              <a:rPr lang="ko-KR" altLang="en-US" sz="2000" dirty="0">
                <a:solidFill>
                  <a:srgbClr val="262626"/>
                </a:solidFill>
              </a:rPr>
              <a:t>대를 밤하늘에 띄워서  다양한 색의 빛을  표현해 보려고 함</a:t>
            </a:r>
            <a:r>
              <a:rPr lang="en-US" altLang="ko-KR" sz="2000" dirty="0">
                <a:solidFill>
                  <a:srgbClr val="262626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20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88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B8E3BF-F464-4900-8994-851061A9A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A19D00-80EF-4137-9A3D-D7B1CEE840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2" r="1839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0602D6-3A81-42F8-AE67-1BAAFC967CB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421466"/>
            <a:ext cx="9144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EF6DDA53-7560-49A4-9932-DB9119DB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LED&amp;RGB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C347B-5F72-4322-AE0A-8241DA86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200">
                <a:solidFill>
                  <a:srgbClr val="FFFFFF"/>
                </a:solidFill>
              </a:rPr>
              <a:t>LED</a:t>
            </a:r>
            <a:r>
              <a:rPr lang="ko-KR" altLang="en-US" sz="2200">
                <a:solidFill>
                  <a:srgbClr val="FFFFFF"/>
                </a:solidFill>
              </a:rPr>
              <a:t> </a:t>
            </a:r>
            <a:r>
              <a:rPr lang="en-US" altLang="ko-KR" sz="2200">
                <a:solidFill>
                  <a:srgbClr val="FFFFFF"/>
                </a:solidFill>
              </a:rPr>
              <a:t>:</a:t>
            </a:r>
            <a:r>
              <a:rPr lang="ko-KR" altLang="en-US" sz="2200">
                <a:solidFill>
                  <a:srgbClr val="FFFFFF"/>
                </a:solidFill>
              </a:rPr>
              <a:t> </a:t>
            </a:r>
            <a:r>
              <a:rPr lang="en-US" altLang="ko-KR" sz="2200">
                <a:solidFill>
                  <a:srgbClr val="FFFFFF"/>
                </a:solidFill>
              </a:rPr>
              <a:t>Light</a:t>
            </a:r>
            <a:r>
              <a:rPr lang="ko-KR" altLang="en-US" sz="2200">
                <a:solidFill>
                  <a:srgbClr val="FFFFFF"/>
                </a:solidFill>
              </a:rPr>
              <a:t> </a:t>
            </a:r>
            <a:r>
              <a:rPr lang="en-US" altLang="ko-KR" sz="2200">
                <a:solidFill>
                  <a:srgbClr val="FFFFFF"/>
                </a:solidFill>
              </a:rPr>
              <a:t>Emitting</a:t>
            </a:r>
            <a:r>
              <a:rPr lang="ko-KR" altLang="en-US" sz="2200">
                <a:solidFill>
                  <a:srgbClr val="FFFFFF"/>
                </a:solidFill>
              </a:rPr>
              <a:t> </a:t>
            </a:r>
            <a:r>
              <a:rPr lang="en-US" altLang="ko-KR" sz="2200">
                <a:solidFill>
                  <a:srgbClr val="FFFFFF"/>
                </a:solidFill>
              </a:rPr>
              <a:t>Diode(</a:t>
            </a:r>
            <a:r>
              <a:rPr lang="ko-KR" altLang="ko-KR" sz="2200" b="1">
                <a:solidFill>
                  <a:srgbClr val="FFFFFF"/>
                </a:solidFill>
              </a:rPr>
              <a:t>발광 다이오드</a:t>
            </a:r>
            <a:r>
              <a:rPr lang="en-US" altLang="ko-KR" sz="2200">
                <a:solidFill>
                  <a:srgbClr val="FFFFFF"/>
                </a:solidFill>
              </a:rPr>
              <a:t>)</a:t>
            </a:r>
            <a:r>
              <a:rPr lang="ko-KR" altLang="en-US" sz="2200">
                <a:solidFill>
                  <a:srgbClr val="FFFFFF"/>
                </a:solidFill>
              </a:rPr>
              <a:t>로서 전압을 가했을 때 발광하는 반도체 소자</a:t>
            </a:r>
            <a:endParaRPr lang="en-US" altLang="ko-KR" sz="22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2200">
                <a:solidFill>
                  <a:srgbClr val="FFFFFF"/>
                </a:solidFill>
              </a:rPr>
              <a:t>RGB : Red / Green / Blue</a:t>
            </a:r>
          </a:p>
          <a:p>
            <a:pPr>
              <a:lnSpc>
                <a:spcPct val="90000"/>
              </a:lnSpc>
            </a:pPr>
            <a:r>
              <a:rPr lang="en-US" altLang="ko-KR" sz="2200">
                <a:solidFill>
                  <a:srgbClr val="FFFFFF"/>
                </a:solidFill>
              </a:rPr>
              <a:t>RGB LED</a:t>
            </a:r>
            <a:r>
              <a:rPr lang="ko-KR" altLang="en-US" sz="2200">
                <a:solidFill>
                  <a:srgbClr val="FFFFFF"/>
                </a:solidFill>
              </a:rPr>
              <a:t>는 일반 </a:t>
            </a:r>
            <a:r>
              <a:rPr lang="en-US" altLang="ko-KR" sz="2200">
                <a:solidFill>
                  <a:srgbClr val="FFFFFF"/>
                </a:solidFill>
              </a:rPr>
              <a:t>LED</a:t>
            </a:r>
            <a:r>
              <a:rPr lang="ko-KR" altLang="en-US" sz="2200">
                <a:solidFill>
                  <a:srgbClr val="FFFFFF"/>
                </a:solidFill>
              </a:rPr>
              <a:t>와 비슷하게 생겼지만 그 내부는 실제적으로 세개의 </a:t>
            </a:r>
            <a:r>
              <a:rPr lang="en-US" altLang="ko-KR" sz="2200">
                <a:solidFill>
                  <a:srgbClr val="FFFFFF"/>
                </a:solidFill>
              </a:rPr>
              <a:t>LED(</a:t>
            </a:r>
            <a:r>
              <a:rPr lang="ko-KR" altLang="en-US" sz="2200">
                <a:solidFill>
                  <a:srgbClr val="FFFFFF"/>
                </a:solidFill>
              </a:rPr>
              <a:t>각각 빨강</a:t>
            </a:r>
            <a:r>
              <a:rPr lang="en-US" altLang="ko-KR" sz="2200">
                <a:solidFill>
                  <a:srgbClr val="FFFFFF"/>
                </a:solidFill>
              </a:rPr>
              <a:t>, </a:t>
            </a:r>
            <a:r>
              <a:rPr lang="ko-KR" altLang="en-US" sz="2200">
                <a:solidFill>
                  <a:srgbClr val="FFFFFF"/>
                </a:solidFill>
              </a:rPr>
              <a:t>초록</a:t>
            </a:r>
            <a:r>
              <a:rPr lang="en-US" altLang="ko-KR" sz="2200">
                <a:solidFill>
                  <a:srgbClr val="FFFFFF"/>
                </a:solidFill>
              </a:rPr>
              <a:t>, </a:t>
            </a:r>
            <a:r>
              <a:rPr lang="ko-KR" altLang="en-US" sz="2200">
                <a:solidFill>
                  <a:srgbClr val="FFFFFF"/>
                </a:solidFill>
              </a:rPr>
              <a:t>파랑</a:t>
            </a:r>
            <a:r>
              <a:rPr lang="en-US" altLang="ko-KR" sz="2200">
                <a:solidFill>
                  <a:srgbClr val="FFFFFF"/>
                </a:solidFill>
              </a:rPr>
              <a:t>)</a:t>
            </a:r>
            <a:r>
              <a:rPr lang="ko-KR" altLang="en-US" sz="2200">
                <a:solidFill>
                  <a:srgbClr val="FFFFFF"/>
                </a:solidFill>
              </a:rPr>
              <a:t>로 구성</a:t>
            </a:r>
            <a:endParaRPr lang="en-US" altLang="ko-KR" sz="22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ko-KR" altLang="en-US" sz="2200">
                <a:solidFill>
                  <a:srgbClr val="FFFFFF"/>
                </a:solidFill>
              </a:rPr>
              <a:t>이 세 개의 </a:t>
            </a:r>
            <a:r>
              <a:rPr lang="en-US" altLang="ko-KR" sz="2200">
                <a:solidFill>
                  <a:srgbClr val="FFFFFF"/>
                </a:solidFill>
              </a:rPr>
              <a:t>LED</a:t>
            </a:r>
            <a:r>
              <a:rPr lang="ko-KR" altLang="en-US" sz="2200">
                <a:solidFill>
                  <a:srgbClr val="FFFFFF"/>
                </a:solidFill>
              </a:rPr>
              <a:t>의 밝기를 조절하여 섞으면 원하는 컬러를 만들 수 있음</a:t>
            </a:r>
            <a:r>
              <a:rPr lang="en-US" altLang="ko-KR" sz="2200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ko-KR" altLang="en-US" sz="2200">
                <a:solidFill>
                  <a:srgbClr val="FFFFFF"/>
                </a:solidFill>
              </a:rPr>
              <a:t>이것은 마치 물감을 가지고 색을 만들어 내는 것과 비슷한 작업으로</a:t>
            </a:r>
            <a:r>
              <a:rPr lang="en-US" altLang="ko-KR" sz="2200">
                <a:solidFill>
                  <a:srgbClr val="FFFFFF"/>
                </a:solidFill>
              </a:rPr>
              <a:t>  LED</a:t>
            </a:r>
            <a:r>
              <a:rPr lang="ko-KR" altLang="en-US" sz="2200">
                <a:solidFill>
                  <a:srgbClr val="FFFFFF"/>
                </a:solidFill>
              </a:rPr>
              <a:t>의 밝기는 공급되는 전원의 양에 의해 제어</a:t>
            </a:r>
            <a:endParaRPr lang="en-US" altLang="ko-KR" sz="22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altLang="ko-KR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474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D56E41F-B8E0-4D18-B554-FD40260DE0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B31E17-E562-4F82-98D0-858C84120F3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D2308B7-2829-44DD-B213-27EEBDED141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3E937B9-07EE-456A-A31C-41A8866E28A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자연이(가) 표시된 사진&#10;&#10;매우 높은 신뢰도로 생성된 설명">
            <a:extLst>
              <a:ext uri="{FF2B5EF4-FFF2-40B4-BE49-F238E27FC236}">
                <a16:creationId xmlns:a16="http://schemas.microsoft.com/office/drawing/2014/main" id="{2F38EA6E-2DBF-40AC-BC14-767121CD6A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9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FADF650-624B-4F1C-950B-DC000CE0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262626"/>
                </a:solidFill>
              </a:rPr>
              <a:t>활용사례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86A434-6893-433D-B3FC-8883A9F85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1900" dirty="0">
                <a:solidFill>
                  <a:srgbClr val="262626"/>
                </a:solidFill>
              </a:rPr>
              <a:t>평창올림픽 개막식</a:t>
            </a:r>
            <a:r>
              <a:rPr lang="en-US" altLang="ko-KR" sz="1900" dirty="0">
                <a:solidFill>
                  <a:srgbClr val="262626"/>
                </a:solidFill>
              </a:rPr>
              <a:t>/</a:t>
            </a:r>
            <a:r>
              <a:rPr lang="ko-KR" altLang="en-US" sz="1900" dirty="0">
                <a:solidFill>
                  <a:srgbClr val="262626"/>
                </a:solidFill>
              </a:rPr>
              <a:t>폐막식 </a:t>
            </a:r>
            <a:r>
              <a:rPr lang="ko-KR" altLang="en-US" sz="1900" dirty="0" err="1">
                <a:solidFill>
                  <a:srgbClr val="262626"/>
                </a:solidFill>
              </a:rPr>
              <a:t>드론쇼</a:t>
            </a:r>
            <a:endParaRPr lang="en-US" altLang="ko-KR" sz="1900" dirty="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900" dirty="0">
                <a:solidFill>
                  <a:srgbClr val="262626"/>
                </a:solidFill>
              </a:rPr>
              <a:t>http://m.sports.khan.co.kr/olympic/2018/view.html?art_id=201802100811003&amp;sec_id=530601#cb</a:t>
            </a:r>
          </a:p>
          <a:p>
            <a:pPr>
              <a:lnSpc>
                <a:spcPct val="90000"/>
              </a:lnSpc>
            </a:pPr>
            <a:r>
              <a:rPr lang="ko-KR" altLang="en-US" sz="1900" dirty="0">
                <a:solidFill>
                  <a:srgbClr val="262626"/>
                </a:solidFill>
              </a:rPr>
              <a:t> 평창올림픽의 </a:t>
            </a:r>
            <a:r>
              <a:rPr lang="ko-KR" altLang="en-US" sz="1900" dirty="0" err="1">
                <a:solidFill>
                  <a:srgbClr val="262626"/>
                </a:solidFill>
              </a:rPr>
              <a:t>드론처럼</a:t>
            </a:r>
            <a:r>
              <a:rPr lang="ko-KR" altLang="en-US" sz="1900" dirty="0">
                <a:solidFill>
                  <a:srgbClr val="262626"/>
                </a:solidFill>
              </a:rPr>
              <a:t> 많은 </a:t>
            </a:r>
            <a:r>
              <a:rPr lang="ko-KR" altLang="en-US" sz="1900" dirty="0" err="1">
                <a:solidFill>
                  <a:srgbClr val="262626"/>
                </a:solidFill>
              </a:rPr>
              <a:t>드론</a:t>
            </a:r>
            <a:r>
              <a:rPr lang="ko-KR" altLang="en-US" sz="1900" dirty="0">
                <a:solidFill>
                  <a:srgbClr val="262626"/>
                </a:solidFill>
              </a:rPr>
              <a:t> 수로  멋진 공연을 선보이지는 못하지만</a:t>
            </a:r>
            <a:r>
              <a:rPr lang="en-US" altLang="ko-KR" sz="1900" dirty="0">
                <a:solidFill>
                  <a:srgbClr val="262626"/>
                </a:solidFill>
              </a:rPr>
              <a:t>,</a:t>
            </a:r>
            <a:r>
              <a:rPr lang="ko-KR" altLang="en-US" sz="1900" dirty="0">
                <a:solidFill>
                  <a:srgbClr val="262626"/>
                </a:solidFill>
              </a:rPr>
              <a:t>       </a:t>
            </a:r>
            <a:r>
              <a:rPr lang="ko-KR" altLang="en-US" sz="1900" dirty="0" err="1">
                <a:solidFill>
                  <a:srgbClr val="262626"/>
                </a:solidFill>
              </a:rPr>
              <a:t>드론</a:t>
            </a:r>
            <a:r>
              <a:rPr lang="ko-KR" altLang="en-US" sz="1900" dirty="0">
                <a:solidFill>
                  <a:srgbClr val="262626"/>
                </a:solidFill>
              </a:rPr>
              <a:t>  </a:t>
            </a:r>
            <a:r>
              <a:rPr lang="en-US" altLang="ko-KR" sz="1900" dirty="0">
                <a:solidFill>
                  <a:srgbClr val="262626"/>
                </a:solidFill>
              </a:rPr>
              <a:t>3</a:t>
            </a:r>
            <a:r>
              <a:rPr lang="ko-KR" altLang="en-US" sz="1900" dirty="0">
                <a:solidFill>
                  <a:srgbClr val="262626"/>
                </a:solidFill>
              </a:rPr>
              <a:t>대로 아주 간단한  연출은 </a:t>
            </a:r>
            <a:r>
              <a:rPr lang="ko-KR" altLang="en-US" sz="1900" dirty="0" err="1">
                <a:solidFill>
                  <a:srgbClr val="262626"/>
                </a:solidFill>
              </a:rPr>
              <a:t>가능해보인다</a:t>
            </a:r>
            <a:r>
              <a:rPr lang="en-US" altLang="ko-KR" sz="1900" dirty="0">
                <a:solidFill>
                  <a:srgbClr val="262626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ko-KR" altLang="en-US" sz="19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775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308</TotalTime>
  <Words>207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돋움</vt:lpstr>
      <vt:lpstr>바탕</vt:lpstr>
      <vt:lpstr>Arial</vt:lpstr>
      <vt:lpstr>Garamond</vt:lpstr>
      <vt:lpstr>자연주의</vt:lpstr>
      <vt:lpstr>2018학년도 1학기        컴퓨터과학종합설계 </vt:lpstr>
      <vt:lpstr>INDEX</vt:lpstr>
      <vt:lpstr>[공연]LED드론</vt:lpstr>
      <vt:lpstr>LED&amp;RGB</vt:lpstr>
      <vt:lpstr>활용사례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2018학년도 1학기 컴퓨터과학종합설계 </dc:title>
  <dc:creator>서양훈</dc:creator>
  <cp:lastModifiedBy>서양훈</cp:lastModifiedBy>
  <cp:revision>24</cp:revision>
  <dcterms:created xsi:type="dcterms:W3CDTF">2018-03-10T14:35:38Z</dcterms:created>
  <dcterms:modified xsi:type="dcterms:W3CDTF">2018-03-15T14:51:58Z</dcterms:modified>
</cp:coreProperties>
</file>