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0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0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7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1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2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5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7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475C-3E7D-4B51-AA7F-0DD1B8F32740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3F94-97E2-43E0-B2A9-9F38B5874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onder.cdc.gov/controller/datarequest/D7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Avoidable Death in America</a:t>
            </a:r>
            <a:br>
              <a:rPr lang="en-US" dirty="0" smtClean="0"/>
            </a:br>
            <a:r>
              <a:rPr lang="en-US" sz="2400" dirty="0" smtClean="0"/>
              <a:t>Capstone Project Data Story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43200"/>
            <a:ext cx="7848600" cy="175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Based off of data from</a:t>
            </a:r>
          </a:p>
          <a:p>
            <a:r>
              <a:rPr lang="en-US" dirty="0" smtClean="0"/>
              <a:t>Centers for Disease Control and Prevention Database:</a:t>
            </a:r>
          </a:p>
          <a:p>
            <a:r>
              <a:rPr lang="en-US" dirty="0" smtClean="0">
                <a:hlinkClick r:id="rId2"/>
              </a:rPr>
              <a:t>https://wonder.cdc.gov/controller/datarequest/D76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Author:  Dan Brown</a:t>
            </a:r>
          </a:p>
          <a:p>
            <a:r>
              <a:rPr lang="en-US" dirty="0" smtClean="0"/>
              <a:t>2/16/17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42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1"/>
            <a:ext cx="7848600" cy="762000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458200" cy="5181600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/>
              <a:t>Assemble data from a range of sources that may be able to explain or predict the wide range of death rates.</a:t>
            </a:r>
          </a:p>
          <a:p>
            <a:pPr marL="800100" lvl="1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money, health, crime, climate, education, law enforcement, politics.....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/>
              <a:t>Build &amp; refine a model.  Rank the strongest predictors.</a:t>
            </a:r>
          </a:p>
          <a:p>
            <a:pPr marL="457200" indent="-457200" algn="l">
              <a:spcBef>
                <a:spcPts val="1200"/>
              </a:spcBef>
              <a:buFont typeface="+mj-lt"/>
              <a:buAutoNum type="arabicPeriod"/>
            </a:pPr>
            <a:r>
              <a:rPr lang="en-US" sz="2400" b="1" dirty="0" smtClean="0"/>
              <a:t>Make suggestions for further investigation into root causes and possible solutions.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8761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1"/>
            <a:ext cx="7848600" cy="762000"/>
          </a:xfrm>
        </p:spPr>
        <p:txBody>
          <a:bodyPr/>
          <a:lstStyle/>
          <a:p>
            <a:r>
              <a:rPr lang="en-US" dirty="0" smtClean="0"/>
              <a:t>Avoidable Death in America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458200" cy="5181600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</a:pPr>
            <a:r>
              <a:rPr lang="en-US" sz="2400" b="1" dirty="0" smtClean="0"/>
              <a:t>Scope</a:t>
            </a:r>
            <a:r>
              <a:rPr lang="en-US" sz="2400" dirty="0" smtClean="0"/>
              <a:t> – study death rates from non-disease type causes (drugs, alcohol, accidents, homicide, suicide, war)</a:t>
            </a:r>
          </a:p>
          <a:p>
            <a:pPr algn="l">
              <a:spcBef>
                <a:spcPts val="1200"/>
              </a:spcBef>
            </a:pPr>
            <a:r>
              <a:rPr lang="en-US" sz="2400" b="1" dirty="0" smtClean="0"/>
              <a:t>Objective</a:t>
            </a:r>
            <a:r>
              <a:rPr lang="en-US" sz="2400" dirty="0" smtClean="0"/>
              <a:t> – using high level characteristics, try to explain or predict causes.  Make suggestions on where to drill down or investigate further to reduce death rates.</a:t>
            </a:r>
          </a:p>
          <a:p>
            <a:pPr algn="l">
              <a:spcBef>
                <a:spcPts val="1200"/>
              </a:spcBef>
            </a:pPr>
            <a:r>
              <a:rPr lang="en-US" sz="2400" b="1" dirty="0" smtClean="0"/>
              <a:t>Raw Data </a:t>
            </a:r>
            <a:r>
              <a:rPr lang="en-US" sz="2400" dirty="0" smtClean="0"/>
              <a:t>– record of all deaths in america from 1999-2015.  Recorded by age, cause, date, location, urbanization.  CDC Wonder database:  </a:t>
            </a:r>
            <a:r>
              <a:rPr lang="en-US" sz="2400" dirty="0" smtClean="0"/>
              <a:t>https://wonder.cdc.gov/controller/datarequest/D76</a:t>
            </a:r>
          </a:p>
        </p:txBody>
      </p:sp>
    </p:spTree>
    <p:extLst>
      <p:ext uri="{BB962C8B-B14F-4D97-AF65-F5344CB8AC3E}">
        <p14:creationId xmlns:p14="http://schemas.microsoft.com/office/powerpoint/2010/main" val="278213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1"/>
            <a:ext cx="7848600" cy="762000"/>
          </a:xfrm>
        </p:spPr>
        <p:txBody>
          <a:bodyPr/>
          <a:lstStyle/>
          <a:p>
            <a:r>
              <a:rPr lang="en-US" dirty="0" smtClean="0"/>
              <a:t>State by State Distributions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794794" y="2345522"/>
            <a:ext cx="3044406" cy="1540678"/>
          </a:xfrm>
        </p:spPr>
        <p:txBody>
          <a:bodyPr>
            <a:normAutofit fontScale="92500"/>
          </a:bodyPr>
          <a:lstStyle/>
          <a:p>
            <a:pPr algn="l">
              <a:spcBef>
                <a:spcPts val="1200"/>
              </a:spcBef>
            </a:pPr>
            <a:r>
              <a:rPr lang="en-US" sz="2400" dirty="0" smtClean="0"/>
              <a:t>Significant range of death rates across america....some states much better then others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19200"/>
            <a:ext cx="552450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3564722"/>
            <a:ext cx="5566195" cy="222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9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1"/>
            <a:ext cx="7848600" cy="762000"/>
          </a:xfrm>
        </p:spPr>
        <p:txBody>
          <a:bodyPr/>
          <a:lstStyle/>
          <a:p>
            <a:r>
              <a:rPr lang="en-US" dirty="0" smtClean="0"/>
              <a:t>Comparing Drugs &amp; Alcohol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28600" y="5791200"/>
            <a:ext cx="8610600" cy="685800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ts val="1200"/>
              </a:spcBef>
            </a:pPr>
            <a:r>
              <a:rPr lang="en-US" sz="2400" dirty="0" smtClean="0"/>
              <a:t>Many states have a 2x – 3x higher rate of drug related deaths compared to alcohol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255000" cy="4953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 rot="889281">
            <a:off x="1642977" y="1123281"/>
            <a:ext cx="1475506" cy="30675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1"/>
            <a:ext cx="7848600" cy="762000"/>
          </a:xfrm>
        </p:spPr>
        <p:txBody>
          <a:bodyPr/>
          <a:lstStyle/>
          <a:p>
            <a:r>
              <a:rPr lang="en-US" dirty="0" smtClean="0"/>
              <a:t>Age Effect with Drugs &amp; Alcohol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200" y="5105400"/>
            <a:ext cx="8991600" cy="12192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1200"/>
              </a:spcBef>
            </a:pPr>
            <a:r>
              <a:rPr lang="en-US" sz="2400" dirty="0" smtClean="0"/>
              <a:t>People take 10 years longer to kill themselves with alcohol compared to drugs  </a:t>
            </a:r>
          </a:p>
          <a:p>
            <a:pPr algn="l">
              <a:spcBef>
                <a:spcPts val="1200"/>
              </a:spcBef>
            </a:pPr>
            <a:r>
              <a:rPr lang="en-US" sz="2400" dirty="0" smtClean="0"/>
              <a:t>Drug &amp; Alcohol age </a:t>
            </a:r>
            <a:r>
              <a:rPr lang="en-US" sz="2400" smtClean="0"/>
              <a:t>effect has very </a:t>
            </a:r>
            <a:r>
              <a:rPr lang="en-US" sz="2400" dirty="0" smtClean="0"/>
              <a:t>different profile then all other causes of death suggesting they are anything but natural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1"/>
            <a:ext cx="8077200" cy="762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Age Effect for Other Intentional Deaths</a:t>
            </a:r>
            <a:endParaRPr lang="en-US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2000" y="5181600"/>
            <a:ext cx="7391400" cy="137160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Homicides peak at age 20-30 and then decline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Suicides start to climb as teenagers and keep climbing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Accidents are flat from 20-70 and then go way up.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Infant accidents are as high as 80 year old accidents</a:t>
            </a:r>
          </a:p>
          <a:p>
            <a:pPr algn="l">
              <a:spcBef>
                <a:spcPts val="1200"/>
              </a:spcBef>
            </a:pPr>
            <a:endParaRPr lang="en-US" sz="2400" dirty="0" smtClean="0"/>
          </a:p>
          <a:p>
            <a:pPr algn="l">
              <a:spcBef>
                <a:spcPts val="1200"/>
              </a:spcBef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698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8486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Urbanization Effect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029200" y="1219200"/>
            <a:ext cx="4114800" cy="457200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All urbanizations follow the same general pattern by age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M</a:t>
            </a:r>
            <a:r>
              <a:rPr lang="en-US" sz="2400" dirty="0" smtClean="0"/>
              <a:t>etro rates are worse with large cental metro being the worst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Suburb rates (</a:t>
            </a:r>
            <a:r>
              <a:rPr lang="en-US" sz="2400" dirty="0" smtClean="0"/>
              <a:t>large fringe metro) </a:t>
            </a:r>
            <a:r>
              <a:rPr lang="en-US" sz="2400" dirty="0" smtClean="0"/>
              <a:t>are the best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Rural rates (micro &amp; non-metro) are in the middle</a:t>
            </a:r>
          </a:p>
          <a:p>
            <a:pPr algn="l">
              <a:spcBef>
                <a:spcPts val="1200"/>
              </a:spcBef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5080000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5110018" cy="3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1"/>
            <a:ext cx="7848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Homicide Urbanization Effect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34000"/>
            <a:ext cx="8001000" cy="106680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Metro vs Rural effect is opposite of Drugs &amp; Alcohol</a:t>
            </a:r>
          </a:p>
          <a:p>
            <a:pPr marL="342900" indent="-3429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Suburbs (Large Fringe Metro) still the best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62000"/>
            <a:ext cx="8610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1"/>
            <a:ext cx="7848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Homicide Urbanization Effect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" y="5181600"/>
            <a:ext cx="8763000" cy="1295400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Some general correlation between Homicide &amp; Suicide for many states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Seems rates get worse as populations get smaller</a:t>
            </a:r>
          </a:p>
          <a:p>
            <a:pPr marL="342900" indent="-3429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20% of the states have significantly higher suicide rates then homicide rates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38200"/>
            <a:ext cx="739140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394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Avoidable Death in America Capstone Project Data Story</vt:lpstr>
      <vt:lpstr>Avoidable Death in America</vt:lpstr>
      <vt:lpstr>State by State Distributions</vt:lpstr>
      <vt:lpstr>Comparing Drugs &amp; Alcohol</vt:lpstr>
      <vt:lpstr>Age Effect with Drugs &amp; Alcohol</vt:lpstr>
      <vt:lpstr>Age Effect for Other Intentional Deaths</vt:lpstr>
      <vt:lpstr>Urbanization Effect</vt:lpstr>
      <vt:lpstr>Homicide Urbanization Effect</vt:lpstr>
      <vt:lpstr>Homicide Urbanization Effect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Avoidable Death in America Capstone Project Data Story</dc:title>
  <dc:creator>Brown</dc:creator>
  <cp:lastModifiedBy>Brown</cp:lastModifiedBy>
  <cp:revision>10</cp:revision>
  <dcterms:created xsi:type="dcterms:W3CDTF">2017-02-16T17:39:49Z</dcterms:created>
  <dcterms:modified xsi:type="dcterms:W3CDTF">2017-02-16T22:35:43Z</dcterms:modified>
</cp:coreProperties>
</file>