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BE1F-B5E0-483A-96CE-E10980C83EC1}" type="datetimeFigureOut">
              <a:rPr lang="fr-FR" smtClean="0"/>
              <a:t>16/07/2017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6D62-96E6-46CA-9511-47296C357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21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BE1F-B5E0-483A-96CE-E10980C83EC1}" type="datetimeFigureOut">
              <a:rPr lang="fr-FR" smtClean="0"/>
              <a:t>16/07/2017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6D62-96E6-46CA-9511-47296C357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3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BE1F-B5E0-483A-96CE-E10980C83EC1}" type="datetimeFigureOut">
              <a:rPr lang="fr-FR" smtClean="0"/>
              <a:t>16/07/2017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6D62-96E6-46CA-9511-47296C357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0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BE1F-B5E0-483A-96CE-E10980C83EC1}" type="datetimeFigureOut">
              <a:rPr lang="fr-FR" smtClean="0"/>
              <a:t>16/07/2017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6D62-96E6-46CA-9511-47296C357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52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BE1F-B5E0-483A-96CE-E10980C83EC1}" type="datetimeFigureOut">
              <a:rPr lang="fr-FR" smtClean="0"/>
              <a:t>16/07/2017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6D62-96E6-46CA-9511-47296C357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95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BE1F-B5E0-483A-96CE-E10980C83EC1}" type="datetimeFigureOut">
              <a:rPr lang="fr-FR" smtClean="0"/>
              <a:t>16/07/2017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6D62-96E6-46CA-9511-47296C357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86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BE1F-B5E0-483A-96CE-E10980C83EC1}" type="datetimeFigureOut">
              <a:rPr lang="fr-FR" smtClean="0"/>
              <a:t>16/07/2017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6D62-96E6-46CA-9511-47296C357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11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BE1F-B5E0-483A-96CE-E10980C83EC1}" type="datetimeFigureOut">
              <a:rPr lang="fr-FR" smtClean="0"/>
              <a:t>16/07/2017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6D62-96E6-46CA-9511-47296C357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01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BE1F-B5E0-483A-96CE-E10980C83EC1}" type="datetimeFigureOut">
              <a:rPr lang="fr-FR" smtClean="0"/>
              <a:t>16/07/2017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6D62-96E6-46CA-9511-47296C357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3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BE1F-B5E0-483A-96CE-E10980C83EC1}" type="datetimeFigureOut">
              <a:rPr lang="fr-FR" smtClean="0"/>
              <a:t>16/07/2017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6D62-96E6-46CA-9511-47296C357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18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BE1F-B5E0-483A-96CE-E10980C83EC1}" type="datetimeFigureOut">
              <a:rPr lang="fr-FR" smtClean="0"/>
              <a:t>16/07/2017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6D62-96E6-46CA-9511-47296C357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79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BE1F-B5E0-483A-96CE-E10980C83EC1}" type="datetimeFigureOut">
              <a:rPr lang="fr-FR" smtClean="0"/>
              <a:t>16/07/2017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E6D62-96E6-46CA-9511-47296C357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46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Test toto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9302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Test toto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toto</dc:title>
  <dc:creator>toto</dc:creator>
  <cp:lastModifiedBy>Baldaquin</cp:lastModifiedBy>
  <cp:revision>2</cp:revision>
  <dcterms:created xsi:type="dcterms:W3CDTF">2017-07-16T17:43:20Z</dcterms:created>
  <dcterms:modified xsi:type="dcterms:W3CDTF">2017-07-16T17:44:13Z</dcterms:modified>
</cp:coreProperties>
</file>