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2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0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52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5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86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1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0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1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7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46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Test toto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30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Test toto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ns0:coreProperties xmlns:ns0="http://schemas.openxmlformats.org/package/2006/metadata/core-properties"/>
</file>