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2CBB-2EBA-8ACF-252E-291B4149B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5BDDE-A726-42B0-13A4-804A20241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FADC-40F2-CF0A-AD50-F5A6F321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ED08-07BF-4137-816D-C9B062863EF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6E78A-00D3-9D13-5348-417BD966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DE046-C6F1-3DA7-1300-8591887E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8268-62DE-4473-8CA9-F84E2E88F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6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3F93-4780-83A9-E5C3-7DC288C7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C89A6-5F00-CDF0-887E-3D6A90DCF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63C1-D346-B85F-996A-F11D284D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ED08-07BF-4137-816D-C9B062863EF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5D8A-5EE8-47EE-12BE-F15DA70A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A576-41BC-D8F6-222A-2AA4E7A1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8268-62DE-4473-8CA9-F84E2E88F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2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49E64-FAED-4D4A-B4A5-B1B6C9018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D093E-3381-387D-097B-D66347486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51EF-B43F-8ADB-7B31-63964311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ED08-07BF-4137-816D-C9B062863EF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56CF-45EC-F49F-75F0-6DF50614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54FB-04BD-58DB-37E1-730C56F5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8268-62DE-4473-8CA9-F84E2E88F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5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1165-040D-DF18-C910-7F2C80C9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5668-8897-79A0-EC22-73F8795C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A341-450A-4929-3312-A574C53E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ED08-07BF-4137-816D-C9B062863EF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ED224-C583-30AE-97EA-483EC224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15CED-E7F3-5EB2-3139-E38FFDB0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8268-62DE-4473-8CA9-F84E2E88F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A81-4636-E3B0-94CE-10256724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A325C-30F9-D88D-544D-21C5FA88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15F0-704A-855B-F0F5-EDE401E5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ED08-07BF-4137-816D-C9B062863EF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355D-CA84-44A1-FCFF-56BC68EE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3C0C-920B-C119-217F-B4C7D015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8268-62DE-4473-8CA9-F84E2E88F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F027-0087-804C-1711-7811091A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F6A5-21FA-73D9-D3EC-C2B6E09A0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D5F83-9679-0E5F-40BB-8DBEEF82E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64BB5-5146-AD63-A669-24ECE8C1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ED08-07BF-4137-816D-C9B062863EF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54102-9004-E237-960D-F7C7C83D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56695-F07D-F7B1-2F08-65F251E0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8268-62DE-4473-8CA9-F84E2E88F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6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D9BA-7DB1-C889-D4B2-F99872E7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981-7E42-7378-C789-EF1C0320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134E-7A7C-A46C-8A25-EB75B8A1C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4FEB0-EE31-F397-626B-2706E95DD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B1EDD-9FEC-4960-4E7D-66A8F800E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A9F0-11AB-D9B6-E78A-6C3D0EF4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ED08-07BF-4137-816D-C9B062863EF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E47A8-7D60-35A0-4CDE-261C1897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9A82E-4CEA-26FA-6D36-986012E9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8268-62DE-4473-8CA9-F84E2E88F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1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4884-220D-DE79-3487-07C031B5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59C75-7F38-BDD9-420A-E317D973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ED08-07BF-4137-816D-C9B062863EF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DCE64-072D-D0B3-566E-DE61F08E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0F805-1987-1F2C-3AAE-6EF4A005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8268-62DE-4473-8CA9-F84E2E88F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3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8237C-9C74-068F-B692-FF8B890F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ED08-07BF-4137-816D-C9B062863EF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DF234-C3FD-09F0-3AEE-8B59E30E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A0C79-8690-05F6-3262-23090296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8268-62DE-4473-8CA9-F84E2E88F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A3DB-A8FA-224F-46B7-54107302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720A-B2B5-A854-A82F-FC4947FE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F45DF-213F-AF6D-2AC7-CBC09ABA5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025-725F-D15E-013E-8CC52DFA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ED08-07BF-4137-816D-C9B062863EF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94E59-0FA3-3951-A190-7BEB7092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D31ED-8ADC-F9CD-74E5-234B19D3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8268-62DE-4473-8CA9-F84E2E88F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F0CC-1C45-9568-6D9F-0E4B4AEE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67DE7-B83F-6F11-06B3-90939E94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F6D8-E47D-2206-87A5-8EAFBB364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FAB03-6741-7E97-9828-77E05E06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ED08-07BF-4137-816D-C9B062863EF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312AF-E695-3378-0AD7-E07EDB34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01FC5-1771-D751-2921-CD0CCFAF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8268-62DE-4473-8CA9-F84E2E88F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7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93C73-2592-B917-DF91-3AF9F621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30467-838B-F7B3-8C42-421EA66F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77743-0C4D-FF89-B216-0CFD8B76B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ED08-07BF-4137-816D-C9B062863EF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1C7A-234E-4FDF-56C6-8EBDBBFBD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F2B4-2A23-2B89-885C-3B4FD06A5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38268-62DE-4473-8CA9-F84E2E88F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52F2-F1FF-F690-5A94-73158E48E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Presentation Hello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BC82F-40FB-E4D6-873C-B2EBA71F4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87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Presentation 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Doshi</dc:creator>
  <cp:lastModifiedBy>Pranav Doshi</cp:lastModifiedBy>
  <cp:revision>2</cp:revision>
  <dcterms:created xsi:type="dcterms:W3CDTF">2024-07-27T07:27:07Z</dcterms:created>
  <dcterms:modified xsi:type="dcterms:W3CDTF">2024-07-27T07:37:51Z</dcterms:modified>
</cp:coreProperties>
</file>