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2880D-C953-4E98-9657-90DD4BAA3DE7}" v="51" dt="2019-11-11T14:10:02.906"/>
    <p1510:client id="{46155CCD-374B-4FA2-B428-E384D476A157}" v="124" dt="2019-11-09T17:14:45.666"/>
    <p1510:client id="{8ACC9F4F-8E5C-4EA1-AE60-C11BAFFEB004}" v="73" dt="2019-11-09T17:04:25.927"/>
    <p1510:client id="{916B8CE2-0FD4-4789-94EF-AA437B431E99}" v="27" dt="2019-11-09T16:10:27.073"/>
    <p1510:client id="{BDD1B21F-3DF7-4B1F-AE43-BB024FA2A15F}" v="4280" dt="2020-01-05T16:48:1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9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155CCD-374B-4FA2-B428-E384D476A157}"/>
    <pc:docChg chg="modSld">
      <pc:chgData name="" userId="" providerId="" clId="Web-{46155CCD-374B-4FA2-B428-E384D476A157}" dt="2019-11-09T17:10:24.711" v="120" actId="20577"/>
      <pc:docMkLst>
        <pc:docMk/>
      </pc:docMkLst>
      <pc:sldChg chg="modSp">
        <pc:chgData name="" userId="" providerId="" clId="Web-{46155CCD-374B-4FA2-B428-E384D476A157}" dt="2019-11-09T17:10:21.961" v="118" actId="20577"/>
        <pc:sldMkLst>
          <pc:docMk/>
          <pc:sldMk cId="2447844825" sldId="266"/>
        </pc:sldMkLst>
        <pc:spChg chg="mod">
          <ac:chgData name="" userId="" providerId="" clId="Web-{46155CCD-374B-4FA2-B428-E384D476A157}" dt="2019-11-09T17:10:21.961" v="118" actId="20577"/>
          <ac:spMkLst>
            <pc:docMk/>
            <pc:sldMk cId="2447844825" sldId="266"/>
            <ac:spMk id="3" creationId="{00000000-0000-0000-0000-000000000000}"/>
          </ac:spMkLst>
        </pc:spChg>
      </pc:sldChg>
    </pc:docChg>
  </pc:docChgLst>
  <pc:docChgLst>
    <pc:chgData clId="Web-{8ACC9F4F-8E5C-4EA1-AE60-C11BAFFEB004}"/>
    <pc:docChg chg="modSld">
      <pc:chgData name="" userId="" providerId="" clId="Web-{8ACC9F4F-8E5C-4EA1-AE60-C11BAFFEB004}" dt="2019-11-09T16:32:52.273" v="31" actId="14100"/>
      <pc:docMkLst>
        <pc:docMk/>
      </pc:docMkLst>
      <pc:sldChg chg="addSp modSp">
        <pc:chgData name="" userId="" providerId="" clId="Web-{8ACC9F4F-8E5C-4EA1-AE60-C11BAFFEB004}" dt="2019-11-09T16:26:39.583" v="8" actId="14100"/>
        <pc:sldMkLst>
          <pc:docMk/>
          <pc:sldMk cId="2624145913" sldId="259"/>
        </pc:sldMkLst>
        <pc:picChg chg="add mod ord">
          <ac:chgData name="" userId="" providerId="" clId="Web-{8ACC9F4F-8E5C-4EA1-AE60-C11BAFFEB004}" dt="2019-11-09T16:24:37.239" v="4" actId="14100"/>
          <ac:picMkLst>
            <pc:docMk/>
            <pc:sldMk cId="2624145913" sldId="259"/>
            <ac:picMk id="4" creationId="{FB6BD49C-5801-46FD-B2F6-F91F337BC9CA}"/>
          </ac:picMkLst>
        </pc:picChg>
        <pc:picChg chg="add mod">
          <ac:chgData name="" userId="" providerId="" clId="Web-{8ACC9F4F-8E5C-4EA1-AE60-C11BAFFEB004}" dt="2019-11-09T16:26:39.583" v="8" actId="14100"/>
          <ac:picMkLst>
            <pc:docMk/>
            <pc:sldMk cId="2624145913" sldId="259"/>
            <ac:picMk id="6" creationId="{49288A01-1159-42D0-91A9-7C97377FAC67}"/>
          </ac:picMkLst>
        </pc:picChg>
      </pc:sldChg>
      <pc:sldChg chg="addSp delSp modSp">
        <pc:chgData name="" userId="" providerId="" clId="Web-{8ACC9F4F-8E5C-4EA1-AE60-C11BAFFEB004}" dt="2019-11-09T16:32:52.273" v="31" actId="14100"/>
        <pc:sldMkLst>
          <pc:docMk/>
          <pc:sldMk cId="3181924880" sldId="260"/>
        </pc:sldMkLst>
        <pc:picChg chg="add del mod">
          <ac:chgData name="" userId="" providerId="" clId="Web-{8ACC9F4F-8E5C-4EA1-AE60-C11BAFFEB004}" dt="2019-11-09T16:29:24.413" v="12"/>
          <ac:picMkLst>
            <pc:docMk/>
            <pc:sldMk cId="3181924880" sldId="260"/>
            <ac:picMk id="4" creationId="{CE0F91D5-0CB1-4C36-B4E8-9BDA94639B39}"/>
          </ac:picMkLst>
        </pc:picChg>
        <pc:picChg chg="add del mod">
          <ac:chgData name="" userId="" providerId="" clId="Web-{8ACC9F4F-8E5C-4EA1-AE60-C11BAFFEB004}" dt="2019-11-09T16:30:54.710" v="26"/>
          <ac:picMkLst>
            <pc:docMk/>
            <pc:sldMk cId="3181924880" sldId="260"/>
            <ac:picMk id="6" creationId="{D8B787A5-0ED0-4A81-A80F-C6D260D7EB7F}"/>
          </ac:picMkLst>
        </pc:picChg>
        <pc:picChg chg="add mod">
          <ac:chgData name="" userId="" providerId="" clId="Web-{8ACC9F4F-8E5C-4EA1-AE60-C11BAFFEB004}" dt="2019-11-09T16:32:52.273" v="31" actId="14100"/>
          <ac:picMkLst>
            <pc:docMk/>
            <pc:sldMk cId="3181924880" sldId="260"/>
            <ac:picMk id="8" creationId="{A7BC811C-4262-4E30-B829-2BD6C7C45169}"/>
          </ac:picMkLst>
        </pc:picChg>
      </pc:sldChg>
    </pc:docChg>
  </pc:docChgLst>
  <pc:docChgLst>
    <pc:chgData clId="Web-{BDD1B21F-3DF7-4B1F-AE43-BB024FA2A15F}"/>
    <pc:docChg chg="delSld modSld">
      <pc:chgData name="" userId="" providerId="" clId="Web-{BDD1B21F-3DF7-4B1F-AE43-BB024FA2A15F}" dt="2020-01-05T15:22:07.725" v="148" actId="14100"/>
      <pc:docMkLst>
        <pc:docMk/>
      </pc:docMkLst>
      <pc:sldChg chg="modSp">
        <pc:chgData name="" userId="" providerId="" clId="Web-{BDD1B21F-3DF7-4B1F-AE43-BB024FA2A15F}" dt="2020-01-05T15:10:39.940" v="36" actId="20577"/>
        <pc:sldMkLst>
          <pc:docMk/>
          <pc:sldMk cId="3518406436" sldId="256"/>
        </pc:sldMkLst>
        <pc:spChg chg="mod">
          <ac:chgData name="" userId="" providerId="" clId="Web-{BDD1B21F-3DF7-4B1F-AE43-BB024FA2A15F}" dt="2020-01-05T15:10:39.940" v="36" actId="20577"/>
          <ac:spMkLst>
            <pc:docMk/>
            <pc:sldMk cId="3518406436" sldId="256"/>
            <ac:spMk id="2" creationId="{00000000-0000-0000-0000-000000000000}"/>
          </ac:spMkLst>
        </pc:spChg>
      </pc:sldChg>
      <pc:sldChg chg="delSp modSp">
        <pc:chgData name="" userId="" providerId="" clId="Web-{BDD1B21F-3DF7-4B1F-AE43-BB024FA2A15F}" dt="2020-01-05T15:22:07.725" v="148" actId="14100"/>
        <pc:sldMkLst>
          <pc:docMk/>
          <pc:sldMk cId="856788719" sldId="257"/>
        </pc:sldMkLst>
        <pc:spChg chg="mod">
          <ac:chgData name="" userId="" providerId="" clId="Web-{BDD1B21F-3DF7-4B1F-AE43-BB024FA2A15F}" dt="2020-01-05T15:11:21.737" v="55" actId="20577"/>
          <ac:spMkLst>
            <pc:docMk/>
            <pc:sldMk cId="856788719" sldId="257"/>
            <ac:spMk id="2" creationId="{00000000-0000-0000-0000-000000000000}"/>
          </ac:spMkLst>
        </pc:spChg>
        <pc:spChg chg="mod">
          <ac:chgData name="" userId="" providerId="" clId="Web-{BDD1B21F-3DF7-4B1F-AE43-BB024FA2A15F}" dt="2020-01-05T15:22:07.725" v="148" actId="14100"/>
          <ac:spMkLst>
            <pc:docMk/>
            <pc:sldMk cId="856788719" sldId="257"/>
            <ac:spMk id="3" creationId="{00000000-0000-0000-0000-000000000000}"/>
          </ac:spMkLst>
        </pc:spChg>
        <pc:picChg chg="del">
          <ac:chgData name="" userId="" providerId="" clId="Web-{BDD1B21F-3DF7-4B1F-AE43-BB024FA2A15F}" dt="2020-01-05T15:10:56.393" v="39"/>
          <ac:picMkLst>
            <pc:docMk/>
            <pc:sldMk cId="856788719" sldId="257"/>
            <ac:picMk id="1026" creationId="{00000000-0000-0000-0000-000000000000}"/>
          </ac:picMkLst>
        </pc:picChg>
      </pc:sldChg>
      <pc:sldChg chg="del">
        <pc:chgData name="" userId="" providerId="" clId="Web-{BDD1B21F-3DF7-4B1F-AE43-BB024FA2A15F}" dt="2020-01-05T15:11:04.112" v="40"/>
        <pc:sldMkLst>
          <pc:docMk/>
          <pc:sldMk cId="4117834509" sldId="258"/>
        </pc:sldMkLst>
      </pc:sldChg>
      <pc:sldChg chg="del">
        <pc:chgData name="" userId="" providerId="" clId="Web-{BDD1B21F-3DF7-4B1F-AE43-BB024FA2A15F}" dt="2020-01-05T15:12:46.065" v="140"/>
        <pc:sldMkLst>
          <pc:docMk/>
          <pc:sldMk cId="2624145913" sldId="259"/>
        </pc:sldMkLst>
      </pc:sldChg>
      <pc:sldChg chg="del">
        <pc:chgData name="" userId="" providerId="" clId="Web-{BDD1B21F-3DF7-4B1F-AE43-BB024FA2A15F}" dt="2020-01-05T15:12:52.378" v="141"/>
        <pc:sldMkLst>
          <pc:docMk/>
          <pc:sldMk cId="3181924880" sldId="260"/>
        </pc:sldMkLst>
      </pc:sldChg>
      <pc:sldChg chg="del">
        <pc:chgData name="" userId="" providerId="" clId="Web-{BDD1B21F-3DF7-4B1F-AE43-BB024FA2A15F}" dt="2020-01-05T15:12:55.050" v="142"/>
        <pc:sldMkLst>
          <pc:docMk/>
          <pc:sldMk cId="3525463499" sldId="261"/>
        </pc:sldMkLst>
      </pc:sldChg>
      <pc:sldChg chg="del">
        <pc:chgData name="" userId="" providerId="" clId="Web-{BDD1B21F-3DF7-4B1F-AE43-BB024FA2A15F}" dt="2020-01-05T15:12:59.112" v="143"/>
        <pc:sldMkLst>
          <pc:docMk/>
          <pc:sldMk cId="904624340" sldId="262"/>
        </pc:sldMkLst>
      </pc:sldChg>
      <pc:sldChg chg="del">
        <pc:chgData name="" userId="" providerId="" clId="Web-{BDD1B21F-3DF7-4B1F-AE43-BB024FA2A15F}" dt="2020-01-05T15:13:09.206" v="144"/>
        <pc:sldMkLst>
          <pc:docMk/>
          <pc:sldMk cId="3512312643" sldId="263"/>
        </pc:sldMkLst>
      </pc:sldChg>
    </pc:docChg>
  </pc:docChgLst>
  <pc:docChgLst>
    <pc:chgData clId="Web-{6DFD4943-C54C-4D19-AA35-02A8E4EF7B93}"/>
    <pc:docChg chg="addSld delSld modSld sldOrd">
      <pc:chgData name="" userId="" providerId="" clId="Web-{6DFD4943-C54C-4D19-AA35-02A8E4EF7B93}" dt="2020-01-05T16:48:15.650" v="4028" actId="20577"/>
      <pc:docMkLst>
        <pc:docMk/>
      </pc:docMkLst>
      <pc:sldChg chg="del">
        <pc:chgData name="" userId="" providerId="" clId="Web-{6DFD4943-C54C-4D19-AA35-02A8E4EF7B93}" dt="2020-01-05T16:33:11.019" v="2659"/>
        <pc:sldMkLst>
          <pc:docMk/>
          <pc:sldMk cId="1097886547" sldId="264"/>
        </pc:sldMkLst>
      </pc:sldChg>
      <pc:sldChg chg="modSp">
        <pc:chgData name="" userId="" providerId="" clId="Web-{6DFD4943-C54C-4D19-AA35-02A8E4EF7B93}" dt="2020-01-05T16:39:14.599" v="3321" actId="20577"/>
        <pc:sldMkLst>
          <pc:docMk/>
          <pc:sldMk cId="2518056982" sldId="265"/>
        </pc:sldMkLst>
        <pc:spChg chg="mod">
          <ac:chgData name="" userId="" providerId="" clId="Web-{6DFD4943-C54C-4D19-AA35-02A8E4EF7B93}" dt="2020-01-05T16:39:14.599" v="3321" actId="20577"/>
          <ac:spMkLst>
            <pc:docMk/>
            <pc:sldMk cId="2518056982" sldId="265"/>
            <ac:spMk id="3" creationId="{00000000-0000-0000-0000-000000000000}"/>
          </ac:spMkLst>
        </pc:spChg>
      </pc:sldChg>
      <pc:sldChg chg="addSp modSp">
        <pc:chgData name="" userId="" providerId="" clId="Web-{6DFD4943-C54C-4D19-AA35-02A8E4EF7B93}" dt="2020-01-05T16:47:17.977" v="3920" actId="1076"/>
        <pc:sldMkLst>
          <pc:docMk/>
          <pc:sldMk cId="2447844825" sldId="266"/>
        </pc:sldMkLst>
        <pc:spChg chg="mod">
          <ac:chgData name="" userId="" providerId="" clId="Web-{6DFD4943-C54C-4D19-AA35-02A8E4EF7B93}" dt="2020-01-05T16:46:50.509" v="3909" actId="20577"/>
          <ac:spMkLst>
            <pc:docMk/>
            <pc:sldMk cId="2447844825" sldId="266"/>
            <ac:spMk id="3" creationId="{00000000-0000-0000-0000-000000000000}"/>
          </ac:spMkLst>
        </pc:spChg>
        <pc:graphicFrameChg chg="add mod modGraphic">
          <ac:chgData name="" userId="" providerId="" clId="Web-{6DFD4943-C54C-4D19-AA35-02A8E4EF7B93}" dt="2020-01-05T16:47:17.977" v="3920" actId="1076"/>
          <ac:graphicFrameMkLst>
            <pc:docMk/>
            <pc:sldMk cId="2447844825" sldId="266"/>
            <ac:graphicFrameMk id="4" creationId="{B551AFE7-7D4E-4CC6-AA89-37E270112AA7}"/>
          </ac:graphicFrameMkLst>
        </pc:graphicFrameChg>
      </pc:sldChg>
      <pc:sldChg chg="addSp delSp modSp">
        <pc:chgData name="" userId="" providerId="" clId="Web-{6DFD4943-C54C-4D19-AA35-02A8E4EF7B93}" dt="2020-01-05T15:39:28.373" v="170" actId="1076"/>
        <pc:sldMkLst>
          <pc:docMk/>
          <pc:sldMk cId="3347778860" sldId="268"/>
        </pc:sldMkLst>
        <pc:spChg chg="mod">
          <ac:chgData name="" userId="" providerId="" clId="Web-{6DFD4943-C54C-4D19-AA35-02A8E4EF7B93}" dt="2020-01-05T15:34:48.308" v="9" actId="20577"/>
          <ac:spMkLst>
            <pc:docMk/>
            <pc:sldMk cId="3347778860" sldId="268"/>
            <ac:spMk id="2" creationId="{9E9890DE-B9F9-4DE0-8C3B-2855FB5388CA}"/>
          </ac:spMkLst>
        </pc:spChg>
        <pc:spChg chg="del">
          <ac:chgData name="" userId="" providerId="" clId="Web-{6DFD4943-C54C-4D19-AA35-02A8E4EF7B93}" dt="2020-01-05T15:33:36.558" v="0"/>
          <ac:spMkLst>
            <pc:docMk/>
            <pc:sldMk cId="3347778860" sldId="268"/>
            <ac:spMk id="3" creationId="{519F4330-CFA3-4A4B-A7AB-6477654C779B}"/>
          </ac:spMkLst>
        </pc:spChg>
        <pc:spChg chg="add mod">
          <ac:chgData name="" userId="" providerId="" clId="Web-{6DFD4943-C54C-4D19-AA35-02A8E4EF7B93}" dt="2020-01-05T15:39:22.795" v="169" actId="1076"/>
          <ac:spMkLst>
            <pc:docMk/>
            <pc:sldMk cId="3347778860" sldId="268"/>
            <ac:spMk id="8" creationId="{FA7CE4E2-C57E-4112-9722-CA1DFC9F15C0}"/>
          </ac:spMkLst>
        </pc:spChg>
        <pc:picChg chg="add mod ord">
          <ac:chgData name="" userId="" providerId="" clId="Web-{6DFD4943-C54C-4D19-AA35-02A8E4EF7B93}" dt="2020-01-05T15:39:28.373" v="170" actId="1076"/>
          <ac:picMkLst>
            <pc:docMk/>
            <pc:sldMk cId="3347778860" sldId="268"/>
            <ac:picMk id="4" creationId="{D1ADB206-F1AA-4412-9C07-D388111E4AE6}"/>
          </ac:picMkLst>
        </pc:picChg>
        <pc:picChg chg="add del mod">
          <ac:chgData name="" userId="" providerId="" clId="Web-{6DFD4943-C54C-4D19-AA35-02A8E4EF7B93}" dt="2020-01-05T15:34:58.199" v="13"/>
          <ac:picMkLst>
            <pc:docMk/>
            <pc:sldMk cId="3347778860" sldId="268"/>
            <ac:picMk id="6" creationId="{9FE27F4F-8016-4346-8433-00F3C690E6E6}"/>
          </ac:picMkLst>
        </pc:picChg>
      </pc:sldChg>
      <pc:sldChg chg="addSp delSp modSp new">
        <pc:chgData name="" userId="" providerId="" clId="Web-{6DFD4943-C54C-4D19-AA35-02A8E4EF7B93}" dt="2020-01-05T15:41:15.514" v="330" actId="1076"/>
        <pc:sldMkLst>
          <pc:docMk/>
          <pc:sldMk cId="1505634137" sldId="269"/>
        </pc:sldMkLst>
        <pc:spChg chg="mod">
          <ac:chgData name="" userId="" providerId="" clId="Web-{6DFD4943-C54C-4D19-AA35-02A8E4EF7B93}" dt="2020-01-05T15:37:52.966" v="158" actId="20577"/>
          <ac:spMkLst>
            <pc:docMk/>
            <pc:sldMk cId="1505634137" sldId="269"/>
            <ac:spMk id="2" creationId="{D4DC54AD-4F9C-410A-B4EC-19E9F7777FCE}"/>
          </ac:spMkLst>
        </pc:spChg>
        <pc:spChg chg="del">
          <ac:chgData name="" userId="" providerId="" clId="Web-{6DFD4943-C54C-4D19-AA35-02A8E4EF7B93}" dt="2020-01-05T15:35:01.996" v="14"/>
          <ac:spMkLst>
            <pc:docMk/>
            <pc:sldMk cId="1505634137" sldId="269"/>
            <ac:spMk id="3" creationId="{A1BD4F75-CF54-4DDD-A6F0-3976D8E28093}"/>
          </ac:spMkLst>
        </pc:spChg>
        <pc:spChg chg="add mod">
          <ac:chgData name="" userId="" providerId="" clId="Web-{6DFD4943-C54C-4D19-AA35-02A8E4EF7B93}" dt="2020-01-05T15:41:15.514" v="330" actId="1076"/>
          <ac:spMkLst>
            <pc:docMk/>
            <pc:sldMk cId="1505634137" sldId="269"/>
            <ac:spMk id="6" creationId="{722EE7F8-9396-4CF4-BD67-3EFD9BCDE1BD}"/>
          </ac:spMkLst>
        </pc:spChg>
        <pc:picChg chg="add mod ord">
          <ac:chgData name="" userId="" providerId="" clId="Web-{6DFD4943-C54C-4D19-AA35-02A8E4EF7B93}" dt="2020-01-05T15:39:36.592" v="171" actId="1076"/>
          <ac:picMkLst>
            <pc:docMk/>
            <pc:sldMk cId="1505634137" sldId="269"/>
            <ac:picMk id="4" creationId="{05FA715B-605F-4BB0-B3E7-E46415BC6E94}"/>
          </ac:picMkLst>
        </pc:picChg>
      </pc:sldChg>
      <pc:sldChg chg="addSp delSp modSp new">
        <pc:chgData name="" userId="" providerId="" clId="Web-{6DFD4943-C54C-4D19-AA35-02A8E4EF7B93}" dt="2020-01-05T16:01:33.131" v="1501" actId="20577"/>
        <pc:sldMkLst>
          <pc:docMk/>
          <pc:sldMk cId="3169184345" sldId="270"/>
        </pc:sldMkLst>
        <pc:spChg chg="mod">
          <ac:chgData name="" userId="" providerId="" clId="Web-{6DFD4943-C54C-4D19-AA35-02A8E4EF7B93}" dt="2020-01-05T15:41:57.749" v="376" actId="20577"/>
          <ac:spMkLst>
            <pc:docMk/>
            <pc:sldMk cId="3169184345" sldId="270"/>
            <ac:spMk id="2" creationId="{C9D86B3B-C3A8-45E8-9066-75188B847ADC}"/>
          </ac:spMkLst>
        </pc:spChg>
        <pc:spChg chg="del mod">
          <ac:chgData name="" userId="" providerId="" clId="Web-{6DFD4943-C54C-4D19-AA35-02A8E4EF7B93}" dt="2020-01-05T15:44:57.984" v="380"/>
          <ac:spMkLst>
            <pc:docMk/>
            <pc:sldMk cId="3169184345" sldId="270"/>
            <ac:spMk id="3" creationId="{B163FE3F-1420-45E6-A972-7ECDE87C400A}"/>
          </ac:spMkLst>
        </pc:spChg>
        <pc:spChg chg="add mod">
          <ac:chgData name="" userId="" providerId="" clId="Web-{6DFD4943-C54C-4D19-AA35-02A8E4EF7B93}" dt="2020-01-05T16:01:33.131" v="1501" actId="20577"/>
          <ac:spMkLst>
            <pc:docMk/>
            <pc:sldMk cId="3169184345" sldId="270"/>
            <ac:spMk id="6" creationId="{14F3C701-45C4-4319-B46D-8FFC0CDC237B}"/>
          </ac:spMkLst>
        </pc:spChg>
        <pc:picChg chg="add mod ord">
          <ac:chgData name="" userId="" providerId="" clId="Web-{6DFD4943-C54C-4D19-AA35-02A8E4EF7B93}" dt="2020-01-05T15:45:55.250" v="392" actId="1076"/>
          <ac:picMkLst>
            <pc:docMk/>
            <pc:sldMk cId="3169184345" sldId="270"/>
            <ac:picMk id="4" creationId="{C7226F7F-B99C-49E0-A937-DC3555F7D2CF}"/>
          </ac:picMkLst>
        </pc:picChg>
      </pc:sldChg>
      <pc:sldChg chg="addSp delSp modSp new">
        <pc:chgData name="" userId="" providerId="" clId="Web-{6DFD4943-C54C-4D19-AA35-02A8E4EF7B93}" dt="2020-01-05T16:01:52.163" v="1504" actId="1076"/>
        <pc:sldMkLst>
          <pc:docMk/>
          <pc:sldMk cId="8465535" sldId="271"/>
        </pc:sldMkLst>
        <pc:spChg chg="mod">
          <ac:chgData name="" userId="" providerId="" clId="Web-{6DFD4943-C54C-4D19-AA35-02A8E4EF7B93}" dt="2020-01-05T15:55:46.739" v="1093" actId="20577"/>
          <ac:spMkLst>
            <pc:docMk/>
            <pc:sldMk cId="8465535" sldId="271"/>
            <ac:spMk id="2" creationId="{CFB95FD4-3AEB-4469-83A3-9D14E950C24A}"/>
          </ac:spMkLst>
        </pc:spChg>
        <pc:spChg chg="del mod">
          <ac:chgData name="" userId="" providerId="" clId="Web-{6DFD4943-C54C-4D19-AA35-02A8E4EF7B93}" dt="2020-01-05T15:57:03.395" v="1098"/>
          <ac:spMkLst>
            <pc:docMk/>
            <pc:sldMk cId="8465535" sldId="271"/>
            <ac:spMk id="3" creationId="{8689D295-9E74-4FE3-8173-672AD80454FA}"/>
          </ac:spMkLst>
        </pc:spChg>
        <pc:spChg chg="add mod">
          <ac:chgData name="" userId="" providerId="" clId="Web-{6DFD4943-C54C-4D19-AA35-02A8E4EF7B93}" dt="2020-01-05T16:01:52.163" v="1504" actId="1076"/>
          <ac:spMkLst>
            <pc:docMk/>
            <pc:sldMk cId="8465535" sldId="271"/>
            <ac:spMk id="6" creationId="{B5E41CCF-74D2-40CA-8290-1942731D250D}"/>
          </ac:spMkLst>
        </pc:spChg>
        <pc:picChg chg="add mod ord">
          <ac:chgData name="" userId="" providerId="" clId="Web-{6DFD4943-C54C-4D19-AA35-02A8E4EF7B93}" dt="2020-01-05T15:57:09.802" v="1100" actId="1076"/>
          <ac:picMkLst>
            <pc:docMk/>
            <pc:sldMk cId="8465535" sldId="271"/>
            <ac:picMk id="4" creationId="{A5FBAFD0-A91D-4D19-9FDF-0C3E4A6CA4F7}"/>
          </ac:picMkLst>
        </pc:picChg>
      </pc:sldChg>
      <pc:sldChg chg="addSp delSp modSp new">
        <pc:chgData name="" userId="" providerId="" clId="Web-{6DFD4943-C54C-4D19-AA35-02A8E4EF7B93}" dt="2020-01-05T16:14:37.933" v="1887" actId="1076"/>
        <pc:sldMkLst>
          <pc:docMk/>
          <pc:sldMk cId="750520174" sldId="272"/>
        </pc:sldMkLst>
        <pc:spChg chg="mod">
          <ac:chgData name="" userId="" providerId="" clId="Web-{6DFD4943-C54C-4D19-AA35-02A8E4EF7B93}" dt="2020-01-05T16:03:45.945" v="1520" actId="20577"/>
          <ac:spMkLst>
            <pc:docMk/>
            <pc:sldMk cId="750520174" sldId="272"/>
            <ac:spMk id="2" creationId="{D02303EE-06D4-4460-B6CA-F809EF2BECD7}"/>
          </ac:spMkLst>
        </pc:spChg>
        <pc:spChg chg="del">
          <ac:chgData name="" userId="" providerId="" clId="Web-{6DFD4943-C54C-4D19-AA35-02A8E4EF7B93}" dt="2020-01-05T16:06:15.399" v="1523"/>
          <ac:spMkLst>
            <pc:docMk/>
            <pc:sldMk cId="750520174" sldId="272"/>
            <ac:spMk id="3" creationId="{F587ADCC-24D0-4915-9A31-DCFE2BD229A7}"/>
          </ac:spMkLst>
        </pc:spChg>
        <pc:spChg chg="add mod">
          <ac:chgData name="" userId="" providerId="" clId="Web-{6DFD4943-C54C-4D19-AA35-02A8E4EF7B93}" dt="2020-01-05T16:14:37.933" v="1887" actId="1076"/>
          <ac:spMkLst>
            <pc:docMk/>
            <pc:sldMk cId="750520174" sldId="272"/>
            <ac:spMk id="6" creationId="{9590BA94-586E-434D-977A-A59AD892FEDB}"/>
          </ac:spMkLst>
        </pc:spChg>
        <pc:picChg chg="add mod ord">
          <ac:chgData name="" userId="" providerId="" clId="Web-{6DFD4943-C54C-4D19-AA35-02A8E4EF7B93}" dt="2020-01-05T16:10:48.229" v="1525" actId="1076"/>
          <ac:picMkLst>
            <pc:docMk/>
            <pc:sldMk cId="750520174" sldId="272"/>
            <ac:picMk id="4" creationId="{6BA817A0-4E02-4B59-B302-736F6551689C}"/>
          </ac:picMkLst>
        </pc:picChg>
      </pc:sldChg>
      <pc:sldChg chg="addSp delSp modSp new ord">
        <pc:chgData name="" userId="" providerId="" clId="Web-{6DFD4943-C54C-4D19-AA35-02A8E4EF7B93}" dt="2020-01-05T16:48:13.743" v="4026" actId="20577"/>
        <pc:sldMkLst>
          <pc:docMk/>
          <pc:sldMk cId="2601347585" sldId="273"/>
        </pc:sldMkLst>
        <pc:spChg chg="mod">
          <ac:chgData name="" userId="" providerId="" clId="Web-{6DFD4943-C54C-4D19-AA35-02A8E4EF7B93}" dt="2020-01-05T16:19:17.232" v="1908" actId="20577"/>
          <ac:spMkLst>
            <pc:docMk/>
            <pc:sldMk cId="2601347585" sldId="273"/>
            <ac:spMk id="2" creationId="{D9BF79C9-14DC-4C18-8C34-6EC8E1578F06}"/>
          </ac:spMkLst>
        </pc:spChg>
        <pc:spChg chg="del">
          <ac:chgData name="" userId="" providerId="" clId="Web-{6DFD4943-C54C-4D19-AA35-02A8E4EF7B93}" dt="2020-01-05T16:19:18.795" v="1910"/>
          <ac:spMkLst>
            <pc:docMk/>
            <pc:sldMk cId="2601347585" sldId="273"/>
            <ac:spMk id="3" creationId="{174C4BDA-DBC4-4438-88AE-10DA38814CA5}"/>
          </ac:spMkLst>
        </pc:spChg>
        <pc:spChg chg="add mod">
          <ac:chgData name="" userId="" providerId="" clId="Web-{6DFD4943-C54C-4D19-AA35-02A8E4EF7B93}" dt="2020-01-05T16:48:13.743" v="4026" actId="20577"/>
          <ac:spMkLst>
            <pc:docMk/>
            <pc:sldMk cId="2601347585" sldId="273"/>
            <ac:spMk id="6" creationId="{26FD7035-8177-4BA7-B036-962F952DB1B3}"/>
          </ac:spMkLst>
        </pc:spChg>
        <pc:picChg chg="add mod ord">
          <ac:chgData name="" userId="" providerId="" clId="Web-{6DFD4943-C54C-4D19-AA35-02A8E4EF7B93}" dt="2020-01-05T16:19:30.123" v="1911" actId="1076"/>
          <ac:picMkLst>
            <pc:docMk/>
            <pc:sldMk cId="2601347585" sldId="273"/>
            <ac:picMk id="4" creationId="{3211B250-D2FD-4473-BE91-CD794F599A86}"/>
          </ac:picMkLst>
        </pc:picChg>
      </pc:sldChg>
      <pc:sldChg chg="addSp delSp modSp new">
        <pc:chgData name="" userId="" providerId="" clId="Web-{6DFD4943-C54C-4D19-AA35-02A8E4EF7B93}" dt="2020-01-05T16:32:22.440" v="2658" actId="1076"/>
        <pc:sldMkLst>
          <pc:docMk/>
          <pc:sldMk cId="1939472155" sldId="274"/>
        </pc:sldMkLst>
        <pc:spChg chg="mod">
          <ac:chgData name="" userId="" providerId="" clId="Web-{6DFD4943-C54C-4D19-AA35-02A8E4EF7B93}" dt="2020-01-05T16:28:14.876" v="2396" actId="20577"/>
          <ac:spMkLst>
            <pc:docMk/>
            <pc:sldMk cId="1939472155" sldId="274"/>
            <ac:spMk id="2" creationId="{F7126531-3B4B-4987-8B15-49179DF17134}"/>
          </ac:spMkLst>
        </pc:spChg>
        <pc:spChg chg="del mod">
          <ac:chgData name="" userId="" providerId="" clId="Web-{6DFD4943-C54C-4D19-AA35-02A8E4EF7B93}" dt="2020-01-05T16:29:26.877" v="2400"/>
          <ac:spMkLst>
            <pc:docMk/>
            <pc:sldMk cId="1939472155" sldId="274"/>
            <ac:spMk id="3" creationId="{382369D1-22FF-4EC3-999F-42C4B7279B49}"/>
          </ac:spMkLst>
        </pc:spChg>
        <pc:spChg chg="add mod">
          <ac:chgData name="" userId="" providerId="" clId="Web-{6DFD4943-C54C-4D19-AA35-02A8E4EF7B93}" dt="2020-01-05T16:32:22.440" v="2658" actId="1076"/>
          <ac:spMkLst>
            <pc:docMk/>
            <pc:sldMk cId="1939472155" sldId="274"/>
            <ac:spMk id="6" creationId="{D8FCA2DE-BB5A-4A29-8D5E-C43A8A6F640B}"/>
          </ac:spMkLst>
        </pc:spChg>
        <pc:picChg chg="add mod ord">
          <ac:chgData name="" userId="" providerId="" clId="Web-{6DFD4943-C54C-4D19-AA35-02A8E4EF7B93}" dt="2020-01-05T16:29:32.752" v="2401" actId="1076"/>
          <ac:picMkLst>
            <pc:docMk/>
            <pc:sldMk cId="1939472155" sldId="274"/>
            <ac:picMk id="4" creationId="{DEA84A91-1ECE-4F93-B362-5ADADAC36984}"/>
          </ac:picMkLst>
        </pc:picChg>
      </pc:sldChg>
      <pc:sldChg chg="addSp delSp modSp new">
        <pc:chgData name="" userId="" providerId="" clId="Web-{6DFD4943-C54C-4D19-AA35-02A8E4EF7B93}" dt="2020-01-05T16:37:02.958" v="3082"/>
        <pc:sldMkLst>
          <pc:docMk/>
          <pc:sldMk cId="2953798642" sldId="275"/>
        </pc:sldMkLst>
        <pc:spChg chg="mod">
          <ac:chgData name="" userId="" providerId="" clId="Web-{6DFD4943-C54C-4D19-AA35-02A8E4EF7B93}" dt="2020-01-05T16:33:40.707" v="2687" actId="20577"/>
          <ac:spMkLst>
            <pc:docMk/>
            <pc:sldMk cId="2953798642" sldId="275"/>
            <ac:spMk id="2" creationId="{6DE23250-BF41-4E48-9FE8-C9BF09A192D2}"/>
          </ac:spMkLst>
        </pc:spChg>
        <pc:spChg chg="del mod">
          <ac:chgData name="" userId="" providerId="" clId="Web-{6DFD4943-C54C-4D19-AA35-02A8E4EF7B93}" dt="2020-01-05T16:37:02.958" v="3082"/>
          <ac:spMkLst>
            <pc:docMk/>
            <pc:sldMk cId="2953798642" sldId="275"/>
            <ac:spMk id="3" creationId="{3A7D6034-509A-4C67-84E3-CB7E7DCFDA4D}"/>
          </ac:spMkLst>
        </pc:spChg>
        <pc:graphicFrameChg chg="add">
          <ac:chgData name="" userId="" providerId="" clId="Web-{6DFD4943-C54C-4D19-AA35-02A8E4EF7B93}" dt="2020-01-05T16:37:02.958" v="3082"/>
          <ac:graphicFrameMkLst>
            <pc:docMk/>
            <pc:sldMk cId="2953798642" sldId="275"/>
            <ac:graphicFrameMk id="4" creationId="{9617DE6D-54DE-4488-A889-3EBB316BE638}"/>
          </ac:graphicFrameMkLst>
        </pc:graphicFrameChg>
      </pc:sldChg>
    </pc:docChg>
  </pc:docChgLst>
  <pc:docChgLst>
    <pc:chgData clId="Web-{916B8CE2-0FD4-4789-94EF-AA437B431E99}"/>
    <pc:docChg chg="modSld">
      <pc:chgData name="" userId="" providerId="" clId="Web-{916B8CE2-0FD4-4789-94EF-AA437B431E99}" dt="2019-11-09T16:10:27.073" v="26"/>
      <pc:docMkLst>
        <pc:docMk/>
      </pc:docMkLst>
      <pc:sldChg chg="modSp">
        <pc:chgData name="" userId="" providerId="" clId="Web-{916B8CE2-0FD4-4789-94EF-AA437B431E99}" dt="2019-11-09T16:03:26.868" v="5"/>
        <pc:sldMkLst>
          <pc:docMk/>
          <pc:sldMk cId="856788719" sldId="257"/>
        </pc:sldMkLst>
        <pc:picChg chg="mod">
          <ac:chgData name="" userId="" providerId="" clId="Web-{916B8CE2-0FD4-4789-94EF-AA437B431E99}" dt="2019-11-09T16:03:26.868" v="5"/>
          <ac:picMkLst>
            <pc:docMk/>
            <pc:sldMk cId="856788719" sldId="257"/>
            <ac:picMk id="1026" creationId="{00000000-0000-0000-0000-000000000000}"/>
          </ac:picMkLst>
        </pc:picChg>
      </pc:sldChg>
      <pc:sldChg chg="addSp delSp modSp">
        <pc:chgData name="" userId="" providerId="" clId="Web-{916B8CE2-0FD4-4789-94EF-AA437B431E99}" dt="2019-11-09T16:10:27.073" v="26"/>
        <pc:sldMkLst>
          <pc:docMk/>
          <pc:sldMk cId="2624145913" sldId="259"/>
        </pc:sldMkLst>
        <pc:spChg chg="mod">
          <ac:chgData name="" userId="" providerId="" clId="Web-{916B8CE2-0FD4-4789-94EF-AA437B431E99}" dt="2019-11-09T16:05:43.103" v="6" actId="20577"/>
          <ac:spMkLst>
            <pc:docMk/>
            <pc:sldMk cId="2624145913" sldId="259"/>
            <ac:spMk id="3" creationId="{00000000-0000-0000-0000-000000000000}"/>
          </ac:spMkLst>
        </pc:spChg>
        <pc:picChg chg="add del mod modCrop">
          <ac:chgData name="" userId="" providerId="" clId="Web-{916B8CE2-0FD4-4789-94EF-AA437B431E99}" dt="2019-11-09T16:10:27.073" v="26"/>
          <ac:picMkLst>
            <pc:docMk/>
            <pc:sldMk cId="2624145913" sldId="259"/>
            <ac:picMk id="4" creationId="{6C63776B-7805-4C25-AA11-D6A0489C39E2}"/>
          </ac:picMkLst>
        </pc:picChg>
      </pc:sldChg>
    </pc:docChg>
  </pc:docChgLst>
  <pc:docChgLst>
    <pc:chgData clId="Web-{3602880D-C953-4E98-9657-90DD4BAA3DE7}"/>
    <pc:docChg chg="modSld">
      <pc:chgData name="" userId="" providerId="" clId="Web-{3602880D-C953-4E98-9657-90DD4BAA3DE7}" dt="2019-11-11T14:10:02.906" v="50"/>
      <pc:docMkLst>
        <pc:docMk/>
      </pc:docMkLst>
      <pc:sldChg chg="modSp">
        <pc:chgData name="" userId="" providerId="" clId="Web-{3602880D-C953-4E98-9657-90DD4BAA3DE7}" dt="2019-11-11T14:09:20.625" v="38" actId="20577"/>
        <pc:sldMkLst>
          <pc:docMk/>
          <pc:sldMk cId="3518406436" sldId="256"/>
        </pc:sldMkLst>
        <pc:spChg chg="mod">
          <ac:chgData name="" userId="" providerId="" clId="Web-{3602880D-C953-4E98-9657-90DD4BAA3DE7}" dt="2019-11-11T14:09:20.625" v="38" actId="20577"/>
          <ac:spMkLst>
            <pc:docMk/>
            <pc:sldMk cId="3518406436" sldId="256"/>
            <ac:spMk id="3" creationId="{00000000-0000-0000-0000-000000000000}"/>
          </ac:spMkLst>
        </pc:spChg>
      </pc:sldChg>
      <pc:sldChg chg="modTransition">
        <pc:chgData name="" userId="" providerId="" clId="Web-{3602880D-C953-4E98-9657-90DD4BAA3DE7}" dt="2019-11-11T14:09:33.641" v="40"/>
        <pc:sldMkLst>
          <pc:docMk/>
          <pc:sldMk cId="856788719" sldId="257"/>
        </pc:sldMkLst>
      </pc:sldChg>
      <pc:sldChg chg="modTransition">
        <pc:chgData name="" userId="" providerId="" clId="Web-{3602880D-C953-4E98-9657-90DD4BAA3DE7}" dt="2019-11-11T14:09:35.734" v="41"/>
        <pc:sldMkLst>
          <pc:docMk/>
          <pc:sldMk cId="4117834509" sldId="258"/>
        </pc:sldMkLst>
      </pc:sldChg>
      <pc:sldChg chg="modTransition">
        <pc:chgData name="" userId="" providerId="" clId="Web-{3602880D-C953-4E98-9657-90DD4BAA3DE7}" dt="2019-11-11T14:09:39" v="42"/>
        <pc:sldMkLst>
          <pc:docMk/>
          <pc:sldMk cId="2624145913" sldId="259"/>
        </pc:sldMkLst>
      </pc:sldChg>
      <pc:sldChg chg="modTransition">
        <pc:chgData name="" userId="" providerId="" clId="Web-{3602880D-C953-4E98-9657-90DD4BAA3DE7}" dt="2019-11-11T14:09:42.016" v="43"/>
        <pc:sldMkLst>
          <pc:docMk/>
          <pc:sldMk cId="3181924880" sldId="260"/>
        </pc:sldMkLst>
      </pc:sldChg>
      <pc:sldChg chg="modTransition">
        <pc:chgData name="" userId="" providerId="" clId="Web-{3602880D-C953-4E98-9657-90DD4BAA3DE7}" dt="2019-11-11T14:09:44.438" v="44"/>
        <pc:sldMkLst>
          <pc:docMk/>
          <pc:sldMk cId="3525463499" sldId="261"/>
        </pc:sldMkLst>
      </pc:sldChg>
      <pc:sldChg chg="modTransition">
        <pc:chgData name="" userId="" providerId="" clId="Web-{3602880D-C953-4E98-9657-90DD4BAA3DE7}" dt="2019-11-11T14:09:47.375" v="45"/>
        <pc:sldMkLst>
          <pc:docMk/>
          <pc:sldMk cId="904624340" sldId="262"/>
        </pc:sldMkLst>
      </pc:sldChg>
      <pc:sldChg chg="modTransition">
        <pc:chgData name="" userId="" providerId="" clId="Web-{3602880D-C953-4E98-9657-90DD4BAA3DE7}" dt="2019-11-11T14:09:49.969" v="46"/>
        <pc:sldMkLst>
          <pc:docMk/>
          <pc:sldMk cId="3512312643" sldId="263"/>
        </pc:sldMkLst>
      </pc:sldChg>
      <pc:sldChg chg="modTransition">
        <pc:chgData name="" userId="" providerId="" clId="Web-{3602880D-C953-4E98-9657-90DD4BAA3DE7}" dt="2019-11-11T14:09:52.688" v="47"/>
        <pc:sldMkLst>
          <pc:docMk/>
          <pc:sldMk cId="1097886547" sldId="264"/>
        </pc:sldMkLst>
      </pc:sldChg>
      <pc:sldChg chg="modTransition">
        <pc:chgData name="" userId="" providerId="" clId="Web-{3602880D-C953-4E98-9657-90DD4BAA3DE7}" dt="2019-11-11T14:09:56.406" v="48"/>
        <pc:sldMkLst>
          <pc:docMk/>
          <pc:sldMk cId="2518056982" sldId="265"/>
        </pc:sldMkLst>
      </pc:sldChg>
      <pc:sldChg chg="modTransition">
        <pc:chgData name="" userId="" providerId="" clId="Web-{3602880D-C953-4E98-9657-90DD4BAA3DE7}" dt="2019-11-11T14:10:00.938" v="49"/>
        <pc:sldMkLst>
          <pc:docMk/>
          <pc:sldMk cId="2447844825" sldId="266"/>
        </pc:sldMkLst>
      </pc:sldChg>
      <pc:sldChg chg="modTransition">
        <pc:chgData name="" userId="" providerId="" clId="Web-{3602880D-C953-4E98-9657-90DD4BAA3DE7}" dt="2019-11-11T14:10:02.906" v="50"/>
        <pc:sldMkLst>
          <pc:docMk/>
          <pc:sldMk cId="530046350" sldId="267"/>
        </pc:sldMkLst>
      </pc:sldChg>
    </pc:docChg>
  </pc:docChgLst>
  <pc:docChgLst>
    <pc:chgData clId="Web-{CD751106-BD8C-48EA-81C9-E9CFAD138D3F}"/>
    <pc:docChg chg="modSld">
      <pc:chgData name="" userId="" providerId="" clId="Web-{CD751106-BD8C-48EA-81C9-E9CFAD138D3F}" dt="2019-11-09T16:33:34.321" v="0" actId="14100"/>
      <pc:docMkLst>
        <pc:docMk/>
      </pc:docMkLst>
      <pc:sldChg chg="modSp">
        <pc:chgData name="" userId="" providerId="" clId="Web-{CD751106-BD8C-48EA-81C9-E9CFAD138D3F}" dt="2019-11-09T16:33:34.321" v="0" actId="14100"/>
        <pc:sldMkLst>
          <pc:docMk/>
          <pc:sldMk cId="3181924880" sldId="260"/>
        </pc:sldMkLst>
        <pc:picChg chg="mod">
          <ac:chgData name="" userId="" providerId="" clId="Web-{CD751106-BD8C-48EA-81C9-E9CFAD138D3F}" dt="2019-11-09T16:33:34.321" v="0" actId="14100"/>
          <ac:picMkLst>
            <pc:docMk/>
            <pc:sldMk cId="3181924880" sldId="260"/>
            <ac:picMk id="8" creationId="{A7BC811C-4262-4E30-B829-2BD6C7C45169}"/>
          </ac:picMkLst>
        </pc:picChg>
      </pc:sldChg>
    </pc:docChg>
  </pc:docChgLst>
  <pc:docChgLst>
    <pc:chgData clId="Web-{29975ED2-7196-41C0-BDAD-17B1CA058479}"/>
    <pc:docChg chg="addSld modSld">
      <pc:chgData name="" userId="" providerId="" clId="Web-{29975ED2-7196-41C0-BDAD-17B1CA058479}" dt="2020-01-05T15:25:39.852" v="74" actId="20577"/>
      <pc:docMkLst>
        <pc:docMk/>
      </pc:docMkLst>
      <pc:sldChg chg="addSp modSp">
        <pc:chgData name="" userId="" providerId="" clId="Web-{29975ED2-7196-41C0-BDAD-17B1CA058479}" dt="2020-01-05T15:24:39.742" v="11" actId="1076"/>
        <pc:sldMkLst>
          <pc:docMk/>
          <pc:sldMk cId="856788719" sldId="257"/>
        </pc:sldMkLst>
        <pc:picChg chg="add mod modCrop">
          <ac:chgData name="" userId="" providerId="" clId="Web-{29975ED2-7196-41C0-BDAD-17B1CA058479}" dt="2020-01-05T15:24:39.742" v="11" actId="1076"/>
          <ac:picMkLst>
            <pc:docMk/>
            <pc:sldMk cId="856788719" sldId="257"/>
            <ac:picMk id="4" creationId="{259C2B07-7DA8-40C6-87F1-E41019FE1042}"/>
          </ac:picMkLst>
        </pc:picChg>
      </pc:sldChg>
      <pc:sldChg chg="modSp new">
        <pc:chgData name="" userId="" providerId="" clId="Web-{29975ED2-7196-41C0-BDAD-17B1CA058479}" dt="2020-01-05T15:25:39.852" v="73" actId="20577"/>
        <pc:sldMkLst>
          <pc:docMk/>
          <pc:sldMk cId="3347778860" sldId="268"/>
        </pc:sldMkLst>
        <pc:spChg chg="mod">
          <ac:chgData name="" userId="" providerId="" clId="Web-{29975ED2-7196-41C0-BDAD-17B1CA058479}" dt="2020-01-05T15:25:39.852" v="73" actId="20577"/>
          <ac:spMkLst>
            <pc:docMk/>
            <pc:sldMk cId="3347778860" sldId="268"/>
            <ac:spMk id="2" creationId="{9E9890DE-B9F9-4DE0-8C3B-2855FB5388CA}"/>
          </ac:spMkLst>
        </pc:spChg>
      </pc:sldChg>
    </pc:docChg>
  </pc:docChgLst>
  <pc:docChgLst>
    <pc:chgData clId="Web-{1BA337B3-DA70-4AEF-87B1-7EE9B241EB5B}"/>
    <pc:docChg chg="modSld">
      <pc:chgData name="" userId="" providerId="" clId="Web-{1BA337B3-DA70-4AEF-87B1-7EE9B241EB5B}" dt="2019-11-09T17:14:45.650" v="1"/>
      <pc:docMkLst>
        <pc:docMk/>
      </pc:docMkLst>
      <pc:sldChg chg="modTransition">
        <pc:chgData name="" userId="" providerId="" clId="Web-{1BA337B3-DA70-4AEF-87B1-7EE9B241EB5B}" dt="2019-11-09T17:14:45.650" v="1"/>
        <pc:sldMkLst>
          <pc:docMk/>
          <pc:sldMk cId="3518406436" sldId="256"/>
        </pc:sldMkLst>
      </pc:sldChg>
    </pc:docChg>
  </pc:docChgLst>
  <pc:docChgLst>
    <pc:chgData clId="Web-{1AA7236E-1A24-48E8-8BA8-3E688DE79B5A}"/>
    <pc:docChg chg="modSld">
      <pc:chgData name="" userId="" providerId="" clId="Web-{1AA7236E-1A24-48E8-8BA8-3E688DE79B5A}" dt="2019-11-09T17:04:25.599" v="27" actId="1076"/>
      <pc:docMkLst>
        <pc:docMk/>
      </pc:docMkLst>
      <pc:sldChg chg="addSp delSp modSp">
        <pc:chgData name="" userId="" providerId="" clId="Web-{1AA7236E-1A24-48E8-8BA8-3E688DE79B5A}" dt="2019-11-09T16:56:52.393" v="9" actId="14100"/>
        <pc:sldMkLst>
          <pc:docMk/>
          <pc:sldMk cId="3181924880" sldId="260"/>
        </pc:sldMkLst>
        <pc:picChg chg="del mod">
          <ac:chgData name="" userId="" providerId="" clId="Web-{1AA7236E-1A24-48E8-8BA8-3E688DE79B5A}" dt="2019-11-09T16:41:24.871" v="2"/>
          <ac:picMkLst>
            <pc:docMk/>
            <pc:sldMk cId="3181924880" sldId="260"/>
            <ac:picMk id="8" creationId="{A7BC811C-4262-4E30-B829-2BD6C7C45169}"/>
          </ac:picMkLst>
        </pc:picChg>
        <pc:picChg chg="add mod">
          <ac:chgData name="" userId="" providerId="" clId="Web-{1AA7236E-1A24-48E8-8BA8-3E688DE79B5A}" dt="2019-11-09T16:41:47.496" v="6" actId="14100"/>
          <ac:picMkLst>
            <pc:docMk/>
            <pc:sldMk cId="3181924880" sldId="260"/>
            <ac:picMk id="10" creationId="{6EF4E86C-5560-486A-9F9D-5A2D0506DB45}"/>
          </ac:picMkLst>
        </pc:picChg>
        <pc:picChg chg="add mod">
          <ac:chgData name="" userId="" providerId="" clId="Web-{1AA7236E-1A24-48E8-8BA8-3E688DE79B5A}" dt="2019-11-09T16:56:52.393" v="9" actId="14100"/>
          <ac:picMkLst>
            <pc:docMk/>
            <pc:sldMk cId="3181924880" sldId="260"/>
            <ac:picMk id="12" creationId="{9EC6F997-FD3B-4FEB-ACE5-978ED8E6646F}"/>
          </ac:picMkLst>
        </pc:picChg>
      </pc:sldChg>
      <pc:sldChg chg="addSp modSp">
        <pc:chgData name="" userId="" providerId="" clId="Web-{1AA7236E-1A24-48E8-8BA8-3E688DE79B5A}" dt="2019-11-09T17:00:25.285" v="17" actId="1076"/>
        <pc:sldMkLst>
          <pc:docMk/>
          <pc:sldMk cId="3525463499" sldId="261"/>
        </pc:sldMkLst>
        <pc:picChg chg="add mod">
          <ac:chgData name="" userId="" providerId="" clId="Web-{1AA7236E-1A24-48E8-8BA8-3E688DE79B5A}" dt="2019-11-09T16:58:15.596" v="13" actId="14100"/>
          <ac:picMkLst>
            <pc:docMk/>
            <pc:sldMk cId="3525463499" sldId="261"/>
            <ac:picMk id="4" creationId="{605599AD-B802-4B2B-A462-998E0E055E76}"/>
          </ac:picMkLst>
        </pc:picChg>
        <pc:picChg chg="add mod">
          <ac:chgData name="" userId="" providerId="" clId="Web-{1AA7236E-1A24-48E8-8BA8-3E688DE79B5A}" dt="2019-11-09T17:00:25.285" v="17" actId="1076"/>
          <ac:picMkLst>
            <pc:docMk/>
            <pc:sldMk cId="3525463499" sldId="261"/>
            <ac:picMk id="6" creationId="{75BBCD8A-75A0-4E32-A593-F3DF972309E7}"/>
          </ac:picMkLst>
        </pc:picChg>
      </pc:sldChg>
      <pc:sldChg chg="addSp modSp">
        <pc:chgData name="" userId="" providerId="" clId="Web-{1AA7236E-1A24-48E8-8BA8-3E688DE79B5A}" dt="2019-11-09T17:01:45.035" v="21" actId="14100"/>
        <pc:sldMkLst>
          <pc:docMk/>
          <pc:sldMk cId="904624340" sldId="262"/>
        </pc:sldMkLst>
        <pc:picChg chg="add mod">
          <ac:chgData name="" userId="" providerId="" clId="Web-{1AA7236E-1A24-48E8-8BA8-3E688DE79B5A}" dt="2019-11-09T17:01:45.035" v="21" actId="14100"/>
          <ac:picMkLst>
            <pc:docMk/>
            <pc:sldMk cId="904624340" sldId="262"/>
            <ac:picMk id="4" creationId="{7EEF652F-B8A6-4451-B6A9-8ADDE7F5ED9F}"/>
          </ac:picMkLst>
        </pc:picChg>
      </pc:sldChg>
      <pc:sldChg chg="addSp modSp">
        <pc:chgData name="" userId="" providerId="" clId="Web-{1AA7236E-1A24-48E8-8BA8-3E688DE79B5A}" dt="2019-11-09T17:03:16.380" v="25" actId="1076"/>
        <pc:sldMkLst>
          <pc:docMk/>
          <pc:sldMk cId="3512312643" sldId="263"/>
        </pc:sldMkLst>
        <pc:picChg chg="add mod">
          <ac:chgData name="" userId="" providerId="" clId="Web-{1AA7236E-1A24-48E8-8BA8-3E688DE79B5A}" dt="2019-11-09T17:03:16.380" v="25" actId="1076"/>
          <ac:picMkLst>
            <pc:docMk/>
            <pc:sldMk cId="3512312643" sldId="263"/>
            <ac:picMk id="4" creationId="{CE22F2C1-9E01-4882-AC1B-152EC1871192}"/>
          </ac:picMkLst>
        </pc:picChg>
      </pc:sldChg>
      <pc:sldChg chg="addSp modSp">
        <pc:chgData name="" userId="" providerId="" clId="Web-{1AA7236E-1A24-48E8-8BA8-3E688DE79B5A}" dt="2019-11-09T17:04:25.599" v="27" actId="1076"/>
        <pc:sldMkLst>
          <pc:docMk/>
          <pc:sldMk cId="2518056982" sldId="265"/>
        </pc:sldMkLst>
        <pc:picChg chg="add mod">
          <ac:chgData name="" userId="" providerId="" clId="Web-{1AA7236E-1A24-48E8-8BA8-3E688DE79B5A}" dt="2019-11-09T17:04:25.599" v="27" actId="1076"/>
          <ac:picMkLst>
            <pc:docMk/>
            <pc:sldMk cId="2518056982" sldId="265"/>
            <ac:picMk id="4" creationId="{3953533E-F39E-4278-8F4E-F0045A1FBCD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F1D84-2C77-45C2-9470-C97BA12B65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0720E4F-F2B9-4E1A-9FE7-9255C467FB4E}">
      <dgm:prSet/>
      <dgm:spPr/>
      <dgm:t>
        <a:bodyPr/>
        <a:lstStyle/>
        <a:p>
          <a:r>
            <a:rPr lang="ru-RU"/>
            <a:t>Картинки хранятся в папке data. Музыка и звуковые эффекты хранятся в папке sound.</a:t>
          </a:r>
        </a:p>
      </dgm:t>
    </dgm:pt>
    <dgm:pt modelId="{32464CAE-9F0F-4401-BED0-B4FF882A31D3}" type="parTrans" cxnId="{3224BC94-B64F-41BA-BA4C-DDD18DE1A32D}">
      <dgm:prSet/>
      <dgm:spPr/>
      <dgm:t>
        <a:bodyPr/>
        <a:lstStyle/>
        <a:p>
          <a:endParaRPr lang="ru-RU"/>
        </a:p>
      </dgm:t>
    </dgm:pt>
    <dgm:pt modelId="{3EBEB245-653A-4622-B757-9DCFB1041611}" type="sibTrans" cxnId="{3224BC94-B64F-41BA-BA4C-DDD18DE1A32D}">
      <dgm:prSet/>
      <dgm:spPr/>
      <dgm:t>
        <a:bodyPr/>
        <a:lstStyle/>
        <a:p>
          <a:endParaRPr lang="ru-RU"/>
        </a:p>
      </dgm:t>
    </dgm:pt>
    <dgm:pt modelId="{14934FD1-214B-4A14-B43A-66CD47E6D351}">
      <dgm:prSet/>
      <dgm:spPr/>
      <dgm:t>
        <a:bodyPr/>
        <a:lstStyle/>
        <a:p>
          <a:r>
            <a:rPr lang="ru-RU"/>
            <a:t>Общая часть уровней хранится в папке levels. Все уровни случайно генерируются из общей части для создания уникальности игры.</a:t>
          </a:r>
        </a:p>
      </dgm:t>
    </dgm:pt>
    <dgm:pt modelId="{7B165C62-DAAE-441F-B50E-454C4B19EA92}" type="parTrans" cxnId="{7BED5015-BB98-4F55-AE94-32FCD9EEDC75}">
      <dgm:prSet/>
      <dgm:spPr/>
      <dgm:t>
        <a:bodyPr/>
        <a:lstStyle/>
        <a:p>
          <a:endParaRPr lang="ru-RU"/>
        </a:p>
      </dgm:t>
    </dgm:pt>
    <dgm:pt modelId="{1AE7AE2B-F4A6-403B-B0DD-C9F20AD2B54D}" type="sibTrans" cxnId="{7BED5015-BB98-4F55-AE94-32FCD9EEDC75}">
      <dgm:prSet/>
      <dgm:spPr/>
      <dgm:t>
        <a:bodyPr/>
        <a:lstStyle/>
        <a:p>
          <a:endParaRPr lang="ru-RU"/>
        </a:p>
      </dgm:t>
    </dgm:pt>
    <dgm:pt modelId="{F0DA8C98-2597-4591-A761-F9E929857FB8}" type="pres">
      <dgm:prSet presAssocID="{CF8F1D84-2C77-45C2-9470-C97BA12B6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D8E2C1-7A24-43B7-8BC8-B8D9AF0DB558}" type="pres">
      <dgm:prSet presAssocID="{10720E4F-F2B9-4E1A-9FE7-9255C467FB4E}" presName="hierRoot1" presStyleCnt="0"/>
      <dgm:spPr/>
    </dgm:pt>
    <dgm:pt modelId="{3DBDD5FA-AE1F-4D32-916A-3E64809160A9}" type="pres">
      <dgm:prSet presAssocID="{10720E4F-F2B9-4E1A-9FE7-9255C467FB4E}" presName="composite" presStyleCnt="0"/>
      <dgm:spPr/>
    </dgm:pt>
    <dgm:pt modelId="{1C093057-F6EF-45B6-870E-AB9E37517283}" type="pres">
      <dgm:prSet presAssocID="{10720E4F-F2B9-4E1A-9FE7-9255C467FB4E}" presName="background" presStyleLbl="node0" presStyleIdx="0" presStyleCnt="2"/>
      <dgm:spPr/>
    </dgm:pt>
    <dgm:pt modelId="{A88B52E9-80F0-42DF-8EB1-8BCA20ACF0C0}" type="pres">
      <dgm:prSet presAssocID="{10720E4F-F2B9-4E1A-9FE7-9255C467FB4E}" presName="text" presStyleLbl="fgAcc0" presStyleIdx="0" presStyleCnt="2">
        <dgm:presLayoutVars>
          <dgm:chPref val="3"/>
        </dgm:presLayoutVars>
      </dgm:prSet>
      <dgm:spPr/>
    </dgm:pt>
    <dgm:pt modelId="{F4306BC9-1747-411F-8536-1E47DA1266B6}" type="pres">
      <dgm:prSet presAssocID="{10720E4F-F2B9-4E1A-9FE7-9255C467FB4E}" presName="hierChild2" presStyleCnt="0"/>
      <dgm:spPr/>
    </dgm:pt>
    <dgm:pt modelId="{3F6383F6-3880-4244-AA7C-D9F527F410B9}" type="pres">
      <dgm:prSet presAssocID="{14934FD1-214B-4A14-B43A-66CD47E6D351}" presName="hierRoot1" presStyleCnt="0"/>
      <dgm:spPr/>
    </dgm:pt>
    <dgm:pt modelId="{4EDB74BD-2040-4129-8FB3-74074A07DCDD}" type="pres">
      <dgm:prSet presAssocID="{14934FD1-214B-4A14-B43A-66CD47E6D351}" presName="composite" presStyleCnt="0"/>
      <dgm:spPr/>
    </dgm:pt>
    <dgm:pt modelId="{AEE9AAFD-CD32-4DDB-9E17-C198809364F3}" type="pres">
      <dgm:prSet presAssocID="{14934FD1-214B-4A14-B43A-66CD47E6D351}" presName="background" presStyleLbl="node0" presStyleIdx="1" presStyleCnt="2"/>
      <dgm:spPr/>
    </dgm:pt>
    <dgm:pt modelId="{D726C0EA-A850-4AB2-807F-996A63E41F91}" type="pres">
      <dgm:prSet presAssocID="{14934FD1-214B-4A14-B43A-66CD47E6D351}" presName="text" presStyleLbl="fgAcc0" presStyleIdx="1" presStyleCnt="2">
        <dgm:presLayoutVars>
          <dgm:chPref val="3"/>
        </dgm:presLayoutVars>
      </dgm:prSet>
      <dgm:spPr/>
    </dgm:pt>
    <dgm:pt modelId="{50CB5F6F-CC41-43FD-A5F2-3FA3BD1B252E}" type="pres">
      <dgm:prSet presAssocID="{14934FD1-214B-4A14-B43A-66CD47E6D351}" presName="hierChild2" presStyleCnt="0"/>
      <dgm:spPr/>
    </dgm:pt>
  </dgm:ptLst>
  <dgm:cxnLst>
    <dgm:cxn modelId="{7BED5015-BB98-4F55-AE94-32FCD9EEDC75}" srcId="{CF8F1D84-2C77-45C2-9470-C97BA12B65D6}" destId="{14934FD1-214B-4A14-B43A-66CD47E6D351}" srcOrd="1" destOrd="0" parTransId="{7B165C62-DAAE-441F-B50E-454C4B19EA92}" sibTransId="{1AE7AE2B-F4A6-403B-B0DD-C9F20AD2B54D}"/>
    <dgm:cxn modelId="{B73A624A-125D-467B-9873-103CA61C3BC4}" type="presOf" srcId="{CF8F1D84-2C77-45C2-9470-C97BA12B65D6}" destId="{F0DA8C98-2597-4591-A761-F9E929857FB8}" srcOrd="0" destOrd="0" presId="urn:microsoft.com/office/officeart/2005/8/layout/hierarchy1"/>
    <dgm:cxn modelId="{53613A8B-5021-4DB3-A567-73366D6510F5}" type="presOf" srcId="{10720E4F-F2B9-4E1A-9FE7-9255C467FB4E}" destId="{A88B52E9-80F0-42DF-8EB1-8BCA20ACF0C0}" srcOrd="0" destOrd="0" presId="urn:microsoft.com/office/officeart/2005/8/layout/hierarchy1"/>
    <dgm:cxn modelId="{3224BC94-B64F-41BA-BA4C-DDD18DE1A32D}" srcId="{CF8F1D84-2C77-45C2-9470-C97BA12B65D6}" destId="{10720E4F-F2B9-4E1A-9FE7-9255C467FB4E}" srcOrd="0" destOrd="0" parTransId="{32464CAE-9F0F-4401-BED0-B4FF882A31D3}" sibTransId="{3EBEB245-653A-4622-B757-9DCFB1041611}"/>
    <dgm:cxn modelId="{2873A3D4-9440-4944-AE85-1B96BC3FA674}" type="presOf" srcId="{14934FD1-214B-4A14-B43A-66CD47E6D351}" destId="{D726C0EA-A850-4AB2-807F-996A63E41F91}" srcOrd="0" destOrd="0" presId="urn:microsoft.com/office/officeart/2005/8/layout/hierarchy1"/>
    <dgm:cxn modelId="{6FD771C3-EFFE-44E5-BD8A-9A3B381EA912}" type="presParOf" srcId="{F0DA8C98-2597-4591-A761-F9E929857FB8}" destId="{74D8E2C1-7A24-43B7-8BC8-B8D9AF0DB558}" srcOrd="0" destOrd="0" presId="urn:microsoft.com/office/officeart/2005/8/layout/hierarchy1"/>
    <dgm:cxn modelId="{603D842C-E12E-47FC-88D0-6EF729CAE670}" type="presParOf" srcId="{74D8E2C1-7A24-43B7-8BC8-B8D9AF0DB558}" destId="{3DBDD5FA-AE1F-4D32-916A-3E64809160A9}" srcOrd="0" destOrd="0" presId="urn:microsoft.com/office/officeart/2005/8/layout/hierarchy1"/>
    <dgm:cxn modelId="{22B051A1-F2E0-4986-804C-D5EEB42AF1B2}" type="presParOf" srcId="{3DBDD5FA-AE1F-4D32-916A-3E64809160A9}" destId="{1C093057-F6EF-45B6-870E-AB9E37517283}" srcOrd="0" destOrd="0" presId="urn:microsoft.com/office/officeart/2005/8/layout/hierarchy1"/>
    <dgm:cxn modelId="{93F779C9-7EC4-4526-A7BD-F26D8D254078}" type="presParOf" srcId="{3DBDD5FA-AE1F-4D32-916A-3E64809160A9}" destId="{A88B52E9-80F0-42DF-8EB1-8BCA20ACF0C0}" srcOrd="1" destOrd="0" presId="urn:microsoft.com/office/officeart/2005/8/layout/hierarchy1"/>
    <dgm:cxn modelId="{C830CDD6-27FA-4856-BEEB-44BE410D0142}" type="presParOf" srcId="{74D8E2C1-7A24-43B7-8BC8-B8D9AF0DB558}" destId="{F4306BC9-1747-411F-8536-1E47DA1266B6}" srcOrd="1" destOrd="0" presId="urn:microsoft.com/office/officeart/2005/8/layout/hierarchy1"/>
    <dgm:cxn modelId="{AF391812-6630-4F38-95EC-C61B0C828CAE}" type="presParOf" srcId="{F0DA8C98-2597-4591-A761-F9E929857FB8}" destId="{3F6383F6-3880-4244-AA7C-D9F527F410B9}" srcOrd="1" destOrd="0" presId="urn:microsoft.com/office/officeart/2005/8/layout/hierarchy1"/>
    <dgm:cxn modelId="{EE01DECF-49C4-4C2D-8110-0EE13FBB9F52}" type="presParOf" srcId="{3F6383F6-3880-4244-AA7C-D9F527F410B9}" destId="{4EDB74BD-2040-4129-8FB3-74074A07DCDD}" srcOrd="0" destOrd="0" presId="urn:microsoft.com/office/officeart/2005/8/layout/hierarchy1"/>
    <dgm:cxn modelId="{E1980F28-78DF-4988-AE16-B12A1F20F30D}" type="presParOf" srcId="{4EDB74BD-2040-4129-8FB3-74074A07DCDD}" destId="{AEE9AAFD-CD32-4DDB-9E17-C198809364F3}" srcOrd="0" destOrd="0" presId="urn:microsoft.com/office/officeart/2005/8/layout/hierarchy1"/>
    <dgm:cxn modelId="{40EDB2F9-F116-4CB5-BABD-91A73F403F2B}" type="presParOf" srcId="{4EDB74BD-2040-4129-8FB3-74074A07DCDD}" destId="{D726C0EA-A850-4AB2-807F-996A63E41F91}" srcOrd="1" destOrd="0" presId="urn:microsoft.com/office/officeart/2005/8/layout/hierarchy1"/>
    <dgm:cxn modelId="{A61243A6-C614-4A61-B8E7-ADF2E6A55ACF}" type="presParOf" srcId="{3F6383F6-3880-4244-AA7C-D9F527F410B9}" destId="{50CB5F6F-CC41-43FD-A5F2-3FA3BD1B25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55156-BB38-43F7-AF4D-235EA6609D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355516-0E22-44E6-B591-4D61C98324D0}">
      <dgm:prSet phldrT="[Текст]" phldr="0"/>
      <dgm:spPr/>
      <dgm:t>
        <a:bodyPr/>
        <a:lstStyle/>
        <a:p>
          <a:pPr rtl="0"/>
          <a:r>
            <a:rPr lang="ru-RU" dirty="0">
              <a:latin typeface="Cambria"/>
            </a:rPr>
            <a:t>Добавить астероиды на стартовых экранах.</a:t>
          </a:r>
          <a:endParaRPr lang="ru-RU" dirty="0"/>
        </a:p>
      </dgm:t>
    </dgm:pt>
    <dgm:pt modelId="{3E07D5BB-083C-4985-988E-211564FC9B71}" type="parTrans" cxnId="{0AD1CEE8-A36A-4A74-8919-5110D94DB911}">
      <dgm:prSet/>
      <dgm:spPr/>
      <dgm:t>
        <a:bodyPr/>
        <a:lstStyle/>
        <a:p>
          <a:endParaRPr lang="ru-RU"/>
        </a:p>
      </dgm:t>
    </dgm:pt>
    <dgm:pt modelId="{2A7EF9E9-58BF-4050-B2BC-28F1FAA0CEC0}" type="sibTrans" cxnId="{0AD1CEE8-A36A-4A74-8919-5110D94DB911}">
      <dgm:prSet/>
      <dgm:spPr/>
      <dgm:t>
        <a:bodyPr/>
        <a:lstStyle/>
        <a:p>
          <a:endParaRPr lang="ru-RU"/>
        </a:p>
      </dgm:t>
    </dgm:pt>
    <dgm:pt modelId="{E96FAC37-C371-4673-88DA-4D9B72598043}">
      <dgm:prSet phldr="0"/>
      <dgm:spPr/>
      <dgm:t>
        <a:bodyPr/>
        <a:lstStyle/>
        <a:p>
          <a:pPr rtl="0"/>
          <a:r>
            <a:rPr lang="ru-RU" dirty="0">
              <a:latin typeface="Cambria"/>
            </a:rPr>
            <a:t>Сделать больше видов врагов и препятствий.</a:t>
          </a:r>
          <a:endParaRPr lang="ru-RU" dirty="0">
            <a:latin typeface="Franklin Gothic Book"/>
          </a:endParaRPr>
        </a:p>
      </dgm:t>
    </dgm:pt>
    <dgm:pt modelId="{87FBC199-DC1C-4CEE-BF82-6A1599D8A67F}" type="parTrans" cxnId="{DCBDC7C7-8B0D-46AC-AC75-D98993CCA902}">
      <dgm:prSet/>
      <dgm:spPr/>
    </dgm:pt>
    <dgm:pt modelId="{C9772F54-B7A9-40F5-9C57-8637012D0EA7}" type="sibTrans" cxnId="{DCBDC7C7-8B0D-46AC-AC75-D98993CCA902}">
      <dgm:prSet/>
      <dgm:spPr/>
    </dgm:pt>
    <dgm:pt modelId="{CA807BBD-A2A6-403F-BEC9-3ECA5EC945FD}">
      <dgm:prSet phldr="0"/>
      <dgm:spPr/>
      <dgm:t>
        <a:bodyPr/>
        <a:lstStyle/>
        <a:p>
          <a:pPr rtl="0"/>
          <a:r>
            <a:rPr lang="ru-RU" dirty="0">
              <a:latin typeface="Cambria"/>
            </a:rPr>
            <a:t>Поработать над фоновыми картинками.</a:t>
          </a:r>
          <a:endParaRPr lang="ru-RU" dirty="0">
            <a:latin typeface="Franklin Gothic Book"/>
          </a:endParaRPr>
        </a:p>
      </dgm:t>
    </dgm:pt>
    <dgm:pt modelId="{212C2D13-2451-47EA-AA00-12F3E79BDDE0}" type="parTrans" cxnId="{AE248114-4632-4044-97CE-7909E7586690}">
      <dgm:prSet/>
      <dgm:spPr/>
    </dgm:pt>
    <dgm:pt modelId="{16E0FB01-16B2-4D68-B801-F7840F64C6F8}" type="sibTrans" cxnId="{AE248114-4632-4044-97CE-7909E7586690}">
      <dgm:prSet/>
      <dgm:spPr/>
    </dgm:pt>
    <dgm:pt modelId="{F2BA0421-C974-43B5-B262-7172F2E9A39C}">
      <dgm:prSet phldr="0"/>
      <dgm:spPr/>
      <dgm:t>
        <a:bodyPr/>
        <a:lstStyle/>
        <a:p>
          <a:pPr rtl="0"/>
          <a:r>
            <a:rPr lang="ru-RU" dirty="0">
              <a:latin typeface="Cambria"/>
            </a:rPr>
            <a:t>Доработать принятие решений истребителей</a:t>
          </a:r>
          <a:endParaRPr lang="ru-RU" dirty="0">
            <a:latin typeface="Franklin Gothic Book"/>
          </a:endParaRPr>
        </a:p>
      </dgm:t>
    </dgm:pt>
    <dgm:pt modelId="{C502896A-03E4-4397-946F-4A803BB4C742}" type="parTrans" cxnId="{F5BF26AF-7022-499E-9191-E739F08D9F1B}">
      <dgm:prSet/>
      <dgm:spPr/>
    </dgm:pt>
    <dgm:pt modelId="{41918923-6FAF-4925-B5CE-8973698571CA}" type="sibTrans" cxnId="{F5BF26AF-7022-499E-9191-E739F08D9F1B}">
      <dgm:prSet/>
      <dgm:spPr/>
    </dgm:pt>
    <dgm:pt modelId="{02F14057-4B29-4226-8FA9-B4C947DD7CCC}">
      <dgm:prSet phldr="0"/>
      <dgm:spPr/>
      <dgm:t>
        <a:bodyPr/>
        <a:lstStyle/>
        <a:p>
          <a:pPr rtl="0"/>
          <a:r>
            <a:rPr lang="ru-RU" dirty="0">
              <a:latin typeface="Cambria"/>
            </a:rPr>
            <a:t>Добавить появление астероидов справа и слева экрана.</a:t>
          </a:r>
          <a:endParaRPr lang="ru-RU" dirty="0"/>
        </a:p>
      </dgm:t>
    </dgm:pt>
    <dgm:pt modelId="{BDA65655-477A-4418-8818-9FAF1F2B5576}" type="parTrans" cxnId="{19088347-7200-4E59-84BB-CA9535563F7E}">
      <dgm:prSet/>
      <dgm:spPr/>
    </dgm:pt>
    <dgm:pt modelId="{8BE884A2-2333-4202-AA80-DD67543FF0C6}" type="sibTrans" cxnId="{19088347-7200-4E59-84BB-CA9535563F7E}">
      <dgm:prSet/>
      <dgm:spPr/>
    </dgm:pt>
    <dgm:pt modelId="{06C40EC8-3145-48D0-93DC-F2A94532462D}">
      <dgm:prSet phldr="0"/>
      <dgm:spPr/>
      <dgm:t>
        <a:bodyPr/>
        <a:lstStyle/>
        <a:p>
          <a:pPr rtl="0"/>
          <a:r>
            <a:rPr lang="ru-RU" dirty="0">
              <a:latin typeface="Cambria"/>
            </a:rPr>
            <a:t>Добавить анимацию движения вправо и влево игрока и врагов.</a:t>
          </a:r>
          <a:endParaRPr lang="ru-RU" dirty="0"/>
        </a:p>
      </dgm:t>
    </dgm:pt>
    <dgm:pt modelId="{35A3488D-DC7A-4273-BDC8-02980506B638}" type="parTrans" cxnId="{3849497C-F4BB-4120-AFD4-6F5A7CBA7341}">
      <dgm:prSet/>
      <dgm:spPr/>
    </dgm:pt>
    <dgm:pt modelId="{72E403D8-0BB4-47D5-B25F-2A4FF875055C}" type="sibTrans" cxnId="{3849497C-F4BB-4120-AFD4-6F5A7CBA7341}">
      <dgm:prSet/>
      <dgm:spPr/>
    </dgm:pt>
    <dgm:pt modelId="{7883A42C-E149-4198-8CF3-91E5A27279B7}" type="pres">
      <dgm:prSet presAssocID="{58455156-BB38-43F7-AF4D-235EA6609D41}" presName="linear" presStyleCnt="0">
        <dgm:presLayoutVars>
          <dgm:dir/>
          <dgm:animLvl val="lvl"/>
          <dgm:resizeHandles val="exact"/>
        </dgm:presLayoutVars>
      </dgm:prSet>
      <dgm:spPr/>
    </dgm:pt>
    <dgm:pt modelId="{AB2F1BF6-4B0C-48F7-81D0-EC27953B738F}" type="pres">
      <dgm:prSet presAssocID="{06C40EC8-3145-48D0-93DC-F2A94532462D}" presName="parentLin" presStyleCnt="0"/>
      <dgm:spPr/>
    </dgm:pt>
    <dgm:pt modelId="{E560F5E5-62E1-4C82-96F3-315A5C2601AC}" type="pres">
      <dgm:prSet presAssocID="{06C40EC8-3145-48D0-93DC-F2A94532462D}" presName="parentLeftMargin" presStyleLbl="node1" presStyleIdx="0" presStyleCnt="6"/>
      <dgm:spPr/>
    </dgm:pt>
    <dgm:pt modelId="{7AABB8A2-892A-4D2B-AEE4-FF54A6FB6CCA}" type="pres">
      <dgm:prSet presAssocID="{06C40EC8-3145-48D0-93DC-F2A94532462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1C62CA-A9DD-47D6-A1BE-C326515B176B}" type="pres">
      <dgm:prSet presAssocID="{06C40EC8-3145-48D0-93DC-F2A94532462D}" presName="negativeSpace" presStyleCnt="0"/>
      <dgm:spPr/>
    </dgm:pt>
    <dgm:pt modelId="{4FE4B61C-0256-48D9-96BB-384619FEA6D7}" type="pres">
      <dgm:prSet presAssocID="{06C40EC8-3145-48D0-93DC-F2A94532462D}" presName="childText" presStyleLbl="conFgAcc1" presStyleIdx="0" presStyleCnt="6">
        <dgm:presLayoutVars>
          <dgm:bulletEnabled val="1"/>
        </dgm:presLayoutVars>
      </dgm:prSet>
      <dgm:spPr/>
    </dgm:pt>
    <dgm:pt modelId="{75C4D014-1FE4-4B9F-8155-74F438774811}" type="pres">
      <dgm:prSet presAssocID="{72E403D8-0BB4-47D5-B25F-2A4FF875055C}" presName="spaceBetweenRectangles" presStyleCnt="0"/>
      <dgm:spPr/>
    </dgm:pt>
    <dgm:pt modelId="{AF755999-B793-4825-9B2F-B66E1AAFF55C}" type="pres">
      <dgm:prSet presAssocID="{02F14057-4B29-4226-8FA9-B4C947DD7CCC}" presName="parentLin" presStyleCnt="0"/>
      <dgm:spPr/>
    </dgm:pt>
    <dgm:pt modelId="{03405E56-0778-4408-93B8-9230D971B143}" type="pres">
      <dgm:prSet presAssocID="{02F14057-4B29-4226-8FA9-B4C947DD7CCC}" presName="parentLeftMargin" presStyleLbl="node1" presStyleIdx="0" presStyleCnt="6"/>
      <dgm:spPr/>
    </dgm:pt>
    <dgm:pt modelId="{0D1B9F12-90D4-450F-AF30-49CB9DB541FB}" type="pres">
      <dgm:prSet presAssocID="{02F14057-4B29-4226-8FA9-B4C947DD7C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E63361-FA90-41A2-9120-D2F658E46AAE}" type="pres">
      <dgm:prSet presAssocID="{02F14057-4B29-4226-8FA9-B4C947DD7CCC}" presName="negativeSpace" presStyleCnt="0"/>
      <dgm:spPr/>
    </dgm:pt>
    <dgm:pt modelId="{ACD74B2F-B6D5-490C-90B5-0ACFAC2A7E2D}" type="pres">
      <dgm:prSet presAssocID="{02F14057-4B29-4226-8FA9-B4C947DD7CCC}" presName="childText" presStyleLbl="conFgAcc1" presStyleIdx="1" presStyleCnt="6">
        <dgm:presLayoutVars>
          <dgm:bulletEnabled val="1"/>
        </dgm:presLayoutVars>
      </dgm:prSet>
      <dgm:spPr/>
    </dgm:pt>
    <dgm:pt modelId="{DFF88DA3-F04F-48DA-A9D3-C529295CA736}" type="pres">
      <dgm:prSet presAssocID="{8BE884A2-2333-4202-AA80-DD67543FF0C6}" presName="spaceBetweenRectangles" presStyleCnt="0"/>
      <dgm:spPr/>
    </dgm:pt>
    <dgm:pt modelId="{BE439FCF-55F2-4588-BC59-4FD5E90F54D4}" type="pres">
      <dgm:prSet presAssocID="{D4355516-0E22-44E6-B591-4D61C98324D0}" presName="parentLin" presStyleCnt="0"/>
      <dgm:spPr/>
    </dgm:pt>
    <dgm:pt modelId="{8C248E59-7E1A-49CB-A3DA-49653A0D9330}" type="pres">
      <dgm:prSet presAssocID="{D4355516-0E22-44E6-B591-4D61C98324D0}" presName="parentLeftMargin" presStyleLbl="node1" presStyleIdx="1" presStyleCnt="6"/>
      <dgm:spPr/>
    </dgm:pt>
    <dgm:pt modelId="{26E60217-2456-4DCF-8253-5CF7F119DC37}" type="pres">
      <dgm:prSet presAssocID="{D4355516-0E22-44E6-B591-4D61C98324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735A412-3F90-4B67-8E67-6D26E83EDC71}" type="pres">
      <dgm:prSet presAssocID="{D4355516-0E22-44E6-B591-4D61C98324D0}" presName="negativeSpace" presStyleCnt="0"/>
      <dgm:spPr/>
    </dgm:pt>
    <dgm:pt modelId="{568B252A-6E8D-46C3-BA0A-716C30C2AF37}" type="pres">
      <dgm:prSet presAssocID="{D4355516-0E22-44E6-B591-4D61C98324D0}" presName="childText" presStyleLbl="conFgAcc1" presStyleIdx="2" presStyleCnt="6">
        <dgm:presLayoutVars>
          <dgm:bulletEnabled val="1"/>
        </dgm:presLayoutVars>
      </dgm:prSet>
      <dgm:spPr/>
    </dgm:pt>
    <dgm:pt modelId="{A3073808-7F88-4F9D-8182-B7002ED28341}" type="pres">
      <dgm:prSet presAssocID="{2A7EF9E9-58BF-4050-B2BC-28F1FAA0CEC0}" presName="spaceBetweenRectangles" presStyleCnt="0"/>
      <dgm:spPr/>
    </dgm:pt>
    <dgm:pt modelId="{A0DCACA0-7B4F-4BB4-A898-329BE5D2CC37}" type="pres">
      <dgm:prSet presAssocID="{E96FAC37-C371-4673-88DA-4D9B72598043}" presName="parentLin" presStyleCnt="0"/>
      <dgm:spPr/>
    </dgm:pt>
    <dgm:pt modelId="{198951A0-1D72-494A-9D6F-4EA1C452D661}" type="pres">
      <dgm:prSet presAssocID="{E96FAC37-C371-4673-88DA-4D9B72598043}" presName="parentLeftMargin" presStyleLbl="node1" presStyleIdx="2" presStyleCnt="6"/>
      <dgm:spPr/>
    </dgm:pt>
    <dgm:pt modelId="{194B98DF-D5A2-4739-B055-4DF8EA244F80}" type="pres">
      <dgm:prSet presAssocID="{E96FAC37-C371-4673-88DA-4D9B7259804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C9EEFB-488D-4903-8D7A-8BB79385F65D}" type="pres">
      <dgm:prSet presAssocID="{E96FAC37-C371-4673-88DA-4D9B72598043}" presName="negativeSpace" presStyleCnt="0"/>
      <dgm:spPr/>
    </dgm:pt>
    <dgm:pt modelId="{DB84EF5A-7D3F-4AF0-B98C-EA421EE55035}" type="pres">
      <dgm:prSet presAssocID="{E96FAC37-C371-4673-88DA-4D9B72598043}" presName="childText" presStyleLbl="conFgAcc1" presStyleIdx="3" presStyleCnt="6">
        <dgm:presLayoutVars>
          <dgm:bulletEnabled val="1"/>
        </dgm:presLayoutVars>
      </dgm:prSet>
      <dgm:spPr/>
    </dgm:pt>
    <dgm:pt modelId="{4CD8A749-86D8-47DA-935D-099E8B558C1D}" type="pres">
      <dgm:prSet presAssocID="{C9772F54-B7A9-40F5-9C57-8637012D0EA7}" presName="spaceBetweenRectangles" presStyleCnt="0"/>
      <dgm:spPr/>
    </dgm:pt>
    <dgm:pt modelId="{6C2C8C0A-9837-4BA1-9AC2-E596EE3223A4}" type="pres">
      <dgm:prSet presAssocID="{CA807BBD-A2A6-403F-BEC9-3ECA5EC945FD}" presName="parentLin" presStyleCnt="0"/>
      <dgm:spPr/>
    </dgm:pt>
    <dgm:pt modelId="{1686D5D6-1FA2-43AF-8B75-25548665E66A}" type="pres">
      <dgm:prSet presAssocID="{CA807BBD-A2A6-403F-BEC9-3ECA5EC945FD}" presName="parentLeftMargin" presStyleLbl="node1" presStyleIdx="3" presStyleCnt="6"/>
      <dgm:spPr/>
    </dgm:pt>
    <dgm:pt modelId="{BDC4452C-3ACC-4A95-AA16-B6E18C57D0D8}" type="pres">
      <dgm:prSet presAssocID="{CA807BBD-A2A6-403F-BEC9-3ECA5EC945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53A5C5-D4C3-460B-AA90-5359FAF5C67E}" type="pres">
      <dgm:prSet presAssocID="{CA807BBD-A2A6-403F-BEC9-3ECA5EC945FD}" presName="negativeSpace" presStyleCnt="0"/>
      <dgm:spPr/>
    </dgm:pt>
    <dgm:pt modelId="{127F5532-590C-4CE9-A020-BE54F1C0692B}" type="pres">
      <dgm:prSet presAssocID="{CA807BBD-A2A6-403F-BEC9-3ECA5EC945FD}" presName="childText" presStyleLbl="conFgAcc1" presStyleIdx="4" presStyleCnt="6">
        <dgm:presLayoutVars>
          <dgm:bulletEnabled val="1"/>
        </dgm:presLayoutVars>
      </dgm:prSet>
      <dgm:spPr/>
    </dgm:pt>
    <dgm:pt modelId="{525FE877-5EC7-47B1-AAAA-E56D55E8BEA3}" type="pres">
      <dgm:prSet presAssocID="{16E0FB01-16B2-4D68-B801-F7840F64C6F8}" presName="spaceBetweenRectangles" presStyleCnt="0"/>
      <dgm:spPr/>
    </dgm:pt>
    <dgm:pt modelId="{09739BA8-5213-41B5-97BD-7AAA1FCDD682}" type="pres">
      <dgm:prSet presAssocID="{F2BA0421-C974-43B5-B262-7172F2E9A39C}" presName="parentLin" presStyleCnt="0"/>
      <dgm:spPr/>
    </dgm:pt>
    <dgm:pt modelId="{4355B481-F24C-40CD-915A-D7D09992E709}" type="pres">
      <dgm:prSet presAssocID="{F2BA0421-C974-43B5-B262-7172F2E9A39C}" presName="parentLeftMargin" presStyleLbl="node1" presStyleIdx="4" presStyleCnt="6"/>
      <dgm:spPr/>
    </dgm:pt>
    <dgm:pt modelId="{ECF2FFC2-9373-4E64-A4C5-727FE5FFD1EE}" type="pres">
      <dgm:prSet presAssocID="{F2BA0421-C974-43B5-B262-7172F2E9A39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162F9BF-EAB2-42E1-A2AE-4EAE42DC2121}" type="pres">
      <dgm:prSet presAssocID="{F2BA0421-C974-43B5-B262-7172F2E9A39C}" presName="negativeSpace" presStyleCnt="0"/>
      <dgm:spPr/>
    </dgm:pt>
    <dgm:pt modelId="{ACEEDD78-DA2C-4B39-99FF-C086E64C54DF}" type="pres">
      <dgm:prSet presAssocID="{F2BA0421-C974-43B5-B262-7172F2E9A39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B5F4213-A905-4D48-B611-0DEF1233B25A}" type="presOf" srcId="{CA807BBD-A2A6-403F-BEC9-3ECA5EC945FD}" destId="{1686D5D6-1FA2-43AF-8B75-25548665E66A}" srcOrd="0" destOrd="0" presId="urn:microsoft.com/office/officeart/2005/8/layout/list1"/>
    <dgm:cxn modelId="{AE248114-4632-4044-97CE-7909E7586690}" srcId="{58455156-BB38-43F7-AF4D-235EA6609D41}" destId="{CA807BBD-A2A6-403F-BEC9-3ECA5EC945FD}" srcOrd="4" destOrd="0" parTransId="{212C2D13-2451-47EA-AA00-12F3E79BDDE0}" sibTransId="{16E0FB01-16B2-4D68-B801-F7840F64C6F8}"/>
    <dgm:cxn modelId="{7B06B130-9E1E-4DEB-8455-2980DBDD6390}" type="presOf" srcId="{F2BA0421-C974-43B5-B262-7172F2E9A39C}" destId="{ECF2FFC2-9373-4E64-A4C5-727FE5FFD1EE}" srcOrd="1" destOrd="0" presId="urn:microsoft.com/office/officeart/2005/8/layout/list1"/>
    <dgm:cxn modelId="{947FE437-432C-49F5-95A3-F29822507115}" type="presOf" srcId="{02F14057-4B29-4226-8FA9-B4C947DD7CCC}" destId="{03405E56-0778-4408-93B8-9230D971B143}" srcOrd="0" destOrd="0" presId="urn:microsoft.com/office/officeart/2005/8/layout/list1"/>
    <dgm:cxn modelId="{80316A41-E642-4032-964D-663D6AFB9862}" type="presOf" srcId="{F2BA0421-C974-43B5-B262-7172F2E9A39C}" destId="{4355B481-F24C-40CD-915A-D7D09992E709}" srcOrd="0" destOrd="0" presId="urn:microsoft.com/office/officeart/2005/8/layout/list1"/>
    <dgm:cxn modelId="{19088347-7200-4E59-84BB-CA9535563F7E}" srcId="{58455156-BB38-43F7-AF4D-235EA6609D41}" destId="{02F14057-4B29-4226-8FA9-B4C947DD7CCC}" srcOrd="1" destOrd="0" parTransId="{BDA65655-477A-4418-8818-9FAF1F2B5576}" sibTransId="{8BE884A2-2333-4202-AA80-DD67543FF0C6}"/>
    <dgm:cxn modelId="{65D03A6B-3849-472F-9AEE-CD079FD35E30}" type="presOf" srcId="{06C40EC8-3145-48D0-93DC-F2A94532462D}" destId="{E560F5E5-62E1-4C82-96F3-315A5C2601AC}" srcOrd="0" destOrd="0" presId="urn:microsoft.com/office/officeart/2005/8/layout/list1"/>
    <dgm:cxn modelId="{2E143857-2904-4471-8842-D0F3FA473EF0}" type="presOf" srcId="{E96FAC37-C371-4673-88DA-4D9B72598043}" destId="{198951A0-1D72-494A-9D6F-4EA1C452D661}" srcOrd="0" destOrd="0" presId="urn:microsoft.com/office/officeart/2005/8/layout/list1"/>
    <dgm:cxn modelId="{3849497C-F4BB-4120-AFD4-6F5A7CBA7341}" srcId="{58455156-BB38-43F7-AF4D-235EA6609D41}" destId="{06C40EC8-3145-48D0-93DC-F2A94532462D}" srcOrd="0" destOrd="0" parTransId="{35A3488D-DC7A-4273-BDC8-02980506B638}" sibTransId="{72E403D8-0BB4-47D5-B25F-2A4FF875055C}"/>
    <dgm:cxn modelId="{339A0B8E-7F30-495C-811C-0A2E4F7F83F5}" type="presOf" srcId="{06C40EC8-3145-48D0-93DC-F2A94532462D}" destId="{7AABB8A2-892A-4D2B-AEE4-FF54A6FB6CCA}" srcOrd="1" destOrd="0" presId="urn:microsoft.com/office/officeart/2005/8/layout/list1"/>
    <dgm:cxn modelId="{1F6B7DA4-EFC8-4488-A1F1-501938C20FEC}" type="presOf" srcId="{D4355516-0E22-44E6-B591-4D61C98324D0}" destId="{26E60217-2456-4DCF-8253-5CF7F119DC37}" srcOrd="1" destOrd="0" presId="urn:microsoft.com/office/officeart/2005/8/layout/list1"/>
    <dgm:cxn modelId="{F5BF26AF-7022-499E-9191-E739F08D9F1B}" srcId="{58455156-BB38-43F7-AF4D-235EA6609D41}" destId="{F2BA0421-C974-43B5-B262-7172F2E9A39C}" srcOrd="5" destOrd="0" parTransId="{C502896A-03E4-4397-946F-4A803BB4C742}" sibTransId="{41918923-6FAF-4925-B5CE-8973698571CA}"/>
    <dgm:cxn modelId="{D84C57AF-43ED-4C00-8010-B4C6761C45D1}" type="presOf" srcId="{E96FAC37-C371-4673-88DA-4D9B72598043}" destId="{194B98DF-D5A2-4739-B055-4DF8EA244F80}" srcOrd="1" destOrd="0" presId="urn:microsoft.com/office/officeart/2005/8/layout/list1"/>
    <dgm:cxn modelId="{168FECAF-4835-4DAA-8C95-A4DB9AB700A1}" type="presOf" srcId="{CA807BBD-A2A6-403F-BEC9-3ECA5EC945FD}" destId="{BDC4452C-3ACC-4A95-AA16-B6E18C57D0D8}" srcOrd="1" destOrd="0" presId="urn:microsoft.com/office/officeart/2005/8/layout/list1"/>
    <dgm:cxn modelId="{833C22BC-15EF-450B-925E-598CEAD69B7C}" type="presOf" srcId="{02F14057-4B29-4226-8FA9-B4C947DD7CCC}" destId="{0D1B9F12-90D4-450F-AF30-49CB9DB541FB}" srcOrd="1" destOrd="0" presId="urn:microsoft.com/office/officeart/2005/8/layout/list1"/>
    <dgm:cxn modelId="{DCBDC7C7-8B0D-46AC-AC75-D98993CCA902}" srcId="{58455156-BB38-43F7-AF4D-235EA6609D41}" destId="{E96FAC37-C371-4673-88DA-4D9B72598043}" srcOrd="3" destOrd="0" parTransId="{87FBC199-DC1C-4CEE-BF82-6A1599D8A67F}" sibTransId="{C9772F54-B7A9-40F5-9C57-8637012D0EA7}"/>
    <dgm:cxn modelId="{BE2B1EDE-2671-4FDC-9B47-DF7063BED720}" type="presOf" srcId="{58455156-BB38-43F7-AF4D-235EA6609D41}" destId="{7883A42C-E149-4198-8CF3-91E5A27279B7}" srcOrd="0" destOrd="0" presId="urn:microsoft.com/office/officeart/2005/8/layout/list1"/>
    <dgm:cxn modelId="{00EAA6E2-3843-4E18-B97C-7E6803872B8F}" type="presOf" srcId="{D4355516-0E22-44E6-B591-4D61C98324D0}" destId="{8C248E59-7E1A-49CB-A3DA-49653A0D9330}" srcOrd="0" destOrd="0" presId="urn:microsoft.com/office/officeart/2005/8/layout/list1"/>
    <dgm:cxn modelId="{0AD1CEE8-A36A-4A74-8919-5110D94DB911}" srcId="{58455156-BB38-43F7-AF4D-235EA6609D41}" destId="{D4355516-0E22-44E6-B591-4D61C98324D0}" srcOrd="2" destOrd="0" parTransId="{3E07D5BB-083C-4985-988E-211564FC9B71}" sibTransId="{2A7EF9E9-58BF-4050-B2BC-28F1FAA0CEC0}"/>
    <dgm:cxn modelId="{8AC7A76D-784D-4682-8AB6-B546DF3EEDED}" type="presParOf" srcId="{7883A42C-E149-4198-8CF3-91E5A27279B7}" destId="{AB2F1BF6-4B0C-48F7-81D0-EC27953B738F}" srcOrd="0" destOrd="0" presId="urn:microsoft.com/office/officeart/2005/8/layout/list1"/>
    <dgm:cxn modelId="{4155370D-9EF7-481D-857F-7AD8D9003A99}" type="presParOf" srcId="{AB2F1BF6-4B0C-48F7-81D0-EC27953B738F}" destId="{E560F5E5-62E1-4C82-96F3-315A5C2601AC}" srcOrd="0" destOrd="0" presId="urn:microsoft.com/office/officeart/2005/8/layout/list1"/>
    <dgm:cxn modelId="{21C4FD15-A583-455A-852B-8625DFC0124C}" type="presParOf" srcId="{AB2F1BF6-4B0C-48F7-81D0-EC27953B738F}" destId="{7AABB8A2-892A-4D2B-AEE4-FF54A6FB6CCA}" srcOrd="1" destOrd="0" presId="urn:microsoft.com/office/officeart/2005/8/layout/list1"/>
    <dgm:cxn modelId="{80C2B09F-5065-43CC-9ABF-50C08FFF6E29}" type="presParOf" srcId="{7883A42C-E149-4198-8CF3-91E5A27279B7}" destId="{CC1C62CA-A9DD-47D6-A1BE-C326515B176B}" srcOrd="1" destOrd="0" presId="urn:microsoft.com/office/officeart/2005/8/layout/list1"/>
    <dgm:cxn modelId="{E55F1D71-839A-47E0-ACBB-F444B35C2231}" type="presParOf" srcId="{7883A42C-E149-4198-8CF3-91E5A27279B7}" destId="{4FE4B61C-0256-48D9-96BB-384619FEA6D7}" srcOrd="2" destOrd="0" presId="urn:microsoft.com/office/officeart/2005/8/layout/list1"/>
    <dgm:cxn modelId="{83F1CADF-1755-43EF-BA1F-724806D88474}" type="presParOf" srcId="{7883A42C-E149-4198-8CF3-91E5A27279B7}" destId="{75C4D014-1FE4-4B9F-8155-74F438774811}" srcOrd="3" destOrd="0" presId="urn:microsoft.com/office/officeart/2005/8/layout/list1"/>
    <dgm:cxn modelId="{83B27342-F758-4C03-8408-2099D5EA0E6F}" type="presParOf" srcId="{7883A42C-E149-4198-8CF3-91E5A27279B7}" destId="{AF755999-B793-4825-9B2F-B66E1AAFF55C}" srcOrd="4" destOrd="0" presId="urn:microsoft.com/office/officeart/2005/8/layout/list1"/>
    <dgm:cxn modelId="{EE760BA6-EBCC-4E30-8608-E6174C2E328C}" type="presParOf" srcId="{AF755999-B793-4825-9B2F-B66E1AAFF55C}" destId="{03405E56-0778-4408-93B8-9230D971B143}" srcOrd="0" destOrd="0" presId="urn:microsoft.com/office/officeart/2005/8/layout/list1"/>
    <dgm:cxn modelId="{D429E86E-6FB0-4B7F-8BEF-411B44F2287D}" type="presParOf" srcId="{AF755999-B793-4825-9B2F-B66E1AAFF55C}" destId="{0D1B9F12-90D4-450F-AF30-49CB9DB541FB}" srcOrd="1" destOrd="0" presId="urn:microsoft.com/office/officeart/2005/8/layout/list1"/>
    <dgm:cxn modelId="{7CF19FCA-34F8-46E5-933D-3286EBDCB957}" type="presParOf" srcId="{7883A42C-E149-4198-8CF3-91E5A27279B7}" destId="{95E63361-FA90-41A2-9120-D2F658E46AAE}" srcOrd="5" destOrd="0" presId="urn:microsoft.com/office/officeart/2005/8/layout/list1"/>
    <dgm:cxn modelId="{1EA78401-2658-46C6-BF03-17E93E4D8B67}" type="presParOf" srcId="{7883A42C-E149-4198-8CF3-91E5A27279B7}" destId="{ACD74B2F-B6D5-490C-90B5-0ACFAC2A7E2D}" srcOrd="6" destOrd="0" presId="urn:microsoft.com/office/officeart/2005/8/layout/list1"/>
    <dgm:cxn modelId="{68DB7960-C232-41B8-838E-3041A0E09837}" type="presParOf" srcId="{7883A42C-E149-4198-8CF3-91E5A27279B7}" destId="{DFF88DA3-F04F-48DA-A9D3-C529295CA736}" srcOrd="7" destOrd="0" presId="urn:microsoft.com/office/officeart/2005/8/layout/list1"/>
    <dgm:cxn modelId="{F21223AA-BFB3-493F-8862-35E1D886E74E}" type="presParOf" srcId="{7883A42C-E149-4198-8CF3-91E5A27279B7}" destId="{BE439FCF-55F2-4588-BC59-4FD5E90F54D4}" srcOrd="8" destOrd="0" presId="urn:microsoft.com/office/officeart/2005/8/layout/list1"/>
    <dgm:cxn modelId="{A145C9D9-49BB-4A0B-969D-01FAF8AE5DFF}" type="presParOf" srcId="{BE439FCF-55F2-4588-BC59-4FD5E90F54D4}" destId="{8C248E59-7E1A-49CB-A3DA-49653A0D9330}" srcOrd="0" destOrd="0" presId="urn:microsoft.com/office/officeart/2005/8/layout/list1"/>
    <dgm:cxn modelId="{F9EBCB58-4A6D-48B5-89D3-FA2E5611578F}" type="presParOf" srcId="{BE439FCF-55F2-4588-BC59-4FD5E90F54D4}" destId="{26E60217-2456-4DCF-8253-5CF7F119DC37}" srcOrd="1" destOrd="0" presId="urn:microsoft.com/office/officeart/2005/8/layout/list1"/>
    <dgm:cxn modelId="{FE615CA9-D3B1-44A6-9136-A502CEC60847}" type="presParOf" srcId="{7883A42C-E149-4198-8CF3-91E5A27279B7}" destId="{F735A412-3F90-4B67-8E67-6D26E83EDC71}" srcOrd="9" destOrd="0" presId="urn:microsoft.com/office/officeart/2005/8/layout/list1"/>
    <dgm:cxn modelId="{56E5F390-E448-4F87-8236-50FCB7C3C636}" type="presParOf" srcId="{7883A42C-E149-4198-8CF3-91E5A27279B7}" destId="{568B252A-6E8D-46C3-BA0A-716C30C2AF37}" srcOrd="10" destOrd="0" presId="urn:microsoft.com/office/officeart/2005/8/layout/list1"/>
    <dgm:cxn modelId="{A1E9747E-D7A6-4CB7-ACD8-02A04E46BE19}" type="presParOf" srcId="{7883A42C-E149-4198-8CF3-91E5A27279B7}" destId="{A3073808-7F88-4F9D-8182-B7002ED28341}" srcOrd="11" destOrd="0" presId="urn:microsoft.com/office/officeart/2005/8/layout/list1"/>
    <dgm:cxn modelId="{82EDA03C-9832-4A47-9CB7-D94E23BCF813}" type="presParOf" srcId="{7883A42C-E149-4198-8CF3-91E5A27279B7}" destId="{A0DCACA0-7B4F-4BB4-A898-329BE5D2CC37}" srcOrd="12" destOrd="0" presId="urn:microsoft.com/office/officeart/2005/8/layout/list1"/>
    <dgm:cxn modelId="{92F3EE95-9989-4143-B203-A97FA8C09161}" type="presParOf" srcId="{A0DCACA0-7B4F-4BB4-A898-329BE5D2CC37}" destId="{198951A0-1D72-494A-9D6F-4EA1C452D661}" srcOrd="0" destOrd="0" presId="urn:microsoft.com/office/officeart/2005/8/layout/list1"/>
    <dgm:cxn modelId="{C690F6C4-0D8C-4A11-AF4B-2D4675A07BBF}" type="presParOf" srcId="{A0DCACA0-7B4F-4BB4-A898-329BE5D2CC37}" destId="{194B98DF-D5A2-4739-B055-4DF8EA244F80}" srcOrd="1" destOrd="0" presId="urn:microsoft.com/office/officeart/2005/8/layout/list1"/>
    <dgm:cxn modelId="{6988D221-D21A-4092-869F-32BA71587916}" type="presParOf" srcId="{7883A42C-E149-4198-8CF3-91E5A27279B7}" destId="{98C9EEFB-488D-4903-8D7A-8BB79385F65D}" srcOrd="13" destOrd="0" presId="urn:microsoft.com/office/officeart/2005/8/layout/list1"/>
    <dgm:cxn modelId="{6525D280-BCFA-4780-957E-C68FAAFB95A1}" type="presParOf" srcId="{7883A42C-E149-4198-8CF3-91E5A27279B7}" destId="{DB84EF5A-7D3F-4AF0-B98C-EA421EE55035}" srcOrd="14" destOrd="0" presId="urn:microsoft.com/office/officeart/2005/8/layout/list1"/>
    <dgm:cxn modelId="{ABE4A858-34AA-49D3-A893-158A6C92F488}" type="presParOf" srcId="{7883A42C-E149-4198-8CF3-91E5A27279B7}" destId="{4CD8A749-86D8-47DA-935D-099E8B558C1D}" srcOrd="15" destOrd="0" presId="urn:microsoft.com/office/officeart/2005/8/layout/list1"/>
    <dgm:cxn modelId="{6CA55E9F-27E7-4DD2-A56E-D53539AA21AC}" type="presParOf" srcId="{7883A42C-E149-4198-8CF3-91E5A27279B7}" destId="{6C2C8C0A-9837-4BA1-9AC2-E596EE3223A4}" srcOrd="16" destOrd="0" presId="urn:microsoft.com/office/officeart/2005/8/layout/list1"/>
    <dgm:cxn modelId="{CB4585FA-246D-42C3-BB49-D56994AD71CC}" type="presParOf" srcId="{6C2C8C0A-9837-4BA1-9AC2-E596EE3223A4}" destId="{1686D5D6-1FA2-43AF-8B75-25548665E66A}" srcOrd="0" destOrd="0" presId="urn:microsoft.com/office/officeart/2005/8/layout/list1"/>
    <dgm:cxn modelId="{D18595DA-F475-403C-8B99-BE2A8DF4E747}" type="presParOf" srcId="{6C2C8C0A-9837-4BA1-9AC2-E596EE3223A4}" destId="{BDC4452C-3ACC-4A95-AA16-B6E18C57D0D8}" srcOrd="1" destOrd="0" presId="urn:microsoft.com/office/officeart/2005/8/layout/list1"/>
    <dgm:cxn modelId="{F77CAF46-86E4-4CB4-B64E-DED8D57C081D}" type="presParOf" srcId="{7883A42C-E149-4198-8CF3-91E5A27279B7}" destId="{DE53A5C5-D4C3-460B-AA90-5359FAF5C67E}" srcOrd="17" destOrd="0" presId="urn:microsoft.com/office/officeart/2005/8/layout/list1"/>
    <dgm:cxn modelId="{DBC559BC-FB79-41C3-BC69-EB5CD8160860}" type="presParOf" srcId="{7883A42C-E149-4198-8CF3-91E5A27279B7}" destId="{127F5532-590C-4CE9-A020-BE54F1C0692B}" srcOrd="18" destOrd="0" presId="urn:microsoft.com/office/officeart/2005/8/layout/list1"/>
    <dgm:cxn modelId="{6CC63BBD-F88F-4EB0-AE53-3882B5E67876}" type="presParOf" srcId="{7883A42C-E149-4198-8CF3-91E5A27279B7}" destId="{525FE877-5EC7-47B1-AAAA-E56D55E8BEA3}" srcOrd="19" destOrd="0" presId="urn:microsoft.com/office/officeart/2005/8/layout/list1"/>
    <dgm:cxn modelId="{C9C0584B-2742-46EC-A21F-C770277FB386}" type="presParOf" srcId="{7883A42C-E149-4198-8CF3-91E5A27279B7}" destId="{09739BA8-5213-41B5-97BD-7AAA1FCDD682}" srcOrd="20" destOrd="0" presId="urn:microsoft.com/office/officeart/2005/8/layout/list1"/>
    <dgm:cxn modelId="{F93D7719-E019-4A2B-B7EB-334E4D2E3A4C}" type="presParOf" srcId="{09739BA8-5213-41B5-97BD-7AAA1FCDD682}" destId="{4355B481-F24C-40CD-915A-D7D09992E709}" srcOrd="0" destOrd="0" presId="urn:microsoft.com/office/officeart/2005/8/layout/list1"/>
    <dgm:cxn modelId="{B3E6FA59-C855-47AF-8DE6-BF76DAD1C2DA}" type="presParOf" srcId="{09739BA8-5213-41B5-97BD-7AAA1FCDD682}" destId="{ECF2FFC2-9373-4E64-A4C5-727FE5FFD1EE}" srcOrd="1" destOrd="0" presId="urn:microsoft.com/office/officeart/2005/8/layout/list1"/>
    <dgm:cxn modelId="{D3CBDFAB-503F-4354-B200-907D6966A818}" type="presParOf" srcId="{7883A42C-E149-4198-8CF3-91E5A27279B7}" destId="{8162F9BF-EAB2-42E1-A2AE-4EAE42DC2121}" srcOrd="21" destOrd="0" presId="urn:microsoft.com/office/officeart/2005/8/layout/list1"/>
    <dgm:cxn modelId="{A3027D64-3841-428A-BA2C-51BB0BA0CA27}" type="presParOf" srcId="{7883A42C-E149-4198-8CF3-91E5A27279B7}" destId="{ACEEDD78-DA2C-4B39-99FF-C086E64C54D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93057-F6EF-45B6-870E-AB9E37517283}">
      <dsp:nvSpPr>
        <dsp:cNvPr id="0" name=""/>
        <dsp:cNvSpPr/>
      </dsp:nvSpPr>
      <dsp:spPr>
        <a:xfrm>
          <a:off x="948" y="1052895"/>
          <a:ext cx="3330215" cy="211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B52E9-80F0-42DF-8EB1-8BCA20ACF0C0}">
      <dsp:nvSpPr>
        <dsp:cNvPr id="0" name=""/>
        <dsp:cNvSpPr/>
      </dsp:nvSpPr>
      <dsp:spPr>
        <a:xfrm>
          <a:off x="370972" y="1404417"/>
          <a:ext cx="3330215" cy="2114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Картинки хранятся в папке data. Музыка и звуковые эффекты хранятся в папке sound.</a:t>
          </a:r>
        </a:p>
      </dsp:txBody>
      <dsp:txXfrm>
        <a:off x="432909" y="1466354"/>
        <a:ext cx="3206341" cy="1990812"/>
      </dsp:txXfrm>
    </dsp:sp>
    <dsp:sp modelId="{AEE9AAFD-CD32-4DDB-9E17-C198809364F3}">
      <dsp:nvSpPr>
        <dsp:cNvPr id="0" name=""/>
        <dsp:cNvSpPr/>
      </dsp:nvSpPr>
      <dsp:spPr>
        <a:xfrm>
          <a:off x="4071211" y="1052895"/>
          <a:ext cx="3330215" cy="211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6C0EA-A850-4AB2-807F-996A63E41F91}">
      <dsp:nvSpPr>
        <dsp:cNvPr id="0" name=""/>
        <dsp:cNvSpPr/>
      </dsp:nvSpPr>
      <dsp:spPr>
        <a:xfrm>
          <a:off x="4441235" y="1404417"/>
          <a:ext cx="3330215" cy="2114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Общая часть уровней хранится в папке levels. Все уровни случайно генерируются из общей части для создания уникальности игры.</a:t>
          </a:r>
        </a:p>
      </dsp:txBody>
      <dsp:txXfrm>
        <a:off x="4503172" y="1466354"/>
        <a:ext cx="3206341" cy="1990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4B61C-0256-48D9-96BB-384619FEA6D7}">
      <dsp:nvSpPr>
        <dsp:cNvPr id="0" name=""/>
        <dsp:cNvSpPr/>
      </dsp:nvSpPr>
      <dsp:spPr>
        <a:xfrm>
          <a:off x="0" y="89238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BB8A2-892A-4D2B-AEE4-FF54A6FB6CCA}">
      <dsp:nvSpPr>
        <dsp:cNvPr id="0" name=""/>
        <dsp:cNvSpPr/>
      </dsp:nvSpPr>
      <dsp:spPr>
        <a:xfrm>
          <a:off x="333453" y="73002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Добавить анимацию движения вправо и влево игрока и врагов.</a:t>
          </a:r>
          <a:endParaRPr lang="ru-RU" sz="1100" kern="1200" dirty="0"/>
        </a:p>
      </dsp:txBody>
      <dsp:txXfrm>
        <a:off x="349305" y="745875"/>
        <a:ext cx="4636647" cy="293016"/>
      </dsp:txXfrm>
    </dsp:sp>
    <dsp:sp modelId="{ACD74B2F-B6D5-490C-90B5-0ACFAC2A7E2D}">
      <dsp:nvSpPr>
        <dsp:cNvPr id="0" name=""/>
        <dsp:cNvSpPr/>
      </dsp:nvSpPr>
      <dsp:spPr>
        <a:xfrm>
          <a:off x="0" y="139134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B9F12-90D4-450F-AF30-49CB9DB541FB}">
      <dsp:nvSpPr>
        <dsp:cNvPr id="0" name=""/>
        <dsp:cNvSpPr/>
      </dsp:nvSpPr>
      <dsp:spPr>
        <a:xfrm>
          <a:off x="333453" y="122898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Добавить появление астероидов справа и слева экрана.</a:t>
          </a:r>
          <a:endParaRPr lang="ru-RU" sz="1100" kern="1200" dirty="0"/>
        </a:p>
      </dsp:txBody>
      <dsp:txXfrm>
        <a:off x="349305" y="1244835"/>
        <a:ext cx="4636647" cy="293016"/>
      </dsp:txXfrm>
    </dsp:sp>
    <dsp:sp modelId="{568B252A-6E8D-46C3-BA0A-716C30C2AF37}">
      <dsp:nvSpPr>
        <dsp:cNvPr id="0" name=""/>
        <dsp:cNvSpPr/>
      </dsp:nvSpPr>
      <dsp:spPr>
        <a:xfrm>
          <a:off x="0" y="189030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0217-2456-4DCF-8253-5CF7F119DC37}">
      <dsp:nvSpPr>
        <dsp:cNvPr id="0" name=""/>
        <dsp:cNvSpPr/>
      </dsp:nvSpPr>
      <dsp:spPr>
        <a:xfrm>
          <a:off x="333453" y="172794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Добавить астероиды на стартовых экранах.</a:t>
          </a:r>
          <a:endParaRPr lang="ru-RU" sz="1100" kern="1200" dirty="0"/>
        </a:p>
      </dsp:txBody>
      <dsp:txXfrm>
        <a:off x="349305" y="1743795"/>
        <a:ext cx="4636647" cy="293016"/>
      </dsp:txXfrm>
    </dsp:sp>
    <dsp:sp modelId="{DB84EF5A-7D3F-4AF0-B98C-EA421EE55035}">
      <dsp:nvSpPr>
        <dsp:cNvPr id="0" name=""/>
        <dsp:cNvSpPr/>
      </dsp:nvSpPr>
      <dsp:spPr>
        <a:xfrm>
          <a:off x="0" y="238926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B98DF-D5A2-4739-B055-4DF8EA244F80}">
      <dsp:nvSpPr>
        <dsp:cNvPr id="0" name=""/>
        <dsp:cNvSpPr/>
      </dsp:nvSpPr>
      <dsp:spPr>
        <a:xfrm>
          <a:off x="333453" y="222690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Сделать больше видов врагов и препятствий.</a:t>
          </a:r>
          <a:endParaRPr lang="ru-RU" sz="1100" kern="1200" dirty="0">
            <a:latin typeface="Franklin Gothic Book"/>
          </a:endParaRPr>
        </a:p>
      </dsp:txBody>
      <dsp:txXfrm>
        <a:off x="349305" y="2242755"/>
        <a:ext cx="4636647" cy="293016"/>
      </dsp:txXfrm>
    </dsp:sp>
    <dsp:sp modelId="{127F5532-590C-4CE9-A020-BE54F1C0692B}">
      <dsp:nvSpPr>
        <dsp:cNvPr id="0" name=""/>
        <dsp:cNvSpPr/>
      </dsp:nvSpPr>
      <dsp:spPr>
        <a:xfrm>
          <a:off x="0" y="288822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4452C-3ACC-4A95-AA16-B6E18C57D0D8}">
      <dsp:nvSpPr>
        <dsp:cNvPr id="0" name=""/>
        <dsp:cNvSpPr/>
      </dsp:nvSpPr>
      <dsp:spPr>
        <a:xfrm>
          <a:off x="333453" y="272586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Поработать над фоновыми картинками.</a:t>
          </a:r>
          <a:endParaRPr lang="ru-RU" sz="1100" kern="1200" dirty="0">
            <a:latin typeface="Franklin Gothic Book"/>
          </a:endParaRPr>
        </a:p>
      </dsp:txBody>
      <dsp:txXfrm>
        <a:off x="349305" y="2741715"/>
        <a:ext cx="4636647" cy="293016"/>
      </dsp:txXfrm>
    </dsp:sp>
    <dsp:sp modelId="{ACEEDD78-DA2C-4B39-99FF-C086E64C54DF}">
      <dsp:nvSpPr>
        <dsp:cNvPr id="0" name=""/>
        <dsp:cNvSpPr/>
      </dsp:nvSpPr>
      <dsp:spPr>
        <a:xfrm>
          <a:off x="0" y="3387183"/>
          <a:ext cx="666907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2FFC2-9373-4E64-A4C5-727FE5FFD1EE}">
      <dsp:nvSpPr>
        <dsp:cNvPr id="0" name=""/>
        <dsp:cNvSpPr/>
      </dsp:nvSpPr>
      <dsp:spPr>
        <a:xfrm>
          <a:off x="333453" y="3224823"/>
          <a:ext cx="46683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453" tIns="0" rIns="176453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Cambria"/>
            </a:rPr>
            <a:t>Доработать принятие решений истребителей</a:t>
          </a:r>
          <a:endParaRPr lang="ru-RU" sz="1100" kern="1200" dirty="0">
            <a:latin typeface="Franklin Gothic Book"/>
          </a:endParaRPr>
        </a:p>
      </dsp:txBody>
      <dsp:txXfrm>
        <a:off x="349305" y="3240675"/>
        <a:ext cx="463664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311BF-D0CB-4614-A821-1932B75C2A52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C61364-AA75-40DA-A054-784C1ED125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501008"/>
            <a:ext cx="6400800" cy="1299592"/>
          </a:xfrm>
        </p:spPr>
        <p:txBody>
          <a:bodyPr anchor="t">
            <a:normAutofit/>
          </a:bodyPr>
          <a:lstStyle/>
          <a:p>
            <a:pPr algn="r"/>
            <a:r>
              <a:rPr lang="ru-RU" sz="1800" dirty="0"/>
              <a:t>Выполнил</a:t>
            </a:r>
          </a:p>
          <a:p>
            <a:pPr algn="r"/>
            <a:r>
              <a:rPr lang="ru-RU" sz="1800" dirty="0"/>
              <a:t>Копанов Антон</a:t>
            </a:r>
            <a:r>
              <a:rPr lang="en-US" sz="1800" dirty="0"/>
              <a:t> </a:t>
            </a:r>
            <a:r>
              <a:rPr lang="ru-RU" sz="1800" dirty="0"/>
              <a:t>Олегович</a:t>
            </a:r>
          </a:p>
          <a:p>
            <a:pPr algn="r"/>
            <a:r>
              <a:rPr lang="ru-RU" sz="1800" dirty="0">
                <a:latin typeface="Cambria"/>
              </a:rPr>
              <a:t>Учитель Гришин Никита Сергеевич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Проект </a:t>
            </a:r>
            <a:r>
              <a:rPr lang="en-US"/>
              <a:t>PyGame</a:t>
            </a:r>
            <a:r>
              <a:rPr lang="ru-RU">
                <a:latin typeface="Calibri"/>
                <a:cs typeface="Calibri"/>
              </a:rPr>
              <a:t> </a:t>
            </a:r>
            <a:br>
              <a:rPr lang="ru-RU">
                <a:latin typeface="Calibri"/>
                <a:cs typeface="Calibri"/>
              </a:rPr>
            </a:br>
            <a:r>
              <a:rPr lang="ru-RU">
                <a:latin typeface="Calibri"/>
                <a:cs typeface="Calibri"/>
              </a:rPr>
              <a:t>Игра "PySpace"</a:t>
            </a:r>
          </a:p>
        </p:txBody>
      </p:sp>
    </p:spTree>
    <p:extLst>
      <p:ext uri="{BB962C8B-B14F-4D97-AF65-F5344CB8AC3E}">
        <p14:creationId xmlns:p14="http://schemas.microsoft.com/office/powerpoint/2010/main" val="35184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23250-BF41-4E48-9FE8-C9BF09A1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Хранение данных</a:t>
            </a:r>
            <a:endParaRPr lang="ru-RU" dirty="0">
              <a:cs typeface="Calibri" panose="020F0502020204030204" pitchFamily="34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617DE6D-54DE-4488-A889-3EBB316BE638}"/>
              </a:ext>
            </a:extLst>
          </p:cNvPr>
          <p:cNvGraphicFramePr/>
          <p:nvPr/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7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ru-RU" dirty="0">
                <a:latin typeface="Cambria"/>
              </a:rPr>
              <a:t>Думаю, моя игра получилась достаточно интересной и разнообразной, однако у меня остались идеи того, что можно добавить в игру.</a:t>
            </a:r>
          </a:p>
        </p:txBody>
      </p:sp>
      <p:pic>
        <p:nvPicPr>
          <p:cNvPr id="4" name="Рисунок 4" descr="Изображение выглядит как аксессуар, зонт, дожд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953533E-F39E-4278-8F4E-F0045A1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50" y="304196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Возможности доработки и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9462"/>
            <a:ext cx="7772400" cy="4298057"/>
          </a:xfrm>
        </p:spPr>
        <p:txBody>
          <a:bodyPr vert="horz" anchor="t">
            <a:normAutofit/>
          </a:bodyPr>
          <a:lstStyle/>
          <a:p>
            <a:pPr marL="514350" indent="-514350">
              <a:buAutoNum type="arabicPeriod"/>
            </a:pPr>
            <a:endParaRPr lang="ru-RU" dirty="0">
              <a:latin typeface="Cambria"/>
            </a:endParaRPr>
          </a:p>
          <a:p>
            <a:pPr marL="514350" indent="-514350">
              <a:buAutoNum type="arabicPeriod"/>
            </a:pPr>
            <a:endParaRPr lang="ru-RU" dirty="0">
              <a:latin typeface="Cambria"/>
            </a:endParaRPr>
          </a:p>
          <a:p>
            <a:pPr marL="514350" indent="-514350">
              <a:buAutoNum type="arabicPeriod"/>
            </a:pPr>
            <a:endParaRPr lang="ru-RU" dirty="0">
              <a:latin typeface="Cambria"/>
            </a:endParaRPr>
          </a:p>
          <a:p>
            <a:pPr marL="514350" indent="-514350">
              <a:buAutoNum type="arabicPeriod"/>
            </a:pPr>
            <a:endParaRPr lang="ru-RU" dirty="0">
              <a:latin typeface="Cambria"/>
            </a:endParaRPr>
          </a:p>
          <a:p>
            <a:pPr marL="514350" indent="-514350">
              <a:buAutoNum type="arabicPeriod"/>
            </a:pPr>
            <a:endParaRPr lang="ru-RU" dirty="0">
              <a:latin typeface="Cambria"/>
            </a:endParaRP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B551AFE7-7D4E-4CC6-AA89-37E270112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031613"/>
              </p:ext>
            </p:extLst>
          </p:nvPr>
        </p:nvGraphicFramePr>
        <p:xfrm>
          <a:off x="1464174" y="1203457"/>
          <a:ext cx="6669074" cy="439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8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060848"/>
            <a:ext cx="7772400" cy="11430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 flipV="1">
            <a:off x="914400" y="6019800"/>
            <a:ext cx="7772400" cy="7349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9462"/>
            <a:ext cx="7772400" cy="126961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/>
              </a:rPr>
              <a:t>Создать игру, в которую было бы интересно играть, используя библиотеку </a:t>
            </a:r>
            <a:r>
              <a:rPr lang="ru-RU" dirty="0" err="1">
                <a:latin typeface="Cambria"/>
              </a:rPr>
              <a:t>pygame</a:t>
            </a:r>
            <a:r>
              <a:rPr lang="ru-RU" dirty="0">
                <a:latin typeface="Cambria"/>
              </a:rPr>
              <a:t>.</a:t>
            </a:r>
            <a:endParaRPr lang="ru-RU"/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59C2B07-7DA8-40C6-87F1-E41019FE1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9" r="-3093" b="8929"/>
          <a:stretch/>
        </p:blipFill>
        <p:spPr>
          <a:xfrm>
            <a:off x="1518963" y="2695261"/>
            <a:ext cx="6209808" cy="27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8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890DE-B9F9-4DE0-8C3B-2855FB5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Calibri"/>
                <a:cs typeface="Calibri"/>
              </a:rPr>
              <a:t>Главный экран</a:t>
            </a:r>
          </a:p>
        </p:txBody>
      </p:sp>
      <p:pic>
        <p:nvPicPr>
          <p:cNvPr id="4" name="Рисунок 4" descr="Изображение выглядит как черный, звезда, сидит, небо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ADB206-F1AA-4412-9C07-D388111E4AE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59917" y="1419461"/>
            <a:ext cx="3031845" cy="4572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CE4E2-C57E-4112-9722-CA1DFC9F15C0}"/>
              </a:ext>
            </a:extLst>
          </p:cNvPr>
          <p:cNvSpPr txBox="1"/>
          <p:nvPr/>
        </p:nvSpPr>
        <p:spPr>
          <a:xfrm>
            <a:off x="5193565" y="2576945"/>
            <a:ext cx="1600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На главном экране есть название игры и кнопка для начала игры</a:t>
            </a:r>
          </a:p>
        </p:txBody>
      </p:sp>
    </p:spTree>
    <p:extLst>
      <p:ext uri="{BB962C8B-B14F-4D97-AF65-F5344CB8AC3E}">
        <p14:creationId xmlns:p14="http://schemas.microsoft.com/office/powerpoint/2010/main" val="334777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C54AD-4F9C-410A-B4EC-19E9F777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Переход к уровням</a:t>
            </a:r>
          </a:p>
        </p:txBody>
      </p:sp>
      <p:pic>
        <p:nvPicPr>
          <p:cNvPr id="4" name="Рисунок 4" descr="Изображение выглядит как знак, легкий, фотография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5FA715B-605F-4BB0-B3E7-E46415BC6E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2659" y="1419461"/>
            <a:ext cx="3038475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EE7F8-9396-4CF4-BD67-3EFD9BCDE1BD}"/>
              </a:ext>
            </a:extLst>
          </p:cNvPr>
          <p:cNvSpPr txBox="1"/>
          <p:nvPr/>
        </p:nvSpPr>
        <p:spPr>
          <a:xfrm>
            <a:off x="4664573" y="2888673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В этом окне есть три кнопки для перехода по уровням и одна для перехода на главный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15056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86B3B-C3A8-45E8-9066-75188B84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Главный герой и управление</a:t>
            </a:r>
            <a:endParaRPr lang="ru-RU" dirty="0">
              <a:cs typeface="Calibri" panose="020F0502020204030204" pitchFamily="34" charset="0"/>
            </a:endParaRPr>
          </a:p>
        </p:txBody>
      </p:sp>
      <p:pic>
        <p:nvPicPr>
          <p:cNvPr id="4" name="Рисунок 4" descr="Изображение выглядит как черный, сидит, белый, поезд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7226F7F-B99C-49E0-A937-DC3555F7D2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24888" y="4914743"/>
            <a:ext cx="1151422" cy="1246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3C701-45C4-4319-B46D-8FFC0CDC237B}"/>
              </a:ext>
            </a:extLst>
          </p:cNvPr>
          <p:cNvSpPr txBox="1"/>
          <p:nvPr/>
        </p:nvSpPr>
        <p:spPr>
          <a:xfrm>
            <a:off x="1783459" y="1556747"/>
            <a:ext cx="61249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Главный герой летит по пространству космоса, им можно управлять стрелками и клавишами AWSD. Главный герой может стрелять по врагам или препятствиям. Для этого используются клавиши Q и E. У него ограниченное количество здоровья, которое показывается в левом верхнем углу, и боеприпасов, которое показывается в верхнем правом углу. Здоровье и боеприпасы восстанавливаются со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31691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95FD4-3AEB-4469-83A3-9D14E950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Препятствия</a:t>
            </a:r>
            <a:endParaRPr lang="ru-RU" dirty="0">
              <a:latin typeface="Calibri"/>
              <a:cs typeface="Calibri" panose="020F0502020204030204" pitchFamily="34" charset="0"/>
            </a:endParaRPr>
          </a:p>
        </p:txBody>
      </p:sp>
      <p:pic>
        <p:nvPicPr>
          <p:cNvPr id="4" name="Рисунок 4" descr="Изображение выглядит как фотография, черный, мужчина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5FBAFD0-A91D-4D19-9FDF-0C3E4A6CA4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2805" y="1419462"/>
            <a:ext cx="3027109" cy="4600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41CCF-74D2-40CA-8290-1942731D250D}"/>
              </a:ext>
            </a:extLst>
          </p:cNvPr>
          <p:cNvSpPr txBox="1"/>
          <p:nvPr/>
        </p:nvSpPr>
        <p:spPr>
          <a:xfrm>
            <a:off x="4503987" y="2595838"/>
            <a:ext cx="418848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На пути главного героя встречаются астероиды. Они наносят урон игроку при столкновении и разбиваются на несколько мелких кусочков, не наносящих урон, при попадании боеприпаса в них .</a:t>
            </a:r>
            <a:endParaRPr lang="ru-RU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303EE-06D4-4460-B6CA-F809EF2B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Враги</a:t>
            </a:r>
            <a:endParaRPr lang="ru-RU" dirty="0">
              <a:latin typeface="Calibri"/>
              <a:cs typeface="Calibri" panose="020F0502020204030204" pitchFamily="34" charset="0"/>
            </a:endParaRPr>
          </a:p>
        </p:txBody>
      </p:sp>
      <p:pic>
        <p:nvPicPr>
          <p:cNvPr id="4" name="Рисунок 4" descr="Изображение выглядит как монитор, фотография, черный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BA817A0-4E02-4B59-B302-736F655168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55775" y="1419461"/>
            <a:ext cx="2994526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0BA94-586E-434D-977A-A59AD892FEDB}"/>
              </a:ext>
            </a:extLst>
          </p:cNvPr>
          <p:cNvSpPr txBox="1"/>
          <p:nvPr/>
        </p:nvSpPr>
        <p:spPr>
          <a:xfrm>
            <a:off x="5042424" y="2416359"/>
            <a:ext cx="321551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mbria"/>
              </a:rPr>
              <a:t>Один из видов врагов в игре - это имперские истребители. Они пытаются избежать выстрелов игрока и совершают ответные выстрелы. Запас выстрелов истребителя ограничен, но восстанавливаются со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7505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F79C9-14DC-4C18-8C34-6EC8E15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cs typeface="Calibri"/>
              </a:rPr>
              <a:t>Босс</a:t>
            </a:r>
            <a:endParaRPr lang="ru-RU" dirty="0">
              <a:latin typeface="Calibri"/>
              <a:cs typeface="Calibri" panose="020F0502020204030204" pitchFamily="34" charset="0"/>
            </a:endParaRPr>
          </a:p>
        </p:txBody>
      </p:sp>
      <p:pic>
        <p:nvPicPr>
          <p:cNvPr id="4" name="Рисунок 4" descr="Изображение выглядит как электроника, монитор, черный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211B250-D2FD-4473-BE91-CD794F599A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0065" y="1419461"/>
            <a:ext cx="3039035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D7035-8177-4BA7-B036-962F952DB1B3}"/>
              </a:ext>
            </a:extLst>
          </p:cNvPr>
          <p:cNvSpPr txBox="1"/>
          <p:nvPr/>
        </p:nvSpPr>
        <p:spPr>
          <a:xfrm>
            <a:off x="4532325" y="1415053"/>
            <a:ext cx="27432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Другой вид врагов - босс встречается только на уровне 3. Он представлен в виде крейсера и имеет три вида атак. Если игрок находится под боссом, то атака, показанная на картинке, иначе одна из двух атак по краям экрана. Кроме того, у босса иногда появляется щит от атак.</a:t>
            </a:r>
          </a:p>
        </p:txBody>
      </p:sp>
    </p:spTree>
    <p:extLst>
      <p:ext uri="{BB962C8B-B14F-4D97-AF65-F5344CB8AC3E}">
        <p14:creationId xmlns:p14="http://schemas.microsoft.com/office/powerpoint/2010/main" val="2601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26531-3B4B-4987-8B15-49179DF1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/>
                <a:cs typeface="Calibri"/>
              </a:rPr>
              <a:t>Экран после прохождения уровней </a:t>
            </a:r>
          </a:p>
        </p:txBody>
      </p:sp>
      <p:pic>
        <p:nvPicPr>
          <p:cNvPr id="4" name="Рисунок 4" descr="Изображение выглядит как черный, сидит, компьютер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EA84A91-1ECE-4F93-B362-5ADADAC369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2643" y="1466693"/>
            <a:ext cx="3045218" cy="4600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CA2DE-BB5A-4A29-8D5E-C43A8A6F640B}"/>
              </a:ext>
            </a:extLst>
          </p:cNvPr>
          <p:cNvSpPr txBox="1"/>
          <p:nvPr/>
        </p:nvSpPr>
        <p:spPr>
          <a:xfrm>
            <a:off x="4664573" y="2643069"/>
            <a:ext cx="353668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mbria"/>
              </a:rPr>
              <a:t>После прохождения уровня появляется такой экран с тремя кнопками. При поражении в отличии от данной картинки предлагают пройти уровень заново</a:t>
            </a:r>
          </a:p>
        </p:txBody>
      </p:sp>
    </p:spTree>
    <p:extLst>
      <p:ext uri="{BB962C8B-B14F-4D97-AF65-F5344CB8AC3E}">
        <p14:creationId xmlns:p14="http://schemas.microsoft.com/office/powerpoint/2010/main" val="193947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336</Words>
  <Application>Microsoft Office PowerPoint</Application>
  <PresentationFormat>Экран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Проект PyGame  Игра "PySpace"</vt:lpstr>
      <vt:lpstr>Идея проекта</vt:lpstr>
      <vt:lpstr>Главный экран</vt:lpstr>
      <vt:lpstr>Переход к уровням</vt:lpstr>
      <vt:lpstr>Главный герой и управление</vt:lpstr>
      <vt:lpstr>Препятствия</vt:lpstr>
      <vt:lpstr>Враги</vt:lpstr>
      <vt:lpstr>Босс</vt:lpstr>
      <vt:lpstr>Экран после прохождения уровней </vt:lpstr>
      <vt:lpstr>Хранение данных</vt:lpstr>
      <vt:lpstr>Вывод</vt:lpstr>
      <vt:lpstr>Возможности доработки и развития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</dc:title>
  <dc:creator>Олег Копанов</dc:creator>
  <cp:lastModifiedBy>Олег Копанов</cp:lastModifiedBy>
  <cp:revision>378</cp:revision>
  <dcterms:created xsi:type="dcterms:W3CDTF">2019-11-09T10:10:07Z</dcterms:created>
  <dcterms:modified xsi:type="dcterms:W3CDTF">2020-01-05T16:48:38Z</dcterms:modified>
</cp:coreProperties>
</file>