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er Heavy" charset="1" panose="02000503000000020004"/>
      <p:regular r:id="rId15"/>
    </p:embeddedFont>
    <p:embeddedFont>
      <p:font typeface="Sukar Bold" charset="1" panose="02000500000000000000"/>
      <p:regular r:id="rId16"/>
    </p:embeddedFont>
    <p:embeddedFont>
      <p:font typeface="Sukar Heavy" charset="1" panose="02000500000000000000"/>
      <p:regular r:id="rId17"/>
    </p:embeddedFont>
    <p:embeddedFont>
      <p:font typeface="Inter Ultra-Bold" charset="1" panose="02000503000000020004"/>
      <p:regular r:id="rId18"/>
    </p:embeddedFont>
    <p:embeddedFont>
      <p:font typeface="Sukar" charset="1" panose="02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75857" y="2250124"/>
            <a:ext cx="9315314" cy="5786753"/>
            <a:chOff x="0" y="0"/>
            <a:chExt cx="1443186" cy="8965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43186" cy="896519"/>
            </a:xfrm>
            <a:custGeom>
              <a:avLst/>
              <a:gdLst/>
              <a:ahLst/>
              <a:cxnLst/>
              <a:rect r="r" b="b" t="t" l="l"/>
              <a:pathLst>
                <a:path h="896519" w="1443186">
                  <a:moveTo>
                    <a:pt x="20777" y="0"/>
                  </a:moveTo>
                  <a:lnTo>
                    <a:pt x="1422409" y="0"/>
                  </a:lnTo>
                  <a:cubicBezTo>
                    <a:pt x="1427919" y="0"/>
                    <a:pt x="1433204" y="2189"/>
                    <a:pt x="1437100" y="6086"/>
                  </a:cubicBezTo>
                  <a:cubicBezTo>
                    <a:pt x="1440997" y="9982"/>
                    <a:pt x="1443186" y="15267"/>
                    <a:pt x="1443186" y="20777"/>
                  </a:cubicBezTo>
                  <a:lnTo>
                    <a:pt x="1443186" y="875742"/>
                  </a:lnTo>
                  <a:cubicBezTo>
                    <a:pt x="1443186" y="881253"/>
                    <a:pt x="1440997" y="886537"/>
                    <a:pt x="1437100" y="890434"/>
                  </a:cubicBezTo>
                  <a:cubicBezTo>
                    <a:pt x="1433204" y="894330"/>
                    <a:pt x="1427919" y="896519"/>
                    <a:pt x="1422409" y="896519"/>
                  </a:cubicBezTo>
                  <a:lnTo>
                    <a:pt x="20777" y="896519"/>
                  </a:lnTo>
                  <a:cubicBezTo>
                    <a:pt x="15267" y="896519"/>
                    <a:pt x="9982" y="894330"/>
                    <a:pt x="6086" y="890434"/>
                  </a:cubicBezTo>
                  <a:cubicBezTo>
                    <a:pt x="2189" y="886537"/>
                    <a:pt x="0" y="881253"/>
                    <a:pt x="0" y="875742"/>
                  </a:cubicBezTo>
                  <a:lnTo>
                    <a:pt x="0" y="20777"/>
                  </a:lnTo>
                  <a:cubicBezTo>
                    <a:pt x="0" y="15267"/>
                    <a:pt x="2189" y="9982"/>
                    <a:pt x="6086" y="6086"/>
                  </a:cubicBezTo>
                  <a:cubicBezTo>
                    <a:pt x="9982" y="2189"/>
                    <a:pt x="15267" y="0"/>
                    <a:pt x="2077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658" r="0" b="-3658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2589027">
            <a:off x="15814155" y="-868118"/>
            <a:ext cx="4947690" cy="3086100"/>
            <a:chOff x="0" y="0"/>
            <a:chExt cx="1303095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818405" y="-292640"/>
            <a:ext cx="14144497" cy="1340390"/>
            <a:chOff x="0" y="0"/>
            <a:chExt cx="1527407" cy="1447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780485" y="187815"/>
            <a:ext cx="5343123" cy="707535"/>
            <a:chOff x="0" y="0"/>
            <a:chExt cx="1219374" cy="1614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19374" cy="161469"/>
            </a:xfrm>
            <a:custGeom>
              <a:avLst/>
              <a:gdLst/>
              <a:ahLst/>
              <a:cxnLst/>
              <a:rect r="r" b="b" t="t" l="l"/>
              <a:pathLst>
                <a:path h="161469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61469"/>
                  </a:lnTo>
                  <a:lnTo>
                    <a:pt x="1219374" y="161469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38100"/>
              <a:ext cx="1016174" cy="19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044319" y="-670195"/>
            <a:ext cx="14144497" cy="1340390"/>
            <a:chOff x="0" y="0"/>
            <a:chExt cx="1527407" cy="1447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7485117" y="1235223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1"/>
                </a:lnTo>
                <a:lnTo>
                  <a:pt x="0" y="9768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897518" y="7792287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47726" y="1335316"/>
            <a:ext cx="807656" cy="847730"/>
          </a:xfrm>
          <a:custGeom>
            <a:avLst/>
            <a:gdLst/>
            <a:ahLst/>
            <a:cxnLst/>
            <a:rect r="r" b="b" t="t" l="l"/>
            <a:pathLst>
              <a:path h="847730" w="807656">
                <a:moveTo>
                  <a:pt x="0" y="0"/>
                </a:moveTo>
                <a:lnTo>
                  <a:pt x="807656" y="0"/>
                </a:lnTo>
                <a:lnTo>
                  <a:pt x="807656" y="847730"/>
                </a:lnTo>
                <a:lnTo>
                  <a:pt x="0" y="8477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47726" y="2709785"/>
            <a:ext cx="8170981" cy="3556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</a:pPr>
            <a:r>
              <a:rPr lang="en-US" sz="6902" b="true">
                <a:solidFill>
                  <a:srgbClr val="002C4F"/>
                </a:solidFill>
                <a:latin typeface="Inter Heavy"/>
                <a:ea typeface="Inter Heavy"/>
                <a:cs typeface="Inter Heavy"/>
                <a:sym typeface="Inter Heavy"/>
              </a:rPr>
              <a:t>KLASIFIKASI 70 JENIS ANJING BERDASARKAN CIRI FISIK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7726" y="6809401"/>
            <a:ext cx="7896274" cy="146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Anggota Kelompok :</a:t>
            </a:r>
          </a:p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1.Andika Dwi Satrio Utomo (202351045)</a:t>
            </a:r>
          </a:p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2.Noto Pribadi (2023510)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56259" y="1532421"/>
            <a:ext cx="4376482" cy="55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8"/>
              </a:lnSpc>
            </a:pPr>
            <a:r>
              <a:rPr lang="en-US" sz="3907" b="true">
                <a:solidFill>
                  <a:srgbClr val="002C4F"/>
                </a:solidFill>
                <a:latin typeface="Sukar Heavy"/>
                <a:ea typeface="Sukar Heavy"/>
                <a:cs typeface="Sukar Heavy"/>
                <a:sym typeface="Sukar Heavy"/>
              </a:rPr>
              <a:t>PENGENALAN POLA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01771" y="3040417"/>
            <a:ext cx="12314792" cy="5764088"/>
            <a:chOff x="0" y="0"/>
            <a:chExt cx="1907884" cy="8930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7884" cy="893008"/>
            </a:xfrm>
            <a:custGeom>
              <a:avLst/>
              <a:gdLst/>
              <a:ahLst/>
              <a:cxnLst/>
              <a:rect r="r" b="b" t="t" l="l"/>
              <a:pathLst>
                <a:path h="893008" w="1907884">
                  <a:moveTo>
                    <a:pt x="15717" y="0"/>
                  </a:moveTo>
                  <a:lnTo>
                    <a:pt x="1892167" y="0"/>
                  </a:lnTo>
                  <a:cubicBezTo>
                    <a:pt x="1900847" y="0"/>
                    <a:pt x="1907884" y="7037"/>
                    <a:pt x="1907884" y="15717"/>
                  </a:cubicBezTo>
                  <a:lnTo>
                    <a:pt x="1907884" y="877291"/>
                  </a:lnTo>
                  <a:cubicBezTo>
                    <a:pt x="1907884" y="885972"/>
                    <a:pt x="1900847" y="893008"/>
                    <a:pt x="1892167" y="893008"/>
                  </a:cubicBezTo>
                  <a:lnTo>
                    <a:pt x="15717" y="893008"/>
                  </a:lnTo>
                  <a:cubicBezTo>
                    <a:pt x="7037" y="893008"/>
                    <a:pt x="0" y="885972"/>
                    <a:pt x="0" y="877291"/>
                  </a:cubicBezTo>
                  <a:lnTo>
                    <a:pt x="0" y="15717"/>
                  </a:lnTo>
                  <a:cubicBezTo>
                    <a:pt x="0" y="7037"/>
                    <a:pt x="7037" y="0"/>
                    <a:pt x="15717" y="0"/>
                  </a:cubicBezTo>
                  <a:close/>
                </a:path>
              </a:pathLst>
            </a:custGeom>
            <a:blipFill>
              <a:blip r:embed="rId2"/>
              <a:stretch>
                <a:fillRect l="-194" t="0" r="-19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2589027">
            <a:off x="15304163" y="-777605"/>
            <a:ext cx="4947690" cy="3086100"/>
            <a:chOff x="0" y="0"/>
            <a:chExt cx="1303095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115739" y="0"/>
            <a:ext cx="14144497" cy="1186504"/>
            <a:chOff x="0" y="0"/>
            <a:chExt cx="1527407" cy="1281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144314" y="-574945"/>
            <a:ext cx="14144497" cy="1340390"/>
            <a:chOff x="0" y="0"/>
            <a:chExt cx="1527407" cy="1447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34925" y="1700737"/>
            <a:ext cx="9449416" cy="989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3"/>
              </a:lnSpc>
            </a:pPr>
            <a:r>
              <a:rPr lang="en-US" sz="7473" b="true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DATASET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892100" y="1892181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50" y="0"/>
                </a:lnTo>
                <a:lnTo>
                  <a:pt x="1194250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752730" y="9814634"/>
            <a:ext cx="13197471" cy="1522495"/>
            <a:chOff x="0" y="0"/>
            <a:chExt cx="1110635" cy="1281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660564" y="9497178"/>
            <a:ext cx="13197471" cy="1522495"/>
            <a:chOff x="0" y="0"/>
            <a:chExt cx="1110635" cy="1281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3659296"/>
            <a:ext cx="4425020" cy="235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untuk datasetnya saya mengambil dari kaggle dengan nama 70 dog breeds-image data 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589027">
            <a:off x="15304163" y="-777605"/>
            <a:ext cx="4947690" cy="3086100"/>
            <a:chOff x="0" y="0"/>
            <a:chExt cx="13030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15739" y="0"/>
            <a:ext cx="14144497" cy="1186504"/>
            <a:chOff x="0" y="0"/>
            <a:chExt cx="1527407" cy="1281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44314" y="-574945"/>
            <a:ext cx="14144497" cy="1340390"/>
            <a:chOff x="0" y="0"/>
            <a:chExt cx="1527407" cy="1447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01331" y="748683"/>
            <a:ext cx="13916541" cy="194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3"/>
              </a:lnSpc>
            </a:pPr>
            <a:r>
              <a:rPr lang="en-US" sz="7473" b="true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GAMBAR ARSITEKTUR ALGORITMA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892100" y="1892181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50" y="0"/>
                </a:lnTo>
                <a:lnTo>
                  <a:pt x="1194250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8752730" y="9814634"/>
            <a:ext cx="13197471" cy="1522495"/>
            <a:chOff x="0" y="0"/>
            <a:chExt cx="1110635" cy="12812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660564" y="9497178"/>
            <a:ext cx="13197471" cy="1522495"/>
            <a:chOff x="0" y="0"/>
            <a:chExt cx="1110635" cy="1281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0" y="3150380"/>
            <a:ext cx="12756126" cy="5544163"/>
          </a:xfrm>
          <a:custGeom>
            <a:avLst/>
            <a:gdLst/>
            <a:ahLst/>
            <a:cxnLst/>
            <a:rect r="r" b="b" t="t" l="l"/>
            <a:pathLst>
              <a:path h="5544163" w="12756126">
                <a:moveTo>
                  <a:pt x="0" y="0"/>
                </a:moveTo>
                <a:lnTo>
                  <a:pt x="12756126" y="0"/>
                </a:lnTo>
                <a:lnTo>
                  <a:pt x="12756126" y="5544162"/>
                </a:lnTo>
                <a:lnTo>
                  <a:pt x="0" y="554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265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756126" y="3861584"/>
            <a:ext cx="3735168" cy="3277971"/>
          </a:xfrm>
          <a:custGeom>
            <a:avLst/>
            <a:gdLst/>
            <a:ahLst/>
            <a:cxnLst/>
            <a:rect r="r" b="b" t="t" l="l"/>
            <a:pathLst>
              <a:path h="3277971" w="3735168">
                <a:moveTo>
                  <a:pt x="0" y="0"/>
                </a:moveTo>
                <a:lnTo>
                  <a:pt x="3735168" y="0"/>
                </a:lnTo>
                <a:lnTo>
                  <a:pt x="3735168" y="3277971"/>
                </a:lnTo>
                <a:lnTo>
                  <a:pt x="0" y="3277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82" t="-25408" r="0" b="-5237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61788" y="3475118"/>
            <a:ext cx="976914" cy="97691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61788" y="6176057"/>
            <a:ext cx="976914" cy="9769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11218" y="3475118"/>
            <a:ext cx="976914" cy="97691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384134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709617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991906" y="1338736"/>
            <a:ext cx="12304188" cy="113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ISI DATASET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52263" y="38093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6178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611218" y="376675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40330" y="67928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61389" y="3411125"/>
            <a:ext cx="47129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TRAIN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761389" y="7291819"/>
            <a:ext cx="5939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700 gambar anjing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761389" y="4096925"/>
            <a:ext cx="514174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7946 gambar anjing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016757" y="3411125"/>
            <a:ext cx="661820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VALID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61389" y="6456775"/>
            <a:ext cx="47129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TEST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911982" y="4096925"/>
            <a:ext cx="5939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700 gambar anjing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9611218" y="6176057"/>
            <a:ext cx="976914" cy="976914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961121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04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321557" y="6456775"/>
            <a:ext cx="661820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FORMAT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119671" y="7291819"/>
            <a:ext cx="593960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224x224x4 jpg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1389" y="3475118"/>
            <a:ext cx="4712900" cy="1431432"/>
            <a:chOff x="0" y="0"/>
            <a:chExt cx="1241258" cy="3770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58" cy="377003"/>
            </a:xfrm>
            <a:custGeom>
              <a:avLst/>
              <a:gdLst/>
              <a:ahLst/>
              <a:cxnLst/>
              <a:rect r="r" b="b" t="t" l="l"/>
              <a:pathLst>
                <a:path h="377003" w="1241258">
                  <a:moveTo>
                    <a:pt x="0" y="0"/>
                  </a:moveTo>
                  <a:lnTo>
                    <a:pt x="1241258" y="0"/>
                  </a:lnTo>
                  <a:lnTo>
                    <a:pt x="1241258" y="377003"/>
                  </a:lnTo>
                  <a:lnTo>
                    <a:pt x="0" y="377003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41258" cy="41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61788" y="3475118"/>
            <a:ext cx="976914" cy="9769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461788" y="6176057"/>
            <a:ext cx="976914" cy="97691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384134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709617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452263" y="5143500"/>
            <a:ext cx="13103388" cy="740537"/>
          </a:xfrm>
          <a:custGeom>
            <a:avLst/>
            <a:gdLst/>
            <a:ahLst/>
            <a:cxnLst/>
            <a:rect r="r" b="b" t="t" l="l"/>
            <a:pathLst>
              <a:path h="740537" w="13103388">
                <a:moveTo>
                  <a:pt x="0" y="0"/>
                </a:moveTo>
                <a:lnTo>
                  <a:pt x="13103387" y="0"/>
                </a:lnTo>
                <a:lnTo>
                  <a:pt x="13103387" y="740537"/>
                </a:lnTo>
                <a:lnTo>
                  <a:pt x="0" y="740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024415" y="7698650"/>
            <a:ext cx="12617439" cy="703337"/>
          </a:xfrm>
          <a:custGeom>
            <a:avLst/>
            <a:gdLst/>
            <a:ahLst/>
            <a:cxnLst/>
            <a:rect r="r" b="b" t="t" l="l"/>
            <a:pathLst>
              <a:path h="703337" w="12617439">
                <a:moveTo>
                  <a:pt x="0" y="0"/>
                </a:moveTo>
                <a:lnTo>
                  <a:pt x="12617439" y="0"/>
                </a:lnTo>
                <a:lnTo>
                  <a:pt x="12617439" y="703337"/>
                </a:lnTo>
                <a:lnTo>
                  <a:pt x="0" y="703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991906" y="1338736"/>
            <a:ext cx="12304188" cy="113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AKURASI DATA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52263" y="38093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6178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985020" y="3725450"/>
            <a:ext cx="471290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FEFEFE"/>
                </a:solidFill>
                <a:latin typeface="Sukar Bold"/>
                <a:ea typeface="Sukar Bold"/>
                <a:cs typeface="Sukar Bold"/>
                <a:sym typeface="Sukar Bold"/>
              </a:rPr>
              <a:t>AKURASI PADA DATA TRAINING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3761389" y="6122162"/>
            <a:ext cx="4712900" cy="1431432"/>
            <a:chOff x="0" y="0"/>
            <a:chExt cx="1241258" cy="37700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41258" cy="377003"/>
            </a:xfrm>
            <a:custGeom>
              <a:avLst/>
              <a:gdLst/>
              <a:ahLst/>
              <a:cxnLst/>
              <a:rect r="r" b="b" t="t" l="l"/>
              <a:pathLst>
                <a:path h="377003" w="1241258">
                  <a:moveTo>
                    <a:pt x="0" y="0"/>
                  </a:moveTo>
                  <a:lnTo>
                    <a:pt x="1241258" y="0"/>
                  </a:lnTo>
                  <a:lnTo>
                    <a:pt x="1241258" y="377003"/>
                  </a:lnTo>
                  <a:lnTo>
                    <a:pt x="0" y="377003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41258" cy="41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3985020" y="6372494"/>
            <a:ext cx="471290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FEFEFE"/>
                </a:solidFill>
                <a:latin typeface="Sukar Bold"/>
                <a:ea typeface="Sukar Bold"/>
                <a:cs typeface="Sukar Bold"/>
                <a:sym typeface="Sukar Bold"/>
              </a:rPr>
              <a:t>AKURASI PADA DATA TESTING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09757" y="1162050"/>
            <a:ext cx="12468485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TAMPILAN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740044" y="183520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53707" y="183520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853367" y="2230391"/>
            <a:ext cx="14579930" cy="6717275"/>
            <a:chOff x="0" y="0"/>
            <a:chExt cx="3839982" cy="17691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839982" cy="1769159"/>
            </a:xfrm>
            <a:custGeom>
              <a:avLst/>
              <a:gdLst/>
              <a:ahLst/>
              <a:cxnLst/>
              <a:rect r="r" b="b" t="t" l="l"/>
              <a:pathLst>
                <a:path h="1769159" w="3839982">
                  <a:moveTo>
                    <a:pt x="0" y="0"/>
                  </a:moveTo>
                  <a:lnTo>
                    <a:pt x="3839982" y="0"/>
                  </a:lnTo>
                  <a:lnTo>
                    <a:pt x="3839982" y="1769159"/>
                  </a:lnTo>
                  <a:lnTo>
                    <a:pt x="0" y="1769159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839982" cy="180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437027" y="2746949"/>
            <a:ext cx="13413945" cy="5684159"/>
          </a:xfrm>
          <a:custGeom>
            <a:avLst/>
            <a:gdLst/>
            <a:ahLst/>
            <a:cxnLst/>
            <a:rect r="r" b="b" t="t" l="l"/>
            <a:pathLst>
              <a:path h="5684159" w="13413945">
                <a:moveTo>
                  <a:pt x="0" y="0"/>
                </a:moveTo>
                <a:lnTo>
                  <a:pt x="13413946" y="0"/>
                </a:lnTo>
                <a:lnTo>
                  <a:pt x="13413946" y="5684159"/>
                </a:lnTo>
                <a:lnTo>
                  <a:pt x="0" y="5684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089" y="3148247"/>
            <a:ext cx="12029822" cy="5168635"/>
            <a:chOff x="0" y="0"/>
            <a:chExt cx="3168348" cy="13612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8348" cy="1361287"/>
            </a:xfrm>
            <a:custGeom>
              <a:avLst/>
              <a:gdLst/>
              <a:ahLst/>
              <a:cxnLst/>
              <a:rect r="r" b="b" t="t" l="l"/>
              <a:pathLst>
                <a:path h="1361287" w="3168348">
                  <a:moveTo>
                    <a:pt x="0" y="0"/>
                  </a:moveTo>
                  <a:lnTo>
                    <a:pt x="3168348" y="0"/>
                  </a:lnTo>
                  <a:lnTo>
                    <a:pt x="3168348" y="1361287"/>
                  </a:lnTo>
                  <a:lnTo>
                    <a:pt x="0" y="1361287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68348" cy="1399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528197" y="3148247"/>
            <a:ext cx="5759803" cy="1878993"/>
            <a:chOff x="0" y="0"/>
            <a:chExt cx="1516985" cy="4948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6985" cy="494879"/>
            </a:xfrm>
            <a:custGeom>
              <a:avLst/>
              <a:gdLst/>
              <a:ahLst/>
              <a:cxnLst/>
              <a:rect r="r" b="b" t="t" l="l"/>
              <a:pathLst>
                <a:path h="494879" w="1516985">
                  <a:moveTo>
                    <a:pt x="0" y="0"/>
                  </a:moveTo>
                  <a:lnTo>
                    <a:pt x="1516985" y="0"/>
                  </a:lnTo>
                  <a:lnTo>
                    <a:pt x="1516985" y="494879"/>
                  </a:lnTo>
                  <a:lnTo>
                    <a:pt x="0" y="494879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16985" cy="53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02964" y="1501987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0"/>
                </a:lnTo>
                <a:lnTo>
                  <a:pt x="0" y="97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08235" y="1654387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0"/>
                </a:lnTo>
                <a:lnTo>
                  <a:pt x="0" y="97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700" y="3626427"/>
            <a:ext cx="11301259" cy="4280352"/>
          </a:xfrm>
          <a:custGeom>
            <a:avLst/>
            <a:gdLst/>
            <a:ahLst/>
            <a:cxnLst/>
            <a:rect r="r" b="b" t="t" l="l"/>
            <a:pathLst>
              <a:path h="4280352" w="11301259">
                <a:moveTo>
                  <a:pt x="0" y="0"/>
                </a:moveTo>
                <a:lnTo>
                  <a:pt x="11301259" y="0"/>
                </a:lnTo>
                <a:lnTo>
                  <a:pt x="11301259" y="4280352"/>
                </a:lnTo>
                <a:lnTo>
                  <a:pt x="0" y="428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19606" y="1181100"/>
            <a:ext cx="11448788" cy="9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3"/>
              </a:lnSpc>
            </a:pPr>
            <a:r>
              <a:rPr lang="en-US" b="true" sz="7473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GAMBAR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02904" y="3702627"/>
            <a:ext cx="5376921" cy="93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3652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input gambar anjing yang ingin di klasifikasi jenisnya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52507" y="1162050"/>
            <a:ext cx="14182985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HASIL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831956" y="1362918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926348" y="1362918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139688" y="3106873"/>
            <a:ext cx="12148312" cy="5214010"/>
            <a:chOff x="0" y="0"/>
            <a:chExt cx="3199556" cy="13732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99555" cy="1373237"/>
            </a:xfrm>
            <a:custGeom>
              <a:avLst/>
              <a:gdLst/>
              <a:ahLst/>
              <a:cxnLst/>
              <a:rect r="r" b="b" t="t" l="l"/>
              <a:pathLst>
                <a:path h="1373237" w="3199555">
                  <a:moveTo>
                    <a:pt x="0" y="0"/>
                  </a:moveTo>
                  <a:lnTo>
                    <a:pt x="3199555" y="0"/>
                  </a:lnTo>
                  <a:lnTo>
                    <a:pt x="3199555" y="1373237"/>
                  </a:lnTo>
                  <a:lnTo>
                    <a:pt x="0" y="1373237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199556" cy="1411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632150" y="3492824"/>
            <a:ext cx="11301259" cy="4407491"/>
          </a:xfrm>
          <a:custGeom>
            <a:avLst/>
            <a:gdLst/>
            <a:ahLst/>
            <a:cxnLst/>
            <a:rect r="r" b="b" t="t" l="l"/>
            <a:pathLst>
              <a:path h="4407491" w="11301259">
                <a:moveTo>
                  <a:pt x="0" y="0"/>
                </a:moveTo>
                <a:lnTo>
                  <a:pt x="11301259" y="0"/>
                </a:lnTo>
                <a:lnTo>
                  <a:pt x="11301259" y="4407491"/>
                </a:lnTo>
                <a:lnTo>
                  <a:pt x="0" y="4407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0" y="3106873"/>
            <a:ext cx="6374232" cy="2589696"/>
            <a:chOff x="0" y="0"/>
            <a:chExt cx="1678810" cy="6820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78810" cy="682060"/>
            </a:xfrm>
            <a:custGeom>
              <a:avLst/>
              <a:gdLst/>
              <a:ahLst/>
              <a:cxnLst/>
              <a:rect r="r" b="b" t="t" l="l"/>
              <a:pathLst>
                <a:path h="682060" w="1678810">
                  <a:moveTo>
                    <a:pt x="0" y="0"/>
                  </a:moveTo>
                  <a:lnTo>
                    <a:pt x="1678810" y="0"/>
                  </a:lnTo>
                  <a:lnTo>
                    <a:pt x="1678810" y="682060"/>
                  </a:lnTo>
                  <a:lnTo>
                    <a:pt x="0" y="68206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678810" cy="720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36343" y="3547646"/>
            <a:ext cx="5717294" cy="177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setelah menekan tombol submit maka akan keluar hasilnya beserta persentase kemiripannya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43709" y="4683372"/>
            <a:ext cx="16589624" cy="108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b="true" sz="8187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TERIMA KASIH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783531" y="4912377"/>
            <a:ext cx="1396895" cy="462245"/>
          </a:xfrm>
          <a:custGeom>
            <a:avLst/>
            <a:gdLst/>
            <a:ahLst/>
            <a:cxnLst/>
            <a:rect r="r" b="b" t="t" l="l"/>
            <a:pathLst>
              <a:path h="462245" w="1396895">
                <a:moveTo>
                  <a:pt x="0" y="0"/>
                </a:moveTo>
                <a:lnTo>
                  <a:pt x="1396895" y="0"/>
                </a:lnTo>
                <a:lnTo>
                  <a:pt x="1396895" y="462246"/>
                </a:lnTo>
                <a:lnTo>
                  <a:pt x="0" y="4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831222" y="4912377"/>
            <a:ext cx="1396895" cy="462245"/>
          </a:xfrm>
          <a:custGeom>
            <a:avLst/>
            <a:gdLst/>
            <a:ahLst/>
            <a:cxnLst/>
            <a:rect r="r" b="b" t="t" l="l"/>
            <a:pathLst>
              <a:path h="462245" w="1396895">
                <a:moveTo>
                  <a:pt x="0" y="0"/>
                </a:moveTo>
                <a:lnTo>
                  <a:pt x="1396895" y="0"/>
                </a:lnTo>
                <a:lnTo>
                  <a:pt x="1396895" y="462246"/>
                </a:lnTo>
                <a:lnTo>
                  <a:pt x="0" y="4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DAGplSlEMd8</dc:identifier>
  <dcterms:modified xsi:type="dcterms:W3CDTF">2011-08-01T06:04:30Z</dcterms:modified>
  <cp:revision>1</cp:revision>
  <dc:title>Klasifikasi 70 jenis aning berdasarkan ciri fisiknya</dc:title>
</cp:coreProperties>
</file>