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8288000" cy="10287000"/>
  <p:notesSz cx="6858000" cy="9144000"/>
  <p:embeddedFontLst>
    <p:embeddedFont>
      <p:font typeface="Inter Heavy" charset="1" panose="02000503000000020004"/>
      <p:regular r:id="rId15"/>
    </p:embeddedFont>
    <p:embeddedFont>
      <p:font typeface="Sukar Bold" charset="1" panose="02000500000000000000"/>
      <p:regular r:id="rId16"/>
    </p:embeddedFont>
    <p:embeddedFont>
      <p:font typeface="Sukar Heavy" charset="1" panose="02000500000000000000"/>
      <p:regular r:id="rId17"/>
    </p:embeddedFont>
    <p:embeddedFont>
      <p:font typeface="Inter Ultra-Bold" charset="1" panose="02000503000000020004"/>
      <p:regular r:id="rId18"/>
    </p:embeddedFont>
    <p:embeddedFont>
      <p:font typeface="Sukar" charset="1" panose="0200050000000000000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10.png" Type="http://schemas.openxmlformats.org/officeDocument/2006/relationships/image"/><Relationship Id="rId5" Target="../media/image11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12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13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14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2589027">
            <a:off x="-2309566" y="7883971"/>
            <a:ext cx="4947690" cy="3086100"/>
            <a:chOff x="0" y="0"/>
            <a:chExt cx="1303095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03095" cy="812800"/>
            </a:xfrm>
            <a:custGeom>
              <a:avLst/>
              <a:gdLst/>
              <a:ahLst/>
              <a:cxnLst/>
              <a:rect r="r" b="b" t="t" l="l"/>
              <a:pathLst>
                <a:path h="812800" w="1303095">
                  <a:moveTo>
                    <a:pt x="0" y="0"/>
                  </a:moveTo>
                  <a:lnTo>
                    <a:pt x="1303095" y="0"/>
                  </a:lnTo>
                  <a:lnTo>
                    <a:pt x="1303095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2C4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303095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6635906" y="9154707"/>
            <a:ext cx="14144497" cy="1186504"/>
            <a:chOff x="0" y="0"/>
            <a:chExt cx="1527407" cy="12812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527407" cy="128126"/>
            </a:xfrm>
            <a:custGeom>
              <a:avLst/>
              <a:gdLst/>
              <a:ahLst/>
              <a:cxnLst/>
              <a:rect r="r" b="b" t="t" l="l"/>
              <a:pathLst>
                <a:path h="128126" w="1527407">
                  <a:moveTo>
                    <a:pt x="1324207" y="0"/>
                  </a:moveTo>
                  <a:lnTo>
                    <a:pt x="0" y="0"/>
                  </a:lnTo>
                  <a:lnTo>
                    <a:pt x="203200" y="128126"/>
                  </a:lnTo>
                  <a:lnTo>
                    <a:pt x="1527407" y="128126"/>
                  </a:lnTo>
                  <a:lnTo>
                    <a:pt x="1324207" y="0"/>
                  </a:lnTo>
                  <a:close/>
                </a:path>
              </a:pathLst>
            </a:custGeom>
            <a:solidFill>
              <a:srgbClr val="F5AB0B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101600" y="-38100"/>
              <a:ext cx="1324207" cy="16622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1993391" y="9374487"/>
            <a:ext cx="10131768" cy="1522495"/>
            <a:chOff x="0" y="0"/>
            <a:chExt cx="852641" cy="128126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52641" cy="128126"/>
            </a:xfrm>
            <a:custGeom>
              <a:avLst/>
              <a:gdLst/>
              <a:ahLst/>
              <a:cxnLst/>
              <a:rect r="r" b="b" t="t" l="l"/>
              <a:pathLst>
                <a:path h="128126" w="852641">
                  <a:moveTo>
                    <a:pt x="649441" y="0"/>
                  </a:moveTo>
                  <a:lnTo>
                    <a:pt x="0" y="0"/>
                  </a:lnTo>
                  <a:lnTo>
                    <a:pt x="203200" y="128126"/>
                  </a:lnTo>
                  <a:lnTo>
                    <a:pt x="852641" y="128126"/>
                  </a:lnTo>
                  <a:lnTo>
                    <a:pt x="649441" y="0"/>
                  </a:lnTo>
                  <a:close/>
                </a:path>
              </a:pathLst>
            </a:custGeom>
            <a:solidFill>
              <a:srgbClr val="F5AB0B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101600" y="-38100"/>
              <a:ext cx="649441" cy="16622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6939656" y="9367336"/>
            <a:ext cx="5343123" cy="761247"/>
            <a:chOff x="0" y="0"/>
            <a:chExt cx="1219374" cy="173727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219374" cy="173727"/>
            </a:xfrm>
            <a:custGeom>
              <a:avLst/>
              <a:gdLst/>
              <a:ahLst/>
              <a:cxnLst/>
              <a:rect r="r" b="b" t="t" l="l"/>
              <a:pathLst>
                <a:path h="173727" w="1219374">
                  <a:moveTo>
                    <a:pt x="1016174" y="0"/>
                  </a:moveTo>
                  <a:lnTo>
                    <a:pt x="0" y="0"/>
                  </a:lnTo>
                  <a:lnTo>
                    <a:pt x="203200" y="173727"/>
                  </a:lnTo>
                  <a:lnTo>
                    <a:pt x="1219374" y="173727"/>
                  </a:lnTo>
                  <a:lnTo>
                    <a:pt x="1016174" y="0"/>
                  </a:lnTo>
                  <a:close/>
                </a:path>
              </a:pathLst>
            </a:custGeom>
            <a:solidFill>
              <a:srgbClr val="002C4F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101600" y="-38100"/>
              <a:ext cx="1016174" cy="2118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-6649855" y="9575641"/>
            <a:ext cx="14144497" cy="1340390"/>
            <a:chOff x="0" y="0"/>
            <a:chExt cx="1527407" cy="144743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527407" cy="144743"/>
            </a:xfrm>
            <a:custGeom>
              <a:avLst/>
              <a:gdLst/>
              <a:ahLst/>
              <a:cxnLst/>
              <a:rect r="r" b="b" t="t" l="l"/>
              <a:pathLst>
                <a:path h="144743" w="1527407">
                  <a:moveTo>
                    <a:pt x="1324207" y="0"/>
                  </a:moveTo>
                  <a:lnTo>
                    <a:pt x="0" y="0"/>
                  </a:lnTo>
                  <a:lnTo>
                    <a:pt x="203200" y="144743"/>
                  </a:lnTo>
                  <a:lnTo>
                    <a:pt x="1527407" y="144743"/>
                  </a:lnTo>
                  <a:lnTo>
                    <a:pt x="1324207" y="0"/>
                  </a:lnTo>
                  <a:close/>
                </a:path>
              </a:pathLst>
            </a:custGeom>
            <a:solidFill>
              <a:srgbClr val="002C4F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101600" y="-38100"/>
              <a:ext cx="1324207" cy="1828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3366617" y="8947666"/>
            <a:ext cx="13622175" cy="853642"/>
            <a:chOff x="0" y="0"/>
            <a:chExt cx="3145382" cy="197107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3145382" cy="197107"/>
            </a:xfrm>
            <a:custGeom>
              <a:avLst/>
              <a:gdLst/>
              <a:ahLst/>
              <a:cxnLst/>
              <a:rect r="r" b="b" t="t" l="l"/>
              <a:pathLst>
                <a:path h="197107" w="3145382">
                  <a:moveTo>
                    <a:pt x="2942182" y="0"/>
                  </a:moveTo>
                  <a:lnTo>
                    <a:pt x="0" y="0"/>
                  </a:lnTo>
                  <a:lnTo>
                    <a:pt x="203200" y="197107"/>
                  </a:lnTo>
                  <a:lnTo>
                    <a:pt x="3145382" y="197107"/>
                  </a:lnTo>
                  <a:lnTo>
                    <a:pt x="2942182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2C4F"/>
              </a:solidFill>
              <a:prstDash val="solid"/>
              <a:miter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101600" y="-38100"/>
              <a:ext cx="2942182" cy="23520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9475857" y="2250124"/>
            <a:ext cx="9315314" cy="5786753"/>
            <a:chOff x="0" y="0"/>
            <a:chExt cx="1443186" cy="896519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1443186" cy="896519"/>
            </a:xfrm>
            <a:custGeom>
              <a:avLst/>
              <a:gdLst/>
              <a:ahLst/>
              <a:cxnLst/>
              <a:rect r="r" b="b" t="t" l="l"/>
              <a:pathLst>
                <a:path h="896519" w="1443186">
                  <a:moveTo>
                    <a:pt x="20777" y="0"/>
                  </a:moveTo>
                  <a:lnTo>
                    <a:pt x="1422409" y="0"/>
                  </a:lnTo>
                  <a:cubicBezTo>
                    <a:pt x="1427919" y="0"/>
                    <a:pt x="1433204" y="2189"/>
                    <a:pt x="1437100" y="6086"/>
                  </a:cubicBezTo>
                  <a:cubicBezTo>
                    <a:pt x="1440997" y="9982"/>
                    <a:pt x="1443186" y="15267"/>
                    <a:pt x="1443186" y="20777"/>
                  </a:cubicBezTo>
                  <a:lnTo>
                    <a:pt x="1443186" y="875742"/>
                  </a:lnTo>
                  <a:cubicBezTo>
                    <a:pt x="1443186" y="881253"/>
                    <a:pt x="1440997" y="886537"/>
                    <a:pt x="1437100" y="890434"/>
                  </a:cubicBezTo>
                  <a:cubicBezTo>
                    <a:pt x="1433204" y="894330"/>
                    <a:pt x="1427919" y="896519"/>
                    <a:pt x="1422409" y="896519"/>
                  </a:cubicBezTo>
                  <a:lnTo>
                    <a:pt x="20777" y="896519"/>
                  </a:lnTo>
                  <a:cubicBezTo>
                    <a:pt x="15267" y="896519"/>
                    <a:pt x="9982" y="894330"/>
                    <a:pt x="6086" y="890434"/>
                  </a:cubicBezTo>
                  <a:cubicBezTo>
                    <a:pt x="2189" y="886537"/>
                    <a:pt x="0" y="881253"/>
                    <a:pt x="0" y="875742"/>
                  </a:cubicBezTo>
                  <a:lnTo>
                    <a:pt x="0" y="20777"/>
                  </a:lnTo>
                  <a:cubicBezTo>
                    <a:pt x="0" y="15267"/>
                    <a:pt x="2189" y="9982"/>
                    <a:pt x="6086" y="6086"/>
                  </a:cubicBezTo>
                  <a:cubicBezTo>
                    <a:pt x="9982" y="2189"/>
                    <a:pt x="15267" y="0"/>
                    <a:pt x="20777" y="0"/>
                  </a:cubicBezTo>
                  <a:close/>
                </a:path>
              </a:pathLst>
            </a:custGeom>
            <a:blipFill>
              <a:blip r:embed="rId2"/>
              <a:stretch>
                <a:fillRect l="0" t="-3658" r="0" b="-3658"/>
              </a:stretch>
            </a:blipFill>
          </p:spPr>
        </p:sp>
      </p:grpSp>
      <p:grpSp>
        <p:nvGrpSpPr>
          <p:cNvPr name="Group 22" id="22"/>
          <p:cNvGrpSpPr/>
          <p:nvPr/>
        </p:nvGrpSpPr>
        <p:grpSpPr>
          <a:xfrm rot="2589027">
            <a:off x="15814155" y="-868118"/>
            <a:ext cx="4947690" cy="3086100"/>
            <a:chOff x="0" y="0"/>
            <a:chExt cx="1303095" cy="8128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1303095" cy="812800"/>
            </a:xfrm>
            <a:custGeom>
              <a:avLst/>
              <a:gdLst/>
              <a:ahLst/>
              <a:cxnLst/>
              <a:rect r="r" b="b" t="t" l="l"/>
              <a:pathLst>
                <a:path h="812800" w="1303095">
                  <a:moveTo>
                    <a:pt x="0" y="0"/>
                  </a:moveTo>
                  <a:lnTo>
                    <a:pt x="1303095" y="0"/>
                  </a:lnTo>
                  <a:lnTo>
                    <a:pt x="1303095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2C4F"/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0" y="-38100"/>
              <a:ext cx="1303095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5" id="25"/>
          <p:cNvGrpSpPr/>
          <p:nvPr/>
        </p:nvGrpSpPr>
        <p:grpSpPr>
          <a:xfrm rot="0">
            <a:off x="12818405" y="-292640"/>
            <a:ext cx="14144497" cy="1340390"/>
            <a:chOff x="0" y="0"/>
            <a:chExt cx="1527407" cy="144743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1527407" cy="144743"/>
            </a:xfrm>
            <a:custGeom>
              <a:avLst/>
              <a:gdLst/>
              <a:ahLst/>
              <a:cxnLst/>
              <a:rect r="r" b="b" t="t" l="l"/>
              <a:pathLst>
                <a:path h="144743" w="1527407">
                  <a:moveTo>
                    <a:pt x="1324207" y="0"/>
                  </a:moveTo>
                  <a:lnTo>
                    <a:pt x="0" y="0"/>
                  </a:lnTo>
                  <a:lnTo>
                    <a:pt x="203200" y="144743"/>
                  </a:lnTo>
                  <a:lnTo>
                    <a:pt x="1527407" y="144743"/>
                  </a:lnTo>
                  <a:lnTo>
                    <a:pt x="1324207" y="0"/>
                  </a:lnTo>
                  <a:close/>
                </a:path>
              </a:pathLst>
            </a:custGeom>
            <a:solidFill>
              <a:srgbClr val="F5AB0B"/>
            </a:solidFill>
          </p:spPr>
        </p:sp>
        <p:sp>
          <p:nvSpPr>
            <p:cNvPr name="TextBox 27" id="27"/>
            <p:cNvSpPr txBox="true"/>
            <p:nvPr/>
          </p:nvSpPr>
          <p:spPr>
            <a:xfrm>
              <a:off x="101600" y="-38100"/>
              <a:ext cx="1324207" cy="1828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8" id="28"/>
          <p:cNvGrpSpPr/>
          <p:nvPr/>
        </p:nvGrpSpPr>
        <p:grpSpPr>
          <a:xfrm rot="0">
            <a:off x="8780485" y="187815"/>
            <a:ext cx="5343123" cy="707535"/>
            <a:chOff x="0" y="0"/>
            <a:chExt cx="1219374" cy="161469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1219374" cy="161469"/>
            </a:xfrm>
            <a:custGeom>
              <a:avLst/>
              <a:gdLst/>
              <a:ahLst/>
              <a:cxnLst/>
              <a:rect r="r" b="b" t="t" l="l"/>
              <a:pathLst>
                <a:path h="161469" w="1219374">
                  <a:moveTo>
                    <a:pt x="1016174" y="0"/>
                  </a:moveTo>
                  <a:lnTo>
                    <a:pt x="0" y="0"/>
                  </a:lnTo>
                  <a:lnTo>
                    <a:pt x="203200" y="161469"/>
                  </a:lnTo>
                  <a:lnTo>
                    <a:pt x="1219374" y="161469"/>
                  </a:lnTo>
                  <a:lnTo>
                    <a:pt x="1016174" y="0"/>
                  </a:lnTo>
                  <a:close/>
                </a:path>
              </a:pathLst>
            </a:custGeom>
            <a:solidFill>
              <a:srgbClr val="002C4F"/>
            </a:solidFill>
          </p:spPr>
        </p:sp>
        <p:sp>
          <p:nvSpPr>
            <p:cNvPr name="TextBox 30" id="30"/>
            <p:cNvSpPr txBox="true"/>
            <p:nvPr/>
          </p:nvSpPr>
          <p:spPr>
            <a:xfrm>
              <a:off x="101600" y="-38100"/>
              <a:ext cx="1016174" cy="1995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1" id="31"/>
          <p:cNvGrpSpPr/>
          <p:nvPr/>
        </p:nvGrpSpPr>
        <p:grpSpPr>
          <a:xfrm rot="0">
            <a:off x="13044319" y="-670195"/>
            <a:ext cx="14144497" cy="1340390"/>
            <a:chOff x="0" y="0"/>
            <a:chExt cx="1527407" cy="144743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1527407" cy="144743"/>
            </a:xfrm>
            <a:custGeom>
              <a:avLst/>
              <a:gdLst/>
              <a:ahLst/>
              <a:cxnLst/>
              <a:rect r="r" b="b" t="t" l="l"/>
              <a:pathLst>
                <a:path h="144743" w="1527407">
                  <a:moveTo>
                    <a:pt x="1324207" y="0"/>
                  </a:moveTo>
                  <a:lnTo>
                    <a:pt x="0" y="0"/>
                  </a:lnTo>
                  <a:lnTo>
                    <a:pt x="203200" y="144743"/>
                  </a:lnTo>
                  <a:lnTo>
                    <a:pt x="1527407" y="144743"/>
                  </a:lnTo>
                  <a:lnTo>
                    <a:pt x="1324207" y="0"/>
                  </a:lnTo>
                  <a:close/>
                </a:path>
              </a:pathLst>
            </a:custGeom>
            <a:solidFill>
              <a:srgbClr val="002C4F"/>
            </a:solidFill>
          </p:spPr>
        </p:sp>
        <p:sp>
          <p:nvSpPr>
            <p:cNvPr name="TextBox 33" id="33"/>
            <p:cNvSpPr txBox="true"/>
            <p:nvPr/>
          </p:nvSpPr>
          <p:spPr>
            <a:xfrm>
              <a:off x="101600" y="-38100"/>
              <a:ext cx="1324207" cy="1828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34" id="34"/>
          <p:cNvSpPr/>
          <p:nvPr/>
        </p:nvSpPr>
        <p:spPr>
          <a:xfrm flipH="false" flipV="false" rot="0">
            <a:off x="7485117" y="1235223"/>
            <a:ext cx="976801" cy="976801"/>
          </a:xfrm>
          <a:custGeom>
            <a:avLst/>
            <a:gdLst/>
            <a:ahLst/>
            <a:cxnLst/>
            <a:rect r="r" b="b" t="t" l="l"/>
            <a:pathLst>
              <a:path h="976801" w="976801">
                <a:moveTo>
                  <a:pt x="0" y="0"/>
                </a:moveTo>
                <a:lnTo>
                  <a:pt x="976801" y="0"/>
                </a:lnTo>
                <a:lnTo>
                  <a:pt x="976801" y="976801"/>
                </a:lnTo>
                <a:lnTo>
                  <a:pt x="0" y="97680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5" id="35"/>
          <p:cNvSpPr/>
          <p:nvPr/>
        </p:nvSpPr>
        <p:spPr>
          <a:xfrm flipH="false" flipV="false" rot="0">
            <a:off x="6897518" y="7792287"/>
            <a:ext cx="1194249" cy="395188"/>
          </a:xfrm>
          <a:custGeom>
            <a:avLst/>
            <a:gdLst/>
            <a:ahLst/>
            <a:cxnLst/>
            <a:rect r="r" b="b" t="t" l="l"/>
            <a:pathLst>
              <a:path h="395188" w="1194249">
                <a:moveTo>
                  <a:pt x="0" y="0"/>
                </a:moveTo>
                <a:lnTo>
                  <a:pt x="1194249" y="0"/>
                </a:lnTo>
                <a:lnTo>
                  <a:pt x="1194249" y="395188"/>
                </a:lnTo>
                <a:lnTo>
                  <a:pt x="0" y="39518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6" id="36"/>
          <p:cNvSpPr/>
          <p:nvPr/>
        </p:nvSpPr>
        <p:spPr>
          <a:xfrm flipH="false" flipV="false" rot="0">
            <a:off x="1247726" y="1335316"/>
            <a:ext cx="807656" cy="847730"/>
          </a:xfrm>
          <a:custGeom>
            <a:avLst/>
            <a:gdLst/>
            <a:ahLst/>
            <a:cxnLst/>
            <a:rect r="r" b="b" t="t" l="l"/>
            <a:pathLst>
              <a:path h="847730" w="807656">
                <a:moveTo>
                  <a:pt x="0" y="0"/>
                </a:moveTo>
                <a:lnTo>
                  <a:pt x="807656" y="0"/>
                </a:lnTo>
                <a:lnTo>
                  <a:pt x="807656" y="847730"/>
                </a:lnTo>
                <a:lnTo>
                  <a:pt x="0" y="84773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7" id="37"/>
          <p:cNvSpPr txBox="true"/>
          <p:nvPr/>
        </p:nvSpPr>
        <p:spPr>
          <a:xfrm rot="0">
            <a:off x="1247726" y="2709785"/>
            <a:ext cx="8170981" cy="35566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02"/>
              </a:lnSpc>
            </a:pPr>
            <a:r>
              <a:rPr lang="en-US" sz="6902" b="true">
                <a:solidFill>
                  <a:srgbClr val="002C4F"/>
                </a:solidFill>
                <a:latin typeface="Inter Heavy"/>
                <a:ea typeface="Inter Heavy"/>
                <a:cs typeface="Inter Heavy"/>
                <a:sym typeface="Inter Heavy"/>
              </a:rPr>
              <a:t>KLASIFIKASI 70 JENIS ANJING BERDASARKAN CIRI FISIK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1247726" y="6799876"/>
            <a:ext cx="7896274" cy="14733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62"/>
              </a:lnSpc>
            </a:pPr>
            <a:r>
              <a:rPr lang="en-US" sz="3511" b="true">
                <a:solidFill>
                  <a:srgbClr val="002C4F"/>
                </a:solidFill>
                <a:latin typeface="Sukar Bold"/>
                <a:ea typeface="Sukar Bold"/>
                <a:cs typeface="Sukar Bold"/>
                <a:sym typeface="Sukar Bold"/>
              </a:rPr>
              <a:t>Anggota Kelompok :</a:t>
            </a:r>
          </a:p>
          <a:p>
            <a:pPr algn="l">
              <a:lnSpc>
                <a:spcPts val="3862"/>
              </a:lnSpc>
            </a:pPr>
            <a:r>
              <a:rPr lang="en-US" sz="3511" b="true">
                <a:solidFill>
                  <a:srgbClr val="002C4F"/>
                </a:solidFill>
                <a:latin typeface="Sukar Bold"/>
                <a:ea typeface="Sukar Bold"/>
                <a:cs typeface="Sukar Bold"/>
                <a:sym typeface="Sukar Bold"/>
              </a:rPr>
              <a:t>1.Andika Dwi Satrio Utomo (202351045)</a:t>
            </a:r>
          </a:p>
          <a:p>
            <a:pPr algn="l">
              <a:lnSpc>
                <a:spcPts val="3862"/>
              </a:lnSpc>
            </a:pPr>
            <a:r>
              <a:rPr lang="en-US" sz="3511" b="true">
                <a:solidFill>
                  <a:srgbClr val="002C4F"/>
                </a:solidFill>
                <a:latin typeface="Sukar Bold"/>
                <a:ea typeface="Sukar Bold"/>
                <a:cs typeface="Sukar Bold"/>
                <a:sym typeface="Sukar Bold"/>
              </a:rPr>
              <a:t>2.Noto Pribadi (2023510)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2256259" y="1532421"/>
            <a:ext cx="4376482" cy="5511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98"/>
              </a:lnSpc>
            </a:pPr>
            <a:r>
              <a:rPr lang="en-US" sz="3907" b="true">
                <a:solidFill>
                  <a:srgbClr val="002C4F"/>
                </a:solidFill>
                <a:latin typeface="Sukar Heavy"/>
                <a:ea typeface="Sukar Heavy"/>
                <a:cs typeface="Sukar Heavy"/>
                <a:sym typeface="Sukar Heavy"/>
              </a:rPr>
              <a:t>PENGENALAN POLA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2589027">
            <a:off x="-2309566" y="7883971"/>
            <a:ext cx="4947690" cy="3086100"/>
            <a:chOff x="0" y="0"/>
            <a:chExt cx="1303095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03095" cy="812800"/>
            </a:xfrm>
            <a:custGeom>
              <a:avLst/>
              <a:gdLst/>
              <a:ahLst/>
              <a:cxnLst/>
              <a:rect r="r" b="b" t="t" l="l"/>
              <a:pathLst>
                <a:path h="812800" w="1303095">
                  <a:moveTo>
                    <a:pt x="0" y="0"/>
                  </a:moveTo>
                  <a:lnTo>
                    <a:pt x="1303095" y="0"/>
                  </a:lnTo>
                  <a:lnTo>
                    <a:pt x="1303095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2C4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303095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5901771" y="3040417"/>
            <a:ext cx="12314792" cy="5764088"/>
            <a:chOff x="0" y="0"/>
            <a:chExt cx="1907884" cy="89300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907884" cy="893008"/>
            </a:xfrm>
            <a:custGeom>
              <a:avLst/>
              <a:gdLst/>
              <a:ahLst/>
              <a:cxnLst/>
              <a:rect r="r" b="b" t="t" l="l"/>
              <a:pathLst>
                <a:path h="893008" w="1907884">
                  <a:moveTo>
                    <a:pt x="15717" y="0"/>
                  </a:moveTo>
                  <a:lnTo>
                    <a:pt x="1892167" y="0"/>
                  </a:lnTo>
                  <a:cubicBezTo>
                    <a:pt x="1900847" y="0"/>
                    <a:pt x="1907884" y="7037"/>
                    <a:pt x="1907884" y="15717"/>
                  </a:cubicBezTo>
                  <a:lnTo>
                    <a:pt x="1907884" y="877291"/>
                  </a:lnTo>
                  <a:cubicBezTo>
                    <a:pt x="1907884" y="885972"/>
                    <a:pt x="1900847" y="893008"/>
                    <a:pt x="1892167" y="893008"/>
                  </a:cubicBezTo>
                  <a:lnTo>
                    <a:pt x="15717" y="893008"/>
                  </a:lnTo>
                  <a:cubicBezTo>
                    <a:pt x="7037" y="893008"/>
                    <a:pt x="0" y="885972"/>
                    <a:pt x="0" y="877291"/>
                  </a:cubicBezTo>
                  <a:lnTo>
                    <a:pt x="0" y="15717"/>
                  </a:lnTo>
                  <a:cubicBezTo>
                    <a:pt x="0" y="7037"/>
                    <a:pt x="7037" y="0"/>
                    <a:pt x="15717" y="0"/>
                  </a:cubicBezTo>
                  <a:close/>
                </a:path>
              </a:pathLst>
            </a:custGeom>
            <a:blipFill>
              <a:blip r:embed="rId2"/>
              <a:stretch>
                <a:fillRect l="-194" t="0" r="-194" b="0"/>
              </a:stretch>
            </a:blipFill>
          </p:spPr>
        </p:sp>
      </p:grpSp>
      <p:grpSp>
        <p:nvGrpSpPr>
          <p:cNvPr name="Group 7" id="7"/>
          <p:cNvGrpSpPr/>
          <p:nvPr/>
        </p:nvGrpSpPr>
        <p:grpSpPr>
          <a:xfrm rot="2589027">
            <a:off x="15304163" y="-777605"/>
            <a:ext cx="4947690" cy="3086100"/>
            <a:chOff x="0" y="0"/>
            <a:chExt cx="1303095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303095" cy="812800"/>
            </a:xfrm>
            <a:custGeom>
              <a:avLst/>
              <a:gdLst/>
              <a:ahLst/>
              <a:cxnLst/>
              <a:rect r="r" b="b" t="t" l="l"/>
              <a:pathLst>
                <a:path h="812800" w="1303095">
                  <a:moveTo>
                    <a:pt x="0" y="0"/>
                  </a:moveTo>
                  <a:lnTo>
                    <a:pt x="1303095" y="0"/>
                  </a:lnTo>
                  <a:lnTo>
                    <a:pt x="1303095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2C4F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1303095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-6635906" y="9154707"/>
            <a:ext cx="14144497" cy="1186504"/>
            <a:chOff x="0" y="0"/>
            <a:chExt cx="1527407" cy="128126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527407" cy="128126"/>
            </a:xfrm>
            <a:custGeom>
              <a:avLst/>
              <a:gdLst/>
              <a:ahLst/>
              <a:cxnLst/>
              <a:rect r="r" b="b" t="t" l="l"/>
              <a:pathLst>
                <a:path h="128126" w="1527407">
                  <a:moveTo>
                    <a:pt x="1324207" y="0"/>
                  </a:moveTo>
                  <a:lnTo>
                    <a:pt x="0" y="0"/>
                  </a:lnTo>
                  <a:lnTo>
                    <a:pt x="203200" y="128126"/>
                  </a:lnTo>
                  <a:lnTo>
                    <a:pt x="1527407" y="128126"/>
                  </a:lnTo>
                  <a:lnTo>
                    <a:pt x="1324207" y="0"/>
                  </a:lnTo>
                  <a:close/>
                </a:path>
              </a:pathLst>
            </a:custGeom>
            <a:solidFill>
              <a:srgbClr val="F5AB0B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101600" y="-38100"/>
              <a:ext cx="1324207" cy="16622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1115739" y="0"/>
            <a:ext cx="14144497" cy="1186504"/>
            <a:chOff x="0" y="0"/>
            <a:chExt cx="1527407" cy="128126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527407" cy="128126"/>
            </a:xfrm>
            <a:custGeom>
              <a:avLst/>
              <a:gdLst/>
              <a:ahLst/>
              <a:cxnLst/>
              <a:rect r="r" b="b" t="t" l="l"/>
              <a:pathLst>
                <a:path h="128126" w="1527407">
                  <a:moveTo>
                    <a:pt x="1324207" y="0"/>
                  </a:moveTo>
                  <a:lnTo>
                    <a:pt x="0" y="0"/>
                  </a:lnTo>
                  <a:lnTo>
                    <a:pt x="203200" y="128126"/>
                  </a:lnTo>
                  <a:lnTo>
                    <a:pt x="1527407" y="128126"/>
                  </a:lnTo>
                  <a:lnTo>
                    <a:pt x="1324207" y="0"/>
                  </a:lnTo>
                  <a:close/>
                </a:path>
              </a:pathLst>
            </a:custGeom>
            <a:solidFill>
              <a:srgbClr val="F5AB0B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101600" y="-38100"/>
              <a:ext cx="1324207" cy="16622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-6649855" y="9575641"/>
            <a:ext cx="14144497" cy="1340390"/>
            <a:chOff x="0" y="0"/>
            <a:chExt cx="1527407" cy="144743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527407" cy="144743"/>
            </a:xfrm>
            <a:custGeom>
              <a:avLst/>
              <a:gdLst/>
              <a:ahLst/>
              <a:cxnLst/>
              <a:rect r="r" b="b" t="t" l="l"/>
              <a:pathLst>
                <a:path h="144743" w="1527407">
                  <a:moveTo>
                    <a:pt x="1324207" y="0"/>
                  </a:moveTo>
                  <a:lnTo>
                    <a:pt x="0" y="0"/>
                  </a:lnTo>
                  <a:lnTo>
                    <a:pt x="203200" y="144743"/>
                  </a:lnTo>
                  <a:lnTo>
                    <a:pt x="1527407" y="144743"/>
                  </a:lnTo>
                  <a:lnTo>
                    <a:pt x="1324207" y="0"/>
                  </a:lnTo>
                  <a:close/>
                </a:path>
              </a:pathLst>
            </a:custGeom>
            <a:solidFill>
              <a:srgbClr val="002C4F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101600" y="-38100"/>
              <a:ext cx="1324207" cy="1828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11144314" y="-574945"/>
            <a:ext cx="14144497" cy="1340390"/>
            <a:chOff x="0" y="0"/>
            <a:chExt cx="1527407" cy="144743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1527407" cy="144743"/>
            </a:xfrm>
            <a:custGeom>
              <a:avLst/>
              <a:gdLst/>
              <a:ahLst/>
              <a:cxnLst/>
              <a:rect r="r" b="b" t="t" l="l"/>
              <a:pathLst>
                <a:path h="144743" w="1527407">
                  <a:moveTo>
                    <a:pt x="1324207" y="0"/>
                  </a:moveTo>
                  <a:lnTo>
                    <a:pt x="0" y="0"/>
                  </a:lnTo>
                  <a:lnTo>
                    <a:pt x="203200" y="144743"/>
                  </a:lnTo>
                  <a:lnTo>
                    <a:pt x="1527407" y="144743"/>
                  </a:lnTo>
                  <a:lnTo>
                    <a:pt x="1324207" y="0"/>
                  </a:lnTo>
                  <a:close/>
                </a:path>
              </a:pathLst>
            </a:custGeom>
            <a:solidFill>
              <a:srgbClr val="002C4F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101600" y="-38100"/>
              <a:ext cx="1324207" cy="1828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2" id="22"/>
          <p:cNvSpPr txBox="true"/>
          <p:nvPr/>
        </p:nvSpPr>
        <p:spPr>
          <a:xfrm rot="0">
            <a:off x="1434925" y="1700737"/>
            <a:ext cx="9449416" cy="9894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473"/>
              </a:lnSpc>
            </a:pPr>
            <a:r>
              <a:rPr lang="en-US" sz="7473" b="true">
                <a:solidFill>
                  <a:srgbClr val="000000"/>
                </a:solidFill>
                <a:latin typeface="Inter Ultra-Bold"/>
                <a:ea typeface="Inter Ultra-Bold"/>
                <a:cs typeface="Inter Ultra-Bold"/>
                <a:sym typeface="Inter Ultra-Bold"/>
              </a:rPr>
              <a:t>DATASET</a:t>
            </a:r>
          </a:p>
        </p:txBody>
      </p:sp>
      <p:sp>
        <p:nvSpPr>
          <p:cNvPr name="Freeform 23" id="23"/>
          <p:cNvSpPr/>
          <p:nvPr/>
        </p:nvSpPr>
        <p:spPr>
          <a:xfrm flipH="false" flipV="false" rot="0">
            <a:off x="7892100" y="1892181"/>
            <a:ext cx="1194249" cy="395188"/>
          </a:xfrm>
          <a:custGeom>
            <a:avLst/>
            <a:gdLst/>
            <a:ahLst/>
            <a:cxnLst/>
            <a:rect r="r" b="b" t="t" l="l"/>
            <a:pathLst>
              <a:path h="395188" w="1194249">
                <a:moveTo>
                  <a:pt x="0" y="0"/>
                </a:moveTo>
                <a:lnTo>
                  <a:pt x="1194250" y="0"/>
                </a:lnTo>
                <a:lnTo>
                  <a:pt x="1194250" y="395188"/>
                </a:lnTo>
                <a:lnTo>
                  <a:pt x="0" y="39518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4" id="24"/>
          <p:cNvGrpSpPr/>
          <p:nvPr/>
        </p:nvGrpSpPr>
        <p:grpSpPr>
          <a:xfrm rot="0">
            <a:off x="8752730" y="9814634"/>
            <a:ext cx="13197471" cy="1522495"/>
            <a:chOff x="0" y="0"/>
            <a:chExt cx="1110635" cy="128126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1110635" cy="128126"/>
            </a:xfrm>
            <a:custGeom>
              <a:avLst/>
              <a:gdLst/>
              <a:ahLst/>
              <a:cxnLst/>
              <a:rect r="r" b="b" t="t" l="l"/>
              <a:pathLst>
                <a:path h="128126" w="1110635">
                  <a:moveTo>
                    <a:pt x="907435" y="0"/>
                  </a:moveTo>
                  <a:lnTo>
                    <a:pt x="0" y="0"/>
                  </a:lnTo>
                  <a:lnTo>
                    <a:pt x="203200" y="128126"/>
                  </a:lnTo>
                  <a:lnTo>
                    <a:pt x="1110635" y="128126"/>
                  </a:lnTo>
                  <a:lnTo>
                    <a:pt x="907435" y="0"/>
                  </a:lnTo>
                  <a:close/>
                </a:path>
              </a:pathLst>
            </a:custGeom>
            <a:solidFill>
              <a:srgbClr val="F5AB0B"/>
            </a:solidFill>
          </p:spPr>
        </p:sp>
        <p:sp>
          <p:nvSpPr>
            <p:cNvPr name="TextBox 26" id="26"/>
            <p:cNvSpPr txBox="true"/>
            <p:nvPr/>
          </p:nvSpPr>
          <p:spPr>
            <a:xfrm>
              <a:off x="101600" y="-38100"/>
              <a:ext cx="907435" cy="16622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7" id="27"/>
          <p:cNvGrpSpPr/>
          <p:nvPr/>
        </p:nvGrpSpPr>
        <p:grpSpPr>
          <a:xfrm rot="0">
            <a:off x="10660564" y="9497178"/>
            <a:ext cx="13197471" cy="1522495"/>
            <a:chOff x="0" y="0"/>
            <a:chExt cx="1110635" cy="128126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1110635" cy="128126"/>
            </a:xfrm>
            <a:custGeom>
              <a:avLst/>
              <a:gdLst/>
              <a:ahLst/>
              <a:cxnLst/>
              <a:rect r="r" b="b" t="t" l="l"/>
              <a:pathLst>
                <a:path h="128126" w="1110635">
                  <a:moveTo>
                    <a:pt x="907435" y="0"/>
                  </a:moveTo>
                  <a:lnTo>
                    <a:pt x="0" y="0"/>
                  </a:lnTo>
                  <a:lnTo>
                    <a:pt x="203200" y="128126"/>
                  </a:lnTo>
                  <a:lnTo>
                    <a:pt x="1110635" y="128126"/>
                  </a:lnTo>
                  <a:lnTo>
                    <a:pt x="907435" y="0"/>
                  </a:lnTo>
                  <a:close/>
                </a:path>
              </a:pathLst>
            </a:custGeom>
            <a:solidFill>
              <a:srgbClr val="002C4F"/>
            </a:solidFill>
          </p:spPr>
        </p:sp>
        <p:sp>
          <p:nvSpPr>
            <p:cNvPr name="TextBox 29" id="29"/>
            <p:cNvSpPr txBox="true"/>
            <p:nvPr/>
          </p:nvSpPr>
          <p:spPr>
            <a:xfrm>
              <a:off x="101600" y="-38100"/>
              <a:ext cx="907435" cy="16622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30" id="30"/>
          <p:cNvSpPr txBox="true"/>
          <p:nvPr/>
        </p:nvSpPr>
        <p:spPr>
          <a:xfrm rot="0">
            <a:off x="1028700" y="3640246"/>
            <a:ext cx="4425020" cy="23713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36"/>
              </a:lnSpc>
            </a:pPr>
            <a:r>
              <a:rPr lang="en-US" sz="3736" b="true">
                <a:solidFill>
                  <a:srgbClr val="000000"/>
                </a:solidFill>
                <a:latin typeface="Sukar Bold"/>
                <a:ea typeface="Sukar Bold"/>
                <a:cs typeface="Sukar Bold"/>
                <a:sym typeface="Sukar Bold"/>
              </a:rPr>
              <a:t>untuk datasetnya saya mengambil dari kaggle dengan nama 70 dog breeds-image data set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2589027">
            <a:off x="-2309566" y="7883971"/>
            <a:ext cx="4947690" cy="3086100"/>
            <a:chOff x="0" y="0"/>
            <a:chExt cx="1303095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03095" cy="812800"/>
            </a:xfrm>
            <a:custGeom>
              <a:avLst/>
              <a:gdLst/>
              <a:ahLst/>
              <a:cxnLst/>
              <a:rect r="r" b="b" t="t" l="l"/>
              <a:pathLst>
                <a:path h="812800" w="1303095">
                  <a:moveTo>
                    <a:pt x="0" y="0"/>
                  </a:moveTo>
                  <a:lnTo>
                    <a:pt x="1303095" y="0"/>
                  </a:lnTo>
                  <a:lnTo>
                    <a:pt x="1303095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2C4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303095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667965" y="3387419"/>
            <a:ext cx="4936532" cy="1756081"/>
            <a:chOff x="0" y="0"/>
            <a:chExt cx="1300157" cy="46250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300157" cy="462507"/>
            </a:xfrm>
            <a:custGeom>
              <a:avLst/>
              <a:gdLst/>
              <a:ahLst/>
              <a:cxnLst/>
              <a:rect r="r" b="b" t="t" l="l"/>
              <a:pathLst>
                <a:path h="462507" w="1300157">
                  <a:moveTo>
                    <a:pt x="0" y="0"/>
                  </a:moveTo>
                  <a:lnTo>
                    <a:pt x="1300157" y="0"/>
                  </a:lnTo>
                  <a:lnTo>
                    <a:pt x="1300157" y="462507"/>
                  </a:lnTo>
                  <a:lnTo>
                    <a:pt x="0" y="462507"/>
                  </a:lnTo>
                  <a:close/>
                </a:path>
              </a:pathLst>
            </a:custGeom>
            <a:solidFill>
              <a:srgbClr val="002C4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300157" cy="50060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5973208" y="2488792"/>
            <a:ext cx="12314792" cy="6806963"/>
            <a:chOff x="0" y="0"/>
            <a:chExt cx="1907884" cy="1054577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907884" cy="1054577"/>
            </a:xfrm>
            <a:custGeom>
              <a:avLst/>
              <a:gdLst/>
              <a:ahLst/>
              <a:cxnLst/>
              <a:rect r="r" b="b" t="t" l="l"/>
              <a:pathLst>
                <a:path h="1054577" w="1907884">
                  <a:moveTo>
                    <a:pt x="15717" y="0"/>
                  </a:moveTo>
                  <a:lnTo>
                    <a:pt x="1892167" y="0"/>
                  </a:lnTo>
                  <a:cubicBezTo>
                    <a:pt x="1900847" y="0"/>
                    <a:pt x="1907884" y="7037"/>
                    <a:pt x="1907884" y="15717"/>
                  </a:cubicBezTo>
                  <a:lnTo>
                    <a:pt x="1907884" y="1038860"/>
                  </a:lnTo>
                  <a:cubicBezTo>
                    <a:pt x="1907884" y="1047540"/>
                    <a:pt x="1900847" y="1054577"/>
                    <a:pt x="1892167" y="1054577"/>
                  </a:cubicBezTo>
                  <a:lnTo>
                    <a:pt x="15717" y="1054577"/>
                  </a:lnTo>
                  <a:cubicBezTo>
                    <a:pt x="7037" y="1054577"/>
                    <a:pt x="0" y="1047540"/>
                    <a:pt x="0" y="1038860"/>
                  </a:cubicBezTo>
                  <a:lnTo>
                    <a:pt x="0" y="15717"/>
                  </a:lnTo>
                  <a:cubicBezTo>
                    <a:pt x="0" y="7037"/>
                    <a:pt x="7037" y="0"/>
                    <a:pt x="15717" y="0"/>
                  </a:cubicBezTo>
                  <a:close/>
                </a:path>
              </a:pathLst>
            </a:custGeom>
            <a:blipFill>
              <a:blip r:embed="rId2"/>
              <a:stretch>
                <a:fillRect l="0" t="-10677" r="0" b="-17998"/>
              </a:stretch>
            </a:blipFill>
          </p:spPr>
        </p:sp>
      </p:grpSp>
      <p:grpSp>
        <p:nvGrpSpPr>
          <p:cNvPr name="Group 10" id="10"/>
          <p:cNvGrpSpPr/>
          <p:nvPr/>
        </p:nvGrpSpPr>
        <p:grpSpPr>
          <a:xfrm rot="2589027">
            <a:off x="15304163" y="-777605"/>
            <a:ext cx="4947690" cy="3086100"/>
            <a:chOff x="0" y="0"/>
            <a:chExt cx="1303095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303095" cy="812800"/>
            </a:xfrm>
            <a:custGeom>
              <a:avLst/>
              <a:gdLst/>
              <a:ahLst/>
              <a:cxnLst/>
              <a:rect r="r" b="b" t="t" l="l"/>
              <a:pathLst>
                <a:path h="812800" w="1303095">
                  <a:moveTo>
                    <a:pt x="0" y="0"/>
                  </a:moveTo>
                  <a:lnTo>
                    <a:pt x="1303095" y="0"/>
                  </a:lnTo>
                  <a:lnTo>
                    <a:pt x="1303095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2C4F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1303095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-6635906" y="9154707"/>
            <a:ext cx="14144497" cy="1186504"/>
            <a:chOff x="0" y="0"/>
            <a:chExt cx="1527407" cy="128126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527407" cy="128126"/>
            </a:xfrm>
            <a:custGeom>
              <a:avLst/>
              <a:gdLst/>
              <a:ahLst/>
              <a:cxnLst/>
              <a:rect r="r" b="b" t="t" l="l"/>
              <a:pathLst>
                <a:path h="128126" w="1527407">
                  <a:moveTo>
                    <a:pt x="1324207" y="0"/>
                  </a:moveTo>
                  <a:lnTo>
                    <a:pt x="0" y="0"/>
                  </a:lnTo>
                  <a:lnTo>
                    <a:pt x="203200" y="128126"/>
                  </a:lnTo>
                  <a:lnTo>
                    <a:pt x="1527407" y="128126"/>
                  </a:lnTo>
                  <a:lnTo>
                    <a:pt x="1324207" y="0"/>
                  </a:lnTo>
                  <a:close/>
                </a:path>
              </a:pathLst>
            </a:custGeom>
            <a:solidFill>
              <a:srgbClr val="F5AB0B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101600" y="-38100"/>
              <a:ext cx="1324207" cy="16622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11115739" y="0"/>
            <a:ext cx="14144497" cy="1186504"/>
            <a:chOff x="0" y="0"/>
            <a:chExt cx="1527407" cy="128126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527407" cy="128126"/>
            </a:xfrm>
            <a:custGeom>
              <a:avLst/>
              <a:gdLst/>
              <a:ahLst/>
              <a:cxnLst/>
              <a:rect r="r" b="b" t="t" l="l"/>
              <a:pathLst>
                <a:path h="128126" w="1527407">
                  <a:moveTo>
                    <a:pt x="1324207" y="0"/>
                  </a:moveTo>
                  <a:lnTo>
                    <a:pt x="0" y="0"/>
                  </a:lnTo>
                  <a:lnTo>
                    <a:pt x="203200" y="128126"/>
                  </a:lnTo>
                  <a:lnTo>
                    <a:pt x="1527407" y="128126"/>
                  </a:lnTo>
                  <a:lnTo>
                    <a:pt x="1324207" y="0"/>
                  </a:lnTo>
                  <a:close/>
                </a:path>
              </a:pathLst>
            </a:custGeom>
            <a:solidFill>
              <a:srgbClr val="F5AB0B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101600" y="-38100"/>
              <a:ext cx="1324207" cy="16622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-6649855" y="9575641"/>
            <a:ext cx="14144497" cy="1340390"/>
            <a:chOff x="0" y="0"/>
            <a:chExt cx="1527407" cy="144743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1527407" cy="144743"/>
            </a:xfrm>
            <a:custGeom>
              <a:avLst/>
              <a:gdLst/>
              <a:ahLst/>
              <a:cxnLst/>
              <a:rect r="r" b="b" t="t" l="l"/>
              <a:pathLst>
                <a:path h="144743" w="1527407">
                  <a:moveTo>
                    <a:pt x="1324207" y="0"/>
                  </a:moveTo>
                  <a:lnTo>
                    <a:pt x="0" y="0"/>
                  </a:lnTo>
                  <a:lnTo>
                    <a:pt x="203200" y="144743"/>
                  </a:lnTo>
                  <a:lnTo>
                    <a:pt x="1527407" y="144743"/>
                  </a:lnTo>
                  <a:lnTo>
                    <a:pt x="1324207" y="0"/>
                  </a:lnTo>
                  <a:close/>
                </a:path>
              </a:pathLst>
            </a:custGeom>
            <a:solidFill>
              <a:srgbClr val="002C4F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101600" y="-38100"/>
              <a:ext cx="1324207" cy="1828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11144314" y="-574945"/>
            <a:ext cx="14144497" cy="1340390"/>
            <a:chOff x="0" y="0"/>
            <a:chExt cx="1527407" cy="144743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1527407" cy="144743"/>
            </a:xfrm>
            <a:custGeom>
              <a:avLst/>
              <a:gdLst/>
              <a:ahLst/>
              <a:cxnLst/>
              <a:rect r="r" b="b" t="t" l="l"/>
              <a:pathLst>
                <a:path h="144743" w="1527407">
                  <a:moveTo>
                    <a:pt x="1324207" y="0"/>
                  </a:moveTo>
                  <a:lnTo>
                    <a:pt x="0" y="0"/>
                  </a:lnTo>
                  <a:lnTo>
                    <a:pt x="203200" y="144743"/>
                  </a:lnTo>
                  <a:lnTo>
                    <a:pt x="1527407" y="144743"/>
                  </a:lnTo>
                  <a:lnTo>
                    <a:pt x="1324207" y="0"/>
                  </a:lnTo>
                  <a:close/>
                </a:path>
              </a:pathLst>
            </a:custGeom>
            <a:solidFill>
              <a:srgbClr val="002C4F"/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101600" y="-38100"/>
              <a:ext cx="1324207" cy="1828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5" id="25"/>
          <p:cNvSpPr txBox="true"/>
          <p:nvPr/>
        </p:nvSpPr>
        <p:spPr>
          <a:xfrm rot="0">
            <a:off x="1001331" y="748683"/>
            <a:ext cx="13916541" cy="19415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473"/>
              </a:lnSpc>
            </a:pPr>
            <a:r>
              <a:rPr lang="en-US" sz="7473" b="true">
                <a:solidFill>
                  <a:srgbClr val="000000"/>
                </a:solidFill>
                <a:latin typeface="Inter Ultra-Bold"/>
                <a:ea typeface="Inter Ultra-Bold"/>
                <a:cs typeface="Inter Ultra-Bold"/>
                <a:sym typeface="Inter Ultra-Bold"/>
              </a:rPr>
              <a:t>GAMBAR ARSITEKTUR ALGORITMA</a:t>
            </a:r>
          </a:p>
        </p:txBody>
      </p:sp>
      <p:sp>
        <p:nvSpPr>
          <p:cNvPr name="Freeform 26" id="26"/>
          <p:cNvSpPr/>
          <p:nvPr/>
        </p:nvSpPr>
        <p:spPr>
          <a:xfrm flipH="false" flipV="false" rot="0">
            <a:off x="7892100" y="1892181"/>
            <a:ext cx="1194249" cy="395188"/>
          </a:xfrm>
          <a:custGeom>
            <a:avLst/>
            <a:gdLst/>
            <a:ahLst/>
            <a:cxnLst/>
            <a:rect r="r" b="b" t="t" l="l"/>
            <a:pathLst>
              <a:path h="395188" w="1194249">
                <a:moveTo>
                  <a:pt x="0" y="0"/>
                </a:moveTo>
                <a:lnTo>
                  <a:pt x="1194250" y="0"/>
                </a:lnTo>
                <a:lnTo>
                  <a:pt x="1194250" y="395188"/>
                </a:lnTo>
                <a:lnTo>
                  <a:pt x="0" y="39518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7" id="27"/>
          <p:cNvGrpSpPr/>
          <p:nvPr/>
        </p:nvGrpSpPr>
        <p:grpSpPr>
          <a:xfrm rot="0">
            <a:off x="8752730" y="9814634"/>
            <a:ext cx="13197471" cy="1522495"/>
            <a:chOff x="0" y="0"/>
            <a:chExt cx="1110635" cy="128126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1110635" cy="128126"/>
            </a:xfrm>
            <a:custGeom>
              <a:avLst/>
              <a:gdLst/>
              <a:ahLst/>
              <a:cxnLst/>
              <a:rect r="r" b="b" t="t" l="l"/>
              <a:pathLst>
                <a:path h="128126" w="1110635">
                  <a:moveTo>
                    <a:pt x="907435" y="0"/>
                  </a:moveTo>
                  <a:lnTo>
                    <a:pt x="0" y="0"/>
                  </a:lnTo>
                  <a:lnTo>
                    <a:pt x="203200" y="128126"/>
                  </a:lnTo>
                  <a:lnTo>
                    <a:pt x="1110635" y="128126"/>
                  </a:lnTo>
                  <a:lnTo>
                    <a:pt x="907435" y="0"/>
                  </a:lnTo>
                  <a:close/>
                </a:path>
              </a:pathLst>
            </a:custGeom>
            <a:solidFill>
              <a:srgbClr val="F5AB0B"/>
            </a:solidFill>
          </p:spPr>
        </p:sp>
        <p:sp>
          <p:nvSpPr>
            <p:cNvPr name="TextBox 29" id="29"/>
            <p:cNvSpPr txBox="true"/>
            <p:nvPr/>
          </p:nvSpPr>
          <p:spPr>
            <a:xfrm>
              <a:off x="101600" y="-38100"/>
              <a:ext cx="907435" cy="16622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0" id="30"/>
          <p:cNvGrpSpPr/>
          <p:nvPr/>
        </p:nvGrpSpPr>
        <p:grpSpPr>
          <a:xfrm rot="0">
            <a:off x="10660564" y="9497178"/>
            <a:ext cx="13197471" cy="1522495"/>
            <a:chOff x="0" y="0"/>
            <a:chExt cx="1110635" cy="128126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1110635" cy="128126"/>
            </a:xfrm>
            <a:custGeom>
              <a:avLst/>
              <a:gdLst/>
              <a:ahLst/>
              <a:cxnLst/>
              <a:rect r="r" b="b" t="t" l="l"/>
              <a:pathLst>
                <a:path h="128126" w="1110635">
                  <a:moveTo>
                    <a:pt x="907435" y="0"/>
                  </a:moveTo>
                  <a:lnTo>
                    <a:pt x="0" y="0"/>
                  </a:lnTo>
                  <a:lnTo>
                    <a:pt x="203200" y="128126"/>
                  </a:lnTo>
                  <a:lnTo>
                    <a:pt x="1110635" y="128126"/>
                  </a:lnTo>
                  <a:lnTo>
                    <a:pt x="907435" y="0"/>
                  </a:lnTo>
                  <a:close/>
                </a:path>
              </a:pathLst>
            </a:custGeom>
            <a:solidFill>
              <a:srgbClr val="002C4F"/>
            </a:solidFill>
          </p:spPr>
        </p:sp>
        <p:sp>
          <p:nvSpPr>
            <p:cNvPr name="TextBox 32" id="32"/>
            <p:cNvSpPr txBox="true"/>
            <p:nvPr/>
          </p:nvSpPr>
          <p:spPr>
            <a:xfrm>
              <a:off x="101600" y="-38100"/>
              <a:ext cx="907435" cy="16622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33" id="33"/>
          <p:cNvSpPr txBox="true"/>
          <p:nvPr/>
        </p:nvSpPr>
        <p:spPr>
          <a:xfrm rot="0">
            <a:off x="1001331" y="3575067"/>
            <a:ext cx="4944508" cy="14379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36"/>
              </a:lnSpc>
            </a:pPr>
            <a:r>
              <a:rPr lang="en-US" sz="3736" b="true">
                <a:solidFill>
                  <a:srgbClr val="FEFEFE"/>
                </a:solidFill>
                <a:latin typeface="Sukar Bold"/>
                <a:ea typeface="Sukar Bold"/>
                <a:cs typeface="Sukar Bold"/>
                <a:sym typeface="Sukar Bold"/>
              </a:rPr>
              <a:t>proyek kali ini kami menggunakan metode CNN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2589027">
            <a:off x="-2309566" y="7883971"/>
            <a:ext cx="4947690" cy="3086100"/>
            <a:chOff x="0" y="0"/>
            <a:chExt cx="1303095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03095" cy="812800"/>
            </a:xfrm>
            <a:custGeom>
              <a:avLst/>
              <a:gdLst/>
              <a:ahLst/>
              <a:cxnLst/>
              <a:rect r="r" b="b" t="t" l="l"/>
              <a:pathLst>
                <a:path h="812800" w="1303095">
                  <a:moveTo>
                    <a:pt x="0" y="0"/>
                  </a:moveTo>
                  <a:lnTo>
                    <a:pt x="1303095" y="0"/>
                  </a:lnTo>
                  <a:lnTo>
                    <a:pt x="1303095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2C4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303095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6635906" y="9154707"/>
            <a:ext cx="14144497" cy="1186504"/>
            <a:chOff x="0" y="0"/>
            <a:chExt cx="1527407" cy="12812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527407" cy="128126"/>
            </a:xfrm>
            <a:custGeom>
              <a:avLst/>
              <a:gdLst/>
              <a:ahLst/>
              <a:cxnLst/>
              <a:rect r="r" b="b" t="t" l="l"/>
              <a:pathLst>
                <a:path h="128126" w="1527407">
                  <a:moveTo>
                    <a:pt x="1324207" y="0"/>
                  </a:moveTo>
                  <a:lnTo>
                    <a:pt x="0" y="0"/>
                  </a:lnTo>
                  <a:lnTo>
                    <a:pt x="203200" y="128126"/>
                  </a:lnTo>
                  <a:lnTo>
                    <a:pt x="1527407" y="128126"/>
                  </a:lnTo>
                  <a:lnTo>
                    <a:pt x="1324207" y="0"/>
                  </a:lnTo>
                  <a:close/>
                </a:path>
              </a:pathLst>
            </a:custGeom>
            <a:solidFill>
              <a:srgbClr val="F5AB0B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101600" y="-38100"/>
              <a:ext cx="1324207" cy="16622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1993391" y="9374487"/>
            <a:ext cx="10131768" cy="1522495"/>
            <a:chOff x="0" y="0"/>
            <a:chExt cx="852641" cy="128126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52641" cy="128126"/>
            </a:xfrm>
            <a:custGeom>
              <a:avLst/>
              <a:gdLst/>
              <a:ahLst/>
              <a:cxnLst/>
              <a:rect r="r" b="b" t="t" l="l"/>
              <a:pathLst>
                <a:path h="128126" w="852641">
                  <a:moveTo>
                    <a:pt x="649441" y="0"/>
                  </a:moveTo>
                  <a:lnTo>
                    <a:pt x="0" y="0"/>
                  </a:lnTo>
                  <a:lnTo>
                    <a:pt x="203200" y="128126"/>
                  </a:lnTo>
                  <a:lnTo>
                    <a:pt x="852641" y="128126"/>
                  </a:lnTo>
                  <a:lnTo>
                    <a:pt x="649441" y="0"/>
                  </a:lnTo>
                  <a:close/>
                </a:path>
              </a:pathLst>
            </a:custGeom>
            <a:solidFill>
              <a:srgbClr val="F5AB0B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101600" y="-38100"/>
              <a:ext cx="649441" cy="16622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6939656" y="9367336"/>
            <a:ext cx="5343123" cy="761247"/>
            <a:chOff x="0" y="0"/>
            <a:chExt cx="1219374" cy="173727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219374" cy="173727"/>
            </a:xfrm>
            <a:custGeom>
              <a:avLst/>
              <a:gdLst/>
              <a:ahLst/>
              <a:cxnLst/>
              <a:rect r="r" b="b" t="t" l="l"/>
              <a:pathLst>
                <a:path h="173727" w="1219374">
                  <a:moveTo>
                    <a:pt x="1016174" y="0"/>
                  </a:moveTo>
                  <a:lnTo>
                    <a:pt x="0" y="0"/>
                  </a:lnTo>
                  <a:lnTo>
                    <a:pt x="203200" y="173727"/>
                  </a:lnTo>
                  <a:lnTo>
                    <a:pt x="1219374" y="173727"/>
                  </a:lnTo>
                  <a:lnTo>
                    <a:pt x="1016174" y="0"/>
                  </a:lnTo>
                  <a:close/>
                </a:path>
              </a:pathLst>
            </a:custGeom>
            <a:solidFill>
              <a:srgbClr val="002C4F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101600" y="-38100"/>
              <a:ext cx="1016174" cy="2118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-6649855" y="9575641"/>
            <a:ext cx="14144497" cy="1340390"/>
            <a:chOff x="0" y="0"/>
            <a:chExt cx="1527407" cy="144743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527407" cy="144743"/>
            </a:xfrm>
            <a:custGeom>
              <a:avLst/>
              <a:gdLst/>
              <a:ahLst/>
              <a:cxnLst/>
              <a:rect r="r" b="b" t="t" l="l"/>
              <a:pathLst>
                <a:path h="144743" w="1527407">
                  <a:moveTo>
                    <a:pt x="1324207" y="0"/>
                  </a:moveTo>
                  <a:lnTo>
                    <a:pt x="0" y="0"/>
                  </a:lnTo>
                  <a:lnTo>
                    <a:pt x="203200" y="144743"/>
                  </a:lnTo>
                  <a:lnTo>
                    <a:pt x="1527407" y="144743"/>
                  </a:lnTo>
                  <a:lnTo>
                    <a:pt x="1324207" y="0"/>
                  </a:lnTo>
                  <a:close/>
                </a:path>
              </a:pathLst>
            </a:custGeom>
            <a:solidFill>
              <a:srgbClr val="002C4F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101600" y="-38100"/>
              <a:ext cx="1324207" cy="1828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3366617" y="8947666"/>
            <a:ext cx="13622175" cy="853642"/>
            <a:chOff x="0" y="0"/>
            <a:chExt cx="3145382" cy="197107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3145382" cy="197107"/>
            </a:xfrm>
            <a:custGeom>
              <a:avLst/>
              <a:gdLst/>
              <a:ahLst/>
              <a:cxnLst/>
              <a:rect r="r" b="b" t="t" l="l"/>
              <a:pathLst>
                <a:path h="197107" w="3145382">
                  <a:moveTo>
                    <a:pt x="2942182" y="0"/>
                  </a:moveTo>
                  <a:lnTo>
                    <a:pt x="0" y="0"/>
                  </a:lnTo>
                  <a:lnTo>
                    <a:pt x="203200" y="197107"/>
                  </a:lnTo>
                  <a:lnTo>
                    <a:pt x="3145382" y="197107"/>
                  </a:lnTo>
                  <a:lnTo>
                    <a:pt x="2942182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2C4F"/>
              </a:solidFill>
              <a:prstDash val="solid"/>
              <a:miter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101600" y="-38100"/>
              <a:ext cx="2942182" cy="23520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2461788" y="3475118"/>
            <a:ext cx="976914" cy="976914"/>
            <a:chOff x="0" y="0"/>
            <a:chExt cx="812800" cy="812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5AB0B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2461788" y="6176057"/>
            <a:ext cx="976914" cy="976914"/>
            <a:chOff x="0" y="0"/>
            <a:chExt cx="812800" cy="8128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2C4F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9611218" y="3475118"/>
            <a:ext cx="976914" cy="976914"/>
            <a:chOff x="0" y="0"/>
            <a:chExt cx="812800" cy="8128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5AB0B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29" id="29"/>
          <p:cNvSpPr/>
          <p:nvPr/>
        </p:nvSpPr>
        <p:spPr>
          <a:xfrm flipH="false" flipV="false" rot="0">
            <a:off x="15384134" y="1630093"/>
            <a:ext cx="1194249" cy="395188"/>
          </a:xfrm>
          <a:custGeom>
            <a:avLst/>
            <a:gdLst/>
            <a:ahLst/>
            <a:cxnLst/>
            <a:rect r="r" b="b" t="t" l="l"/>
            <a:pathLst>
              <a:path h="395188" w="1194249">
                <a:moveTo>
                  <a:pt x="0" y="0"/>
                </a:moveTo>
                <a:lnTo>
                  <a:pt x="1194249" y="0"/>
                </a:lnTo>
                <a:lnTo>
                  <a:pt x="1194249" y="395188"/>
                </a:lnTo>
                <a:lnTo>
                  <a:pt x="0" y="3951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0" id="30"/>
          <p:cNvSpPr/>
          <p:nvPr/>
        </p:nvSpPr>
        <p:spPr>
          <a:xfrm flipH="false" flipV="false" rot="0">
            <a:off x="1709617" y="1630093"/>
            <a:ext cx="1194249" cy="395188"/>
          </a:xfrm>
          <a:custGeom>
            <a:avLst/>
            <a:gdLst/>
            <a:ahLst/>
            <a:cxnLst/>
            <a:rect r="r" b="b" t="t" l="l"/>
            <a:pathLst>
              <a:path h="395188" w="1194249">
                <a:moveTo>
                  <a:pt x="0" y="0"/>
                </a:moveTo>
                <a:lnTo>
                  <a:pt x="1194249" y="0"/>
                </a:lnTo>
                <a:lnTo>
                  <a:pt x="1194249" y="395188"/>
                </a:lnTo>
                <a:lnTo>
                  <a:pt x="0" y="3951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1" id="31"/>
          <p:cNvSpPr txBox="true"/>
          <p:nvPr/>
        </p:nvSpPr>
        <p:spPr>
          <a:xfrm rot="0">
            <a:off x="2991906" y="1338736"/>
            <a:ext cx="12304188" cy="11398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500"/>
              </a:lnSpc>
            </a:pPr>
            <a:r>
              <a:rPr lang="en-US" b="true" sz="8500">
                <a:solidFill>
                  <a:srgbClr val="000000"/>
                </a:solidFill>
                <a:latin typeface="Inter Ultra-Bold"/>
                <a:ea typeface="Inter Ultra-Bold"/>
                <a:cs typeface="Inter Ultra-Bold"/>
                <a:sym typeface="Inter Ultra-Bold"/>
              </a:rPr>
              <a:t>ISI DATASET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2452263" y="3809332"/>
            <a:ext cx="976914" cy="4227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45"/>
              </a:lnSpc>
            </a:pPr>
            <a:r>
              <a:rPr lang="en-US" b="true" sz="3145">
                <a:solidFill>
                  <a:srgbClr val="002C4F"/>
                </a:solidFill>
                <a:latin typeface="Inter Ultra-Bold"/>
                <a:ea typeface="Inter Ultra-Bold"/>
                <a:cs typeface="Inter Ultra-Bold"/>
                <a:sym typeface="Inter Ultra-Bold"/>
              </a:rPr>
              <a:t>01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2461788" y="6473085"/>
            <a:ext cx="976914" cy="4227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45"/>
              </a:lnSpc>
            </a:pPr>
            <a:r>
              <a:rPr lang="en-US" b="true" sz="3145">
                <a:solidFill>
                  <a:srgbClr val="FFFFFF"/>
                </a:solidFill>
                <a:latin typeface="Inter Ultra-Bold"/>
                <a:ea typeface="Inter Ultra-Bold"/>
                <a:cs typeface="Inter Ultra-Bold"/>
                <a:sym typeface="Inter Ultra-Bold"/>
              </a:rPr>
              <a:t>02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9611218" y="3766752"/>
            <a:ext cx="976914" cy="4227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45"/>
              </a:lnSpc>
            </a:pPr>
            <a:r>
              <a:rPr lang="en-US" b="true" sz="3145">
                <a:solidFill>
                  <a:srgbClr val="002C4F"/>
                </a:solidFill>
                <a:latin typeface="Inter Ultra-Bold"/>
                <a:ea typeface="Inter Ultra-Bold"/>
                <a:cs typeface="Inter Ultra-Bold"/>
                <a:sym typeface="Inter Ultra-Bold"/>
              </a:rPr>
              <a:t>03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9340330" y="6792832"/>
            <a:ext cx="976914" cy="4227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45"/>
              </a:lnSpc>
            </a:pPr>
            <a:r>
              <a:rPr lang="en-US" b="true" sz="3145">
                <a:solidFill>
                  <a:srgbClr val="FFFFFF"/>
                </a:solidFill>
                <a:latin typeface="Inter Ultra-Bold"/>
                <a:ea typeface="Inter Ultra-Bold"/>
                <a:cs typeface="Inter Ultra-Bold"/>
                <a:sym typeface="Inter Ultra-Bold"/>
              </a:rPr>
              <a:t>06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3761389" y="3411125"/>
            <a:ext cx="4712900" cy="609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00"/>
              </a:lnSpc>
            </a:pPr>
            <a:r>
              <a:rPr lang="en-US" sz="4500" b="true">
                <a:solidFill>
                  <a:srgbClr val="000000"/>
                </a:solidFill>
                <a:latin typeface="Sukar Bold"/>
                <a:ea typeface="Sukar Bold"/>
                <a:cs typeface="Sukar Bold"/>
                <a:sym typeface="Sukar Bold"/>
              </a:rPr>
              <a:t>TRAIN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3761389" y="7291819"/>
            <a:ext cx="5939604" cy="1181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00"/>
              </a:lnSpc>
            </a:pPr>
            <a:r>
              <a:rPr lang="en-US" sz="4500">
                <a:solidFill>
                  <a:srgbClr val="000000"/>
                </a:solidFill>
                <a:latin typeface="Sukar"/>
                <a:ea typeface="Sukar"/>
                <a:cs typeface="Sukar"/>
                <a:sym typeface="Sukar"/>
              </a:rPr>
              <a:t>berisi total 700 gambar anjing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3761389" y="4096925"/>
            <a:ext cx="5141740" cy="1181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00"/>
              </a:lnSpc>
            </a:pPr>
            <a:r>
              <a:rPr lang="en-US" sz="4500">
                <a:solidFill>
                  <a:srgbClr val="000000"/>
                </a:solidFill>
                <a:latin typeface="Sukar"/>
                <a:ea typeface="Sukar"/>
                <a:cs typeface="Sukar"/>
                <a:sym typeface="Sukar"/>
              </a:rPr>
              <a:t>berisi total 7946 gambar anjing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11016757" y="3411125"/>
            <a:ext cx="6618206" cy="609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00"/>
              </a:lnSpc>
            </a:pPr>
            <a:r>
              <a:rPr lang="en-US" sz="4500" b="true">
                <a:solidFill>
                  <a:srgbClr val="000000"/>
                </a:solidFill>
                <a:latin typeface="Sukar Bold"/>
                <a:ea typeface="Sukar Bold"/>
                <a:cs typeface="Sukar Bold"/>
                <a:sym typeface="Sukar Bold"/>
              </a:rPr>
              <a:t>VALID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3761389" y="6456775"/>
            <a:ext cx="4712900" cy="609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00"/>
              </a:lnSpc>
            </a:pPr>
            <a:r>
              <a:rPr lang="en-US" sz="4500" b="true">
                <a:solidFill>
                  <a:srgbClr val="000000"/>
                </a:solidFill>
                <a:latin typeface="Sukar Bold"/>
                <a:ea typeface="Sukar Bold"/>
                <a:cs typeface="Sukar Bold"/>
                <a:sym typeface="Sukar Bold"/>
              </a:rPr>
              <a:t>TEST</a:t>
            </a:r>
          </a:p>
        </p:txBody>
      </p:sp>
      <p:sp>
        <p:nvSpPr>
          <p:cNvPr name="TextBox 41" id="41"/>
          <p:cNvSpPr txBox="true"/>
          <p:nvPr/>
        </p:nvSpPr>
        <p:spPr>
          <a:xfrm rot="0">
            <a:off x="10911982" y="4096925"/>
            <a:ext cx="5939604" cy="1181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00"/>
              </a:lnSpc>
            </a:pPr>
            <a:r>
              <a:rPr lang="en-US" sz="4500">
                <a:solidFill>
                  <a:srgbClr val="000000"/>
                </a:solidFill>
                <a:latin typeface="Sukar"/>
                <a:ea typeface="Sukar"/>
                <a:cs typeface="Sukar"/>
                <a:sym typeface="Sukar"/>
              </a:rPr>
              <a:t>berisi total 700 gambar anjing</a:t>
            </a:r>
          </a:p>
        </p:txBody>
      </p:sp>
      <p:grpSp>
        <p:nvGrpSpPr>
          <p:cNvPr name="Group 42" id="42"/>
          <p:cNvGrpSpPr/>
          <p:nvPr/>
        </p:nvGrpSpPr>
        <p:grpSpPr>
          <a:xfrm rot="0">
            <a:off x="9611218" y="6176057"/>
            <a:ext cx="976914" cy="976914"/>
            <a:chOff x="0" y="0"/>
            <a:chExt cx="812800" cy="812800"/>
          </a:xfrm>
        </p:grpSpPr>
        <p:sp>
          <p:nvSpPr>
            <p:cNvPr name="Freeform 43" id="4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2C4F"/>
            </a:solidFill>
          </p:spPr>
        </p:sp>
        <p:sp>
          <p:nvSpPr>
            <p:cNvPr name="TextBox 44" id="4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45" id="45"/>
          <p:cNvSpPr txBox="true"/>
          <p:nvPr/>
        </p:nvSpPr>
        <p:spPr>
          <a:xfrm rot="0">
            <a:off x="9611218" y="6473085"/>
            <a:ext cx="976914" cy="4227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45"/>
              </a:lnSpc>
            </a:pPr>
            <a:r>
              <a:rPr lang="en-US" b="true" sz="3145">
                <a:solidFill>
                  <a:srgbClr val="FFFFFF"/>
                </a:solidFill>
                <a:latin typeface="Inter Ultra-Bold"/>
                <a:ea typeface="Inter Ultra-Bold"/>
                <a:cs typeface="Inter Ultra-Bold"/>
                <a:sym typeface="Inter Ultra-Bold"/>
              </a:rPr>
              <a:t>04</a:t>
            </a:r>
          </a:p>
        </p:txBody>
      </p:sp>
      <p:sp>
        <p:nvSpPr>
          <p:cNvPr name="TextBox 46" id="46"/>
          <p:cNvSpPr txBox="true"/>
          <p:nvPr/>
        </p:nvSpPr>
        <p:spPr>
          <a:xfrm rot="0">
            <a:off x="11321557" y="6456775"/>
            <a:ext cx="6618206" cy="609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00"/>
              </a:lnSpc>
            </a:pPr>
            <a:r>
              <a:rPr lang="en-US" sz="4500" b="true">
                <a:solidFill>
                  <a:srgbClr val="000000"/>
                </a:solidFill>
                <a:latin typeface="Sukar Bold"/>
                <a:ea typeface="Sukar Bold"/>
                <a:cs typeface="Sukar Bold"/>
                <a:sym typeface="Sukar Bold"/>
              </a:rPr>
              <a:t>FORMAT</a:t>
            </a:r>
          </a:p>
        </p:txBody>
      </p:sp>
      <p:sp>
        <p:nvSpPr>
          <p:cNvPr name="TextBox 47" id="47"/>
          <p:cNvSpPr txBox="true"/>
          <p:nvPr/>
        </p:nvSpPr>
        <p:spPr>
          <a:xfrm rot="0">
            <a:off x="11119671" y="7291819"/>
            <a:ext cx="5939604" cy="609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00"/>
              </a:lnSpc>
            </a:pPr>
            <a:r>
              <a:rPr lang="en-US" sz="4500">
                <a:solidFill>
                  <a:srgbClr val="000000"/>
                </a:solidFill>
                <a:latin typeface="Sukar"/>
                <a:ea typeface="Sukar"/>
                <a:cs typeface="Sukar"/>
                <a:sym typeface="Sukar"/>
              </a:rPr>
              <a:t>224x224x4 jpg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761389" y="3475118"/>
            <a:ext cx="4712900" cy="1431432"/>
            <a:chOff x="0" y="0"/>
            <a:chExt cx="1241258" cy="37700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241258" cy="377003"/>
            </a:xfrm>
            <a:custGeom>
              <a:avLst/>
              <a:gdLst/>
              <a:ahLst/>
              <a:cxnLst/>
              <a:rect r="r" b="b" t="t" l="l"/>
              <a:pathLst>
                <a:path h="377003" w="1241258">
                  <a:moveTo>
                    <a:pt x="0" y="0"/>
                  </a:moveTo>
                  <a:lnTo>
                    <a:pt x="1241258" y="0"/>
                  </a:lnTo>
                  <a:lnTo>
                    <a:pt x="1241258" y="377003"/>
                  </a:lnTo>
                  <a:lnTo>
                    <a:pt x="0" y="377003"/>
                  </a:lnTo>
                  <a:close/>
                </a:path>
              </a:pathLst>
            </a:custGeom>
            <a:solidFill>
              <a:srgbClr val="002C4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241258" cy="4151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2589027">
            <a:off x="-2309566" y="7883971"/>
            <a:ext cx="4947690" cy="3086100"/>
            <a:chOff x="0" y="0"/>
            <a:chExt cx="1303095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303095" cy="812800"/>
            </a:xfrm>
            <a:custGeom>
              <a:avLst/>
              <a:gdLst/>
              <a:ahLst/>
              <a:cxnLst/>
              <a:rect r="r" b="b" t="t" l="l"/>
              <a:pathLst>
                <a:path h="812800" w="1303095">
                  <a:moveTo>
                    <a:pt x="0" y="0"/>
                  </a:moveTo>
                  <a:lnTo>
                    <a:pt x="1303095" y="0"/>
                  </a:lnTo>
                  <a:lnTo>
                    <a:pt x="1303095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2C4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303095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-6635906" y="9154707"/>
            <a:ext cx="14144497" cy="1186504"/>
            <a:chOff x="0" y="0"/>
            <a:chExt cx="1527407" cy="128126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527407" cy="128126"/>
            </a:xfrm>
            <a:custGeom>
              <a:avLst/>
              <a:gdLst/>
              <a:ahLst/>
              <a:cxnLst/>
              <a:rect r="r" b="b" t="t" l="l"/>
              <a:pathLst>
                <a:path h="128126" w="1527407">
                  <a:moveTo>
                    <a:pt x="1324207" y="0"/>
                  </a:moveTo>
                  <a:lnTo>
                    <a:pt x="0" y="0"/>
                  </a:lnTo>
                  <a:lnTo>
                    <a:pt x="203200" y="128126"/>
                  </a:lnTo>
                  <a:lnTo>
                    <a:pt x="1527407" y="128126"/>
                  </a:lnTo>
                  <a:lnTo>
                    <a:pt x="1324207" y="0"/>
                  </a:lnTo>
                  <a:close/>
                </a:path>
              </a:pathLst>
            </a:custGeom>
            <a:solidFill>
              <a:srgbClr val="F5AB0B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101600" y="-38100"/>
              <a:ext cx="1324207" cy="16622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1993391" y="9374487"/>
            <a:ext cx="10131768" cy="1522495"/>
            <a:chOff x="0" y="0"/>
            <a:chExt cx="852641" cy="128126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52641" cy="128126"/>
            </a:xfrm>
            <a:custGeom>
              <a:avLst/>
              <a:gdLst/>
              <a:ahLst/>
              <a:cxnLst/>
              <a:rect r="r" b="b" t="t" l="l"/>
              <a:pathLst>
                <a:path h="128126" w="852641">
                  <a:moveTo>
                    <a:pt x="649441" y="0"/>
                  </a:moveTo>
                  <a:lnTo>
                    <a:pt x="0" y="0"/>
                  </a:lnTo>
                  <a:lnTo>
                    <a:pt x="203200" y="128126"/>
                  </a:lnTo>
                  <a:lnTo>
                    <a:pt x="852641" y="128126"/>
                  </a:lnTo>
                  <a:lnTo>
                    <a:pt x="649441" y="0"/>
                  </a:lnTo>
                  <a:close/>
                </a:path>
              </a:pathLst>
            </a:custGeom>
            <a:solidFill>
              <a:srgbClr val="F5AB0B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101600" y="-38100"/>
              <a:ext cx="649441" cy="16622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6939656" y="9367336"/>
            <a:ext cx="5343123" cy="761247"/>
            <a:chOff x="0" y="0"/>
            <a:chExt cx="1219374" cy="173727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219374" cy="173727"/>
            </a:xfrm>
            <a:custGeom>
              <a:avLst/>
              <a:gdLst/>
              <a:ahLst/>
              <a:cxnLst/>
              <a:rect r="r" b="b" t="t" l="l"/>
              <a:pathLst>
                <a:path h="173727" w="1219374">
                  <a:moveTo>
                    <a:pt x="1016174" y="0"/>
                  </a:moveTo>
                  <a:lnTo>
                    <a:pt x="0" y="0"/>
                  </a:lnTo>
                  <a:lnTo>
                    <a:pt x="203200" y="173727"/>
                  </a:lnTo>
                  <a:lnTo>
                    <a:pt x="1219374" y="173727"/>
                  </a:lnTo>
                  <a:lnTo>
                    <a:pt x="1016174" y="0"/>
                  </a:lnTo>
                  <a:close/>
                </a:path>
              </a:pathLst>
            </a:custGeom>
            <a:solidFill>
              <a:srgbClr val="002C4F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101600" y="-38100"/>
              <a:ext cx="1016174" cy="2118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-6649855" y="9575641"/>
            <a:ext cx="14144497" cy="1340390"/>
            <a:chOff x="0" y="0"/>
            <a:chExt cx="1527407" cy="144743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527407" cy="144743"/>
            </a:xfrm>
            <a:custGeom>
              <a:avLst/>
              <a:gdLst/>
              <a:ahLst/>
              <a:cxnLst/>
              <a:rect r="r" b="b" t="t" l="l"/>
              <a:pathLst>
                <a:path h="144743" w="1527407">
                  <a:moveTo>
                    <a:pt x="1324207" y="0"/>
                  </a:moveTo>
                  <a:lnTo>
                    <a:pt x="0" y="0"/>
                  </a:lnTo>
                  <a:lnTo>
                    <a:pt x="203200" y="144743"/>
                  </a:lnTo>
                  <a:lnTo>
                    <a:pt x="1527407" y="144743"/>
                  </a:lnTo>
                  <a:lnTo>
                    <a:pt x="1324207" y="0"/>
                  </a:lnTo>
                  <a:close/>
                </a:path>
              </a:pathLst>
            </a:custGeom>
            <a:solidFill>
              <a:srgbClr val="002C4F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101600" y="-38100"/>
              <a:ext cx="1324207" cy="1828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13366617" y="8947666"/>
            <a:ext cx="13622175" cy="853642"/>
            <a:chOff x="0" y="0"/>
            <a:chExt cx="3145382" cy="197107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3145382" cy="197107"/>
            </a:xfrm>
            <a:custGeom>
              <a:avLst/>
              <a:gdLst/>
              <a:ahLst/>
              <a:cxnLst/>
              <a:rect r="r" b="b" t="t" l="l"/>
              <a:pathLst>
                <a:path h="197107" w="3145382">
                  <a:moveTo>
                    <a:pt x="2942182" y="0"/>
                  </a:moveTo>
                  <a:lnTo>
                    <a:pt x="0" y="0"/>
                  </a:lnTo>
                  <a:lnTo>
                    <a:pt x="203200" y="197107"/>
                  </a:lnTo>
                  <a:lnTo>
                    <a:pt x="3145382" y="197107"/>
                  </a:lnTo>
                  <a:lnTo>
                    <a:pt x="2942182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2C4F"/>
              </a:solidFill>
              <a:prstDash val="solid"/>
              <a:miter/>
            </a:ln>
          </p:spPr>
        </p:sp>
        <p:sp>
          <p:nvSpPr>
            <p:cNvPr name="TextBox 22" id="22"/>
            <p:cNvSpPr txBox="true"/>
            <p:nvPr/>
          </p:nvSpPr>
          <p:spPr>
            <a:xfrm>
              <a:off x="101600" y="-38100"/>
              <a:ext cx="2942182" cy="23520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2461788" y="3475118"/>
            <a:ext cx="976914" cy="976914"/>
            <a:chOff x="0" y="0"/>
            <a:chExt cx="812800" cy="8128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5AB0B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2461788" y="6176057"/>
            <a:ext cx="976914" cy="976914"/>
            <a:chOff x="0" y="0"/>
            <a:chExt cx="812800" cy="8128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2C4F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29" id="29"/>
          <p:cNvSpPr/>
          <p:nvPr/>
        </p:nvSpPr>
        <p:spPr>
          <a:xfrm flipH="false" flipV="false" rot="0">
            <a:off x="15384134" y="1630093"/>
            <a:ext cx="1194249" cy="395188"/>
          </a:xfrm>
          <a:custGeom>
            <a:avLst/>
            <a:gdLst/>
            <a:ahLst/>
            <a:cxnLst/>
            <a:rect r="r" b="b" t="t" l="l"/>
            <a:pathLst>
              <a:path h="395188" w="1194249">
                <a:moveTo>
                  <a:pt x="0" y="0"/>
                </a:moveTo>
                <a:lnTo>
                  <a:pt x="1194249" y="0"/>
                </a:lnTo>
                <a:lnTo>
                  <a:pt x="1194249" y="395188"/>
                </a:lnTo>
                <a:lnTo>
                  <a:pt x="0" y="3951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0" id="30"/>
          <p:cNvSpPr/>
          <p:nvPr/>
        </p:nvSpPr>
        <p:spPr>
          <a:xfrm flipH="false" flipV="false" rot="0">
            <a:off x="1709617" y="1630093"/>
            <a:ext cx="1194249" cy="395188"/>
          </a:xfrm>
          <a:custGeom>
            <a:avLst/>
            <a:gdLst/>
            <a:ahLst/>
            <a:cxnLst/>
            <a:rect r="r" b="b" t="t" l="l"/>
            <a:pathLst>
              <a:path h="395188" w="1194249">
                <a:moveTo>
                  <a:pt x="0" y="0"/>
                </a:moveTo>
                <a:lnTo>
                  <a:pt x="1194249" y="0"/>
                </a:lnTo>
                <a:lnTo>
                  <a:pt x="1194249" y="395188"/>
                </a:lnTo>
                <a:lnTo>
                  <a:pt x="0" y="3951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1" id="31"/>
          <p:cNvSpPr/>
          <p:nvPr/>
        </p:nvSpPr>
        <p:spPr>
          <a:xfrm flipH="false" flipV="false" rot="0">
            <a:off x="2452263" y="5143500"/>
            <a:ext cx="13103388" cy="740537"/>
          </a:xfrm>
          <a:custGeom>
            <a:avLst/>
            <a:gdLst/>
            <a:ahLst/>
            <a:cxnLst/>
            <a:rect r="r" b="b" t="t" l="l"/>
            <a:pathLst>
              <a:path h="740537" w="13103388">
                <a:moveTo>
                  <a:pt x="0" y="0"/>
                </a:moveTo>
                <a:lnTo>
                  <a:pt x="13103387" y="0"/>
                </a:lnTo>
                <a:lnTo>
                  <a:pt x="13103387" y="740537"/>
                </a:lnTo>
                <a:lnTo>
                  <a:pt x="0" y="74053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32" id="32"/>
          <p:cNvSpPr/>
          <p:nvPr/>
        </p:nvSpPr>
        <p:spPr>
          <a:xfrm flipH="false" flipV="false" rot="0">
            <a:off x="3024415" y="7698650"/>
            <a:ext cx="12617439" cy="703337"/>
          </a:xfrm>
          <a:custGeom>
            <a:avLst/>
            <a:gdLst/>
            <a:ahLst/>
            <a:cxnLst/>
            <a:rect r="r" b="b" t="t" l="l"/>
            <a:pathLst>
              <a:path h="703337" w="12617439">
                <a:moveTo>
                  <a:pt x="0" y="0"/>
                </a:moveTo>
                <a:lnTo>
                  <a:pt x="12617439" y="0"/>
                </a:lnTo>
                <a:lnTo>
                  <a:pt x="12617439" y="703337"/>
                </a:lnTo>
                <a:lnTo>
                  <a:pt x="0" y="70333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33" id="33"/>
          <p:cNvSpPr txBox="true"/>
          <p:nvPr/>
        </p:nvSpPr>
        <p:spPr>
          <a:xfrm rot="0">
            <a:off x="2991906" y="1338736"/>
            <a:ext cx="12304188" cy="11398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500"/>
              </a:lnSpc>
            </a:pPr>
            <a:r>
              <a:rPr lang="en-US" b="true" sz="8500">
                <a:solidFill>
                  <a:srgbClr val="000000"/>
                </a:solidFill>
                <a:latin typeface="Inter Ultra-Bold"/>
                <a:ea typeface="Inter Ultra-Bold"/>
                <a:cs typeface="Inter Ultra-Bold"/>
                <a:sym typeface="Inter Ultra-Bold"/>
              </a:rPr>
              <a:t>AKURASI DATA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2452263" y="3809332"/>
            <a:ext cx="976914" cy="4227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45"/>
              </a:lnSpc>
            </a:pPr>
            <a:r>
              <a:rPr lang="en-US" b="true" sz="3145">
                <a:solidFill>
                  <a:srgbClr val="002C4F"/>
                </a:solidFill>
                <a:latin typeface="Inter Ultra-Bold"/>
                <a:ea typeface="Inter Ultra-Bold"/>
                <a:cs typeface="Inter Ultra-Bold"/>
                <a:sym typeface="Inter Ultra-Bold"/>
              </a:rPr>
              <a:t>01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2461788" y="6473085"/>
            <a:ext cx="976914" cy="4227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45"/>
              </a:lnSpc>
            </a:pPr>
            <a:r>
              <a:rPr lang="en-US" b="true" sz="3145">
                <a:solidFill>
                  <a:srgbClr val="FFFFFF"/>
                </a:solidFill>
                <a:latin typeface="Inter Ultra-Bold"/>
                <a:ea typeface="Inter Ultra-Bold"/>
                <a:cs typeface="Inter Ultra-Bold"/>
                <a:sym typeface="Inter Ultra-Bold"/>
              </a:rPr>
              <a:t>02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3985020" y="3725450"/>
            <a:ext cx="4712900" cy="1181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00"/>
              </a:lnSpc>
            </a:pPr>
            <a:r>
              <a:rPr lang="en-US" sz="4500" b="true">
                <a:solidFill>
                  <a:srgbClr val="FEFEFE"/>
                </a:solidFill>
                <a:latin typeface="Sukar Bold"/>
                <a:ea typeface="Sukar Bold"/>
                <a:cs typeface="Sukar Bold"/>
                <a:sym typeface="Sukar Bold"/>
              </a:rPr>
              <a:t>AKURASI PADA DATA TRAINING</a:t>
            </a:r>
          </a:p>
        </p:txBody>
      </p:sp>
      <p:grpSp>
        <p:nvGrpSpPr>
          <p:cNvPr name="Group 37" id="37"/>
          <p:cNvGrpSpPr/>
          <p:nvPr/>
        </p:nvGrpSpPr>
        <p:grpSpPr>
          <a:xfrm rot="0">
            <a:off x="3761389" y="6122162"/>
            <a:ext cx="4712900" cy="1431432"/>
            <a:chOff x="0" y="0"/>
            <a:chExt cx="1241258" cy="377003"/>
          </a:xfrm>
        </p:grpSpPr>
        <p:sp>
          <p:nvSpPr>
            <p:cNvPr name="Freeform 38" id="38"/>
            <p:cNvSpPr/>
            <p:nvPr/>
          </p:nvSpPr>
          <p:spPr>
            <a:xfrm flipH="false" flipV="false" rot="0">
              <a:off x="0" y="0"/>
              <a:ext cx="1241258" cy="377003"/>
            </a:xfrm>
            <a:custGeom>
              <a:avLst/>
              <a:gdLst/>
              <a:ahLst/>
              <a:cxnLst/>
              <a:rect r="r" b="b" t="t" l="l"/>
              <a:pathLst>
                <a:path h="377003" w="1241258">
                  <a:moveTo>
                    <a:pt x="0" y="0"/>
                  </a:moveTo>
                  <a:lnTo>
                    <a:pt x="1241258" y="0"/>
                  </a:lnTo>
                  <a:lnTo>
                    <a:pt x="1241258" y="377003"/>
                  </a:lnTo>
                  <a:lnTo>
                    <a:pt x="0" y="377003"/>
                  </a:lnTo>
                  <a:close/>
                </a:path>
              </a:pathLst>
            </a:custGeom>
            <a:solidFill>
              <a:srgbClr val="002C4F"/>
            </a:solidFill>
          </p:spPr>
        </p:sp>
        <p:sp>
          <p:nvSpPr>
            <p:cNvPr name="TextBox 39" id="39"/>
            <p:cNvSpPr txBox="true"/>
            <p:nvPr/>
          </p:nvSpPr>
          <p:spPr>
            <a:xfrm>
              <a:off x="0" y="-38100"/>
              <a:ext cx="1241258" cy="4151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40" id="40"/>
          <p:cNvSpPr txBox="true"/>
          <p:nvPr/>
        </p:nvSpPr>
        <p:spPr>
          <a:xfrm rot="0">
            <a:off x="3985020" y="6372494"/>
            <a:ext cx="4712900" cy="1181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00"/>
              </a:lnSpc>
            </a:pPr>
            <a:r>
              <a:rPr lang="en-US" sz="4500" b="true">
                <a:solidFill>
                  <a:srgbClr val="FEFEFE"/>
                </a:solidFill>
                <a:latin typeface="Sukar Bold"/>
                <a:ea typeface="Sukar Bold"/>
                <a:cs typeface="Sukar Bold"/>
                <a:sym typeface="Sukar Bold"/>
              </a:rPr>
              <a:t>AKURASI PADA DATA TESTING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2589027">
            <a:off x="-2309566" y="7883971"/>
            <a:ext cx="4947690" cy="3086100"/>
            <a:chOff x="0" y="0"/>
            <a:chExt cx="1303095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03095" cy="812800"/>
            </a:xfrm>
            <a:custGeom>
              <a:avLst/>
              <a:gdLst/>
              <a:ahLst/>
              <a:cxnLst/>
              <a:rect r="r" b="b" t="t" l="l"/>
              <a:pathLst>
                <a:path h="812800" w="1303095">
                  <a:moveTo>
                    <a:pt x="0" y="0"/>
                  </a:moveTo>
                  <a:lnTo>
                    <a:pt x="1303095" y="0"/>
                  </a:lnTo>
                  <a:lnTo>
                    <a:pt x="1303095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2C4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303095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6635906" y="9154707"/>
            <a:ext cx="14144497" cy="1186504"/>
            <a:chOff x="0" y="0"/>
            <a:chExt cx="1527407" cy="12812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527407" cy="128126"/>
            </a:xfrm>
            <a:custGeom>
              <a:avLst/>
              <a:gdLst/>
              <a:ahLst/>
              <a:cxnLst/>
              <a:rect r="r" b="b" t="t" l="l"/>
              <a:pathLst>
                <a:path h="128126" w="1527407">
                  <a:moveTo>
                    <a:pt x="1324207" y="0"/>
                  </a:moveTo>
                  <a:lnTo>
                    <a:pt x="0" y="0"/>
                  </a:lnTo>
                  <a:lnTo>
                    <a:pt x="203200" y="128126"/>
                  </a:lnTo>
                  <a:lnTo>
                    <a:pt x="1527407" y="128126"/>
                  </a:lnTo>
                  <a:lnTo>
                    <a:pt x="1324207" y="0"/>
                  </a:lnTo>
                  <a:close/>
                </a:path>
              </a:pathLst>
            </a:custGeom>
            <a:solidFill>
              <a:srgbClr val="F5AB0B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101600" y="-38100"/>
              <a:ext cx="1324207" cy="16622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1993391" y="9374487"/>
            <a:ext cx="10131768" cy="1522495"/>
            <a:chOff x="0" y="0"/>
            <a:chExt cx="852641" cy="128126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52641" cy="128126"/>
            </a:xfrm>
            <a:custGeom>
              <a:avLst/>
              <a:gdLst/>
              <a:ahLst/>
              <a:cxnLst/>
              <a:rect r="r" b="b" t="t" l="l"/>
              <a:pathLst>
                <a:path h="128126" w="852641">
                  <a:moveTo>
                    <a:pt x="649441" y="0"/>
                  </a:moveTo>
                  <a:lnTo>
                    <a:pt x="0" y="0"/>
                  </a:lnTo>
                  <a:lnTo>
                    <a:pt x="203200" y="128126"/>
                  </a:lnTo>
                  <a:lnTo>
                    <a:pt x="852641" y="128126"/>
                  </a:lnTo>
                  <a:lnTo>
                    <a:pt x="649441" y="0"/>
                  </a:lnTo>
                  <a:close/>
                </a:path>
              </a:pathLst>
            </a:custGeom>
            <a:solidFill>
              <a:srgbClr val="F5AB0B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101600" y="-38100"/>
              <a:ext cx="649441" cy="16622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6939656" y="9367336"/>
            <a:ext cx="5343123" cy="761247"/>
            <a:chOff x="0" y="0"/>
            <a:chExt cx="1219374" cy="173727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219374" cy="173727"/>
            </a:xfrm>
            <a:custGeom>
              <a:avLst/>
              <a:gdLst/>
              <a:ahLst/>
              <a:cxnLst/>
              <a:rect r="r" b="b" t="t" l="l"/>
              <a:pathLst>
                <a:path h="173727" w="1219374">
                  <a:moveTo>
                    <a:pt x="1016174" y="0"/>
                  </a:moveTo>
                  <a:lnTo>
                    <a:pt x="0" y="0"/>
                  </a:lnTo>
                  <a:lnTo>
                    <a:pt x="203200" y="173727"/>
                  </a:lnTo>
                  <a:lnTo>
                    <a:pt x="1219374" y="173727"/>
                  </a:lnTo>
                  <a:lnTo>
                    <a:pt x="1016174" y="0"/>
                  </a:lnTo>
                  <a:close/>
                </a:path>
              </a:pathLst>
            </a:custGeom>
            <a:solidFill>
              <a:srgbClr val="002C4F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101600" y="-38100"/>
              <a:ext cx="1016174" cy="2118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-6649855" y="9575641"/>
            <a:ext cx="14144497" cy="1340390"/>
            <a:chOff x="0" y="0"/>
            <a:chExt cx="1527407" cy="144743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527407" cy="144743"/>
            </a:xfrm>
            <a:custGeom>
              <a:avLst/>
              <a:gdLst/>
              <a:ahLst/>
              <a:cxnLst/>
              <a:rect r="r" b="b" t="t" l="l"/>
              <a:pathLst>
                <a:path h="144743" w="1527407">
                  <a:moveTo>
                    <a:pt x="1324207" y="0"/>
                  </a:moveTo>
                  <a:lnTo>
                    <a:pt x="0" y="0"/>
                  </a:lnTo>
                  <a:lnTo>
                    <a:pt x="203200" y="144743"/>
                  </a:lnTo>
                  <a:lnTo>
                    <a:pt x="1527407" y="144743"/>
                  </a:lnTo>
                  <a:lnTo>
                    <a:pt x="1324207" y="0"/>
                  </a:lnTo>
                  <a:close/>
                </a:path>
              </a:pathLst>
            </a:custGeom>
            <a:solidFill>
              <a:srgbClr val="002C4F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101600" y="-38100"/>
              <a:ext cx="1324207" cy="1828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3366617" y="8947666"/>
            <a:ext cx="13622175" cy="853642"/>
            <a:chOff x="0" y="0"/>
            <a:chExt cx="3145382" cy="197107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3145382" cy="197107"/>
            </a:xfrm>
            <a:custGeom>
              <a:avLst/>
              <a:gdLst/>
              <a:ahLst/>
              <a:cxnLst/>
              <a:rect r="r" b="b" t="t" l="l"/>
              <a:pathLst>
                <a:path h="197107" w="3145382">
                  <a:moveTo>
                    <a:pt x="2942182" y="0"/>
                  </a:moveTo>
                  <a:lnTo>
                    <a:pt x="0" y="0"/>
                  </a:lnTo>
                  <a:lnTo>
                    <a:pt x="203200" y="197107"/>
                  </a:lnTo>
                  <a:lnTo>
                    <a:pt x="3145382" y="197107"/>
                  </a:lnTo>
                  <a:lnTo>
                    <a:pt x="2942182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2C4F"/>
              </a:solidFill>
              <a:prstDash val="solid"/>
              <a:miter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101600" y="-38100"/>
              <a:ext cx="2942182" cy="23520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2909757" y="1162050"/>
            <a:ext cx="12468485" cy="930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999"/>
              </a:lnSpc>
            </a:pPr>
            <a:r>
              <a:rPr lang="en-US" b="true" sz="6999">
                <a:solidFill>
                  <a:srgbClr val="000000"/>
                </a:solidFill>
                <a:latin typeface="Inter Ultra-Bold"/>
                <a:ea typeface="Inter Ultra-Bold"/>
                <a:cs typeface="Inter Ultra-Bold"/>
                <a:sym typeface="Inter Ultra-Bold"/>
              </a:rPr>
              <a:t>TAMPILAN</a:t>
            </a:r>
          </a:p>
        </p:txBody>
      </p:sp>
      <p:sp>
        <p:nvSpPr>
          <p:cNvPr name="Freeform 21" id="21"/>
          <p:cNvSpPr/>
          <p:nvPr/>
        </p:nvSpPr>
        <p:spPr>
          <a:xfrm flipH="false" flipV="false" rot="0">
            <a:off x="14740044" y="1835203"/>
            <a:ext cx="1194249" cy="395188"/>
          </a:xfrm>
          <a:custGeom>
            <a:avLst/>
            <a:gdLst/>
            <a:ahLst/>
            <a:cxnLst/>
            <a:rect r="r" b="b" t="t" l="l"/>
            <a:pathLst>
              <a:path h="395188" w="1194249">
                <a:moveTo>
                  <a:pt x="0" y="0"/>
                </a:moveTo>
                <a:lnTo>
                  <a:pt x="1194249" y="0"/>
                </a:lnTo>
                <a:lnTo>
                  <a:pt x="1194249" y="395188"/>
                </a:lnTo>
                <a:lnTo>
                  <a:pt x="0" y="3951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2353707" y="1835203"/>
            <a:ext cx="1194249" cy="395188"/>
          </a:xfrm>
          <a:custGeom>
            <a:avLst/>
            <a:gdLst/>
            <a:ahLst/>
            <a:cxnLst/>
            <a:rect r="r" b="b" t="t" l="l"/>
            <a:pathLst>
              <a:path h="395188" w="1194249">
                <a:moveTo>
                  <a:pt x="0" y="0"/>
                </a:moveTo>
                <a:lnTo>
                  <a:pt x="1194249" y="0"/>
                </a:lnTo>
                <a:lnTo>
                  <a:pt x="1194249" y="395188"/>
                </a:lnTo>
                <a:lnTo>
                  <a:pt x="0" y="3951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3" id="23"/>
          <p:cNvGrpSpPr/>
          <p:nvPr/>
        </p:nvGrpSpPr>
        <p:grpSpPr>
          <a:xfrm rot="0">
            <a:off x="1853367" y="2230391"/>
            <a:ext cx="14579930" cy="6717275"/>
            <a:chOff x="0" y="0"/>
            <a:chExt cx="3839982" cy="1769159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3839982" cy="1769159"/>
            </a:xfrm>
            <a:custGeom>
              <a:avLst/>
              <a:gdLst/>
              <a:ahLst/>
              <a:cxnLst/>
              <a:rect r="r" b="b" t="t" l="l"/>
              <a:pathLst>
                <a:path h="1769159" w="3839982">
                  <a:moveTo>
                    <a:pt x="0" y="0"/>
                  </a:moveTo>
                  <a:lnTo>
                    <a:pt x="3839982" y="0"/>
                  </a:lnTo>
                  <a:lnTo>
                    <a:pt x="3839982" y="1769159"/>
                  </a:lnTo>
                  <a:lnTo>
                    <a:pt x="0" y="1769159"/>
                  </a:lnTo>
                  <a:close/>
                </a:path>
              </a:pathLst>
            </a:custGeom>
            <a:solidFill>
              <a:srgbClr val="002C4F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-38100"/>
              <a:ext cx="3839982" cy="180725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26" id="26"/>
          <p:cNvSpPr/>
          <p:nvPr/>
        </p:nvSpPr>
        <p:spPr>
          <a:xfrm flipH="false" flipV="false" rot="0">
            <a:off x="2437027" y="2746949"/>
            <a:ext cx="13413945" cy="5684159"/>
          </a:xfrm>
          <a:custGeom>
            <a:avLst/>
            <a:gdLst/>
            <a:ahLst/>
            <a:cxnLst/>
            <a:rect r="r" b="b" t="t" l="l"/>
            <a:pathLst>
              <a:path h="5684159" w="13413945">
                <a:moveTo>
                  <a:pt x="0" y="0"/>
                </a:moveTo>
                <a:lnTo>
                  <a:pt x="13413946" y="0"/>
                </a:lnTo>
                <a:lnTo>
                  <a:pt x="13413946" y="5684159"/>
                </a:lnTo>
                <a:lnTo>
                  <a:pt x="0" y="568415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2589027">
            <a:off x="-2309566" y="7883971"/>
            <a:ext cx="4947690" cy="3086100"/>
            <a:chOff x="0" y="0"/>
            <a:chExt cx="1303095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03095" cy="812800"/>
            </a:xfrm>
            <a:custGeom>
              <a:avLst/>
              <a:gdLst/>
              <a:ahLst/>
              <a:cxnLst/>
              <a:rect r="r" b="b" t="t" l="l"/>
              <a:pathLst>
                <a:path h="812800" w="1303095">
                  <a:moveTo>
                    <a:pt x="0" y="0"/>
                  </a:moveTo>
                  <a:lnTo>
                    <a:pt x="1303095" y="0"/>
                  </a:lnTo>
                  <a:lnTo>
                    <a:pt x="1303095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2C4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303095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6635906" y="9154707"/>
            <a:ext cx="14144497" cy="1186504"/>
            <a:chOff x="0" y="0"/>
            <a:chExt cx="1527407" cy="12812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527407" cy="128126"/>
            </a:xfrm>
            <a:custGeom>
              <a:avLst/>
              <a:gdLst/>
              <a:ahLst/>
              <a:cxnLst/>
              <a:rect r="r" b="b" t="t" l="l"/>
              <a:pathLst>
                <a:path h="128126" w="1527407">
                  <a:moveTo>
                    <a:pt x="1324207" y="0"/>
                  </a:moveTo>
                  <a:lnTo>
                    <a:pt x="0" y="0"/>
                  </a:lnTo>
                  <a:lnTo>
                    <a:pt x="203200" y="128126"/>
                  </a:lnTo>
                  <a:lnTo>
                    <a:pt x="1527407" y="128126"/>
                  </a:lnTo>
                  <a:lnTo>
                    <a:pt x="1324207" y="0"/>
                  </a:lnTo>
                  <a:close/>
                </a:path>
              </a:pathLst>
            </a:custGeom>
            <a:solidFill>
              <a:srgbClr val="F5AB0B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101600" y="-38100"/>
              <a:ext cx="1324207" cy="16622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-6649855" y="9575641"/>
            <a:ext cx="14144497" cy="1340390"/>
            <a:chOff x="0" y="0"/>
            <a:chExt cx="1527407" cy="14474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527407" cy="144743"/>
            </a:xfrm>
            <a:custGeom>
              <a:avLst/>
              <a:gdLst/>
              <a:ahLst/>
              <a:cxnLst/>
              <a:rect r="r" b="b" t="t" l="l"/>
              <a:pathLst>
                <a:path h="144743" w="1527407">
                  <a:moveTo>
                    <a:pt x="1324207" y="0"/>
                  </a:moveTo>
                  <a:lnTo>
                    <a:pt x="0" y="0"/>
                  </a:lnTo>
                  <a:lnTo>
                    <a:pt x="203200" y="144743"/>
                  </a:lnTo>
                  <a:lnTo>
                    <a:pt x="1527407" y="144743"/>
                  </a:lnTo>
                  <a:lnTo>
                    <a:pt x="1324207" y="0"/>
                  </a:lnTo>
                  <a:close/>
                </a:path>
              </a:pathLst>
            </a:custGeom>
            <a:solidFill>
              <a:srgbClr val="002C4F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101600" y="-38100"/>
              <a:ext cx="1324207" cy="1828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660089" y="3148247"/>
            <a:ext cx="12029822" cy="5168635"/>
            <a:chOff x="0" y="0"/>
            <a:chExt cx="3168348" cy="1361287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3168348" cy="1361287"/>
            </a:xfrm>
            <a:custGeom>
              <a:avLst/>
              <a:gdLst/>
              <a:ahLst/>
              <a:cxnLst/>
              <a:rect r="r" b="b" t="t" l="l"/>
              <a:pathLst>
                <a:path h="1361287" w="3168348">
                  <a:moveTo>
                    <a:pt x="0" y="0"/>
                  </a:moveTo>
                  <a:lnTo>
                    <a:pt x="3168348" y="0"/>
                  </a:lnTo>
                  <a:lnTo>
                    <a:pt x="3168348" y="1361287"/>
                  </a:lnTo>
                  <a:lnTo>
                    <a:pt x="0" y="1361287"/>
                  </a:lnTo>
                  <a:close/>
                </a:path>
              </a:pathLst>
            </a:custGeom>
            <a:solidFill>
              <a:srgbClr val="002C4F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3168348" cy="139938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2528197" y="3148247"/>
            <a:ext cx="5759803" cy="1878993"/>
            <a:chOff x="0" y="0"/>
            <a:chExt cx="1516985" cy="494879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516985" cy="494879"/>
            </a:xfrm>
            <a:custGeom>
              <a:avLst/>
              <a:gdLst/>
              <a:ahLst/>
              <a:cxnLst/>
              <a:rect r="r" b="b" t="t" l="l"/>
              <a:pathLst>
                <a:path h="494879" w="1516985">
                  <a:moveTo>
                    <a:pt x="0" y="0"/>
                  </a:moveTo>
                  <a:lnTo>
                    <a:pt x="1516985" y="0"/>
                  </a:lnTo>
                  <a:lnTo>
                    <a:pt x="1516985" y="494879"/>
                  </a:lnTo>
                  <a:lnTo>
                    <a:pt x="0" y="494879"/>
                  </a:lnTo>
                  <a:close/>
                </a:path>
              </a:pathLst>
            </a:custGeom>
            <a:solidFill>
              <a:srgbClr val="002C4F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1516985" cy="53297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7" id="17"/>
          <p:cNvSpPr/>
          <p:nvPr/>
        </p:nvSpPr>
        <p:spPr>
          <a:xfrm flipH="false" flipV="false" rot="0">
            <a:off x="15102964" y="1501987"/>
            <a:ext cx="976801" cy="976801"/>
          </a:xfrm>
          <a:custGeom>
            <a:avLst/>
            <a:gdLst/>
            <a:ahLst/>
            <a:cxnLst/>
            <a:rect r="r" b="b" t="t" l="l"/>
            <a:pathLst>
              <a:path h="976801" w="976801">
                <a:moveTo>
                  <a:pt x="0" y="0"/>
                </a:moveTo>
                <a:lnTo>
                  <a:pt x="976801" y="0"/>
                </a:lnTo>
                <a:lnTo>
                  <a:pt x="976801" y="976800"/>
                </a:lnTo>
                <a:lnTo>
                  <a:pt x="0" y="976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2208235" y="1654387"/>
            <a:ext cx="976801" cy="976801"/>
          </a:xfrm>
          <a:custGeom>
            <a:avLst/>
            <a:gdLst/>
            <a:ahLst/>
            <a:cxnLst/>
            <a:rect r="r" b="b" t="t" l="l"/>
            <a:pathLst>
              <a:path h="976801" w="976801">
                <a:moveTo>
                  <a:pt x="0" y="0"/>
                </a:moveTo>
                <a:lnTo>
                  <a:pt x="976801" y="0"/>
                </a:lnTo>
                <a:lnTo>
                  <a:pt x="976801" y="976800"/>
                </a:lnTo>
                <a:lnTo>
                  <a:pt x="0" y="976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1028700" y="3626427"/>
            <a:ext cx="11301259" cy="4280352"/>
          </a:xfrm>
          <a:custGeom>
            <a:avLst/>
            <a:gdLst/>
            <a:ahLst/>
            <a:cxnLst/>
            <a:rect r="r" b="b" t="t" l="l"/>
            <a:pathLst>
              <a:path h="4280352" w="11301259">
                <a:moveTo>
                  <a:pt x="0" y="0"/>
                </a:moveTo>
                <a:lnTo>
                  <a:pt x="11301259" y="0"/>
                </a:lnTo>
                <a:lnTo>
                  <a:pt x="11301259" y="4280352"/>
                </a:lnTo>
                <a:lnTo>
                  <a:pt x="0" y="428035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20" id="20"/>
          <p:cNvSpPr txBox="true"/>
          <p:nvPr/>
        </p:nvSpPr>
        <p:spPr>
          <a:xfrm rot="0">
            <a:off x="3419606" y="1181100"/>
            <a:ext cx="11448788" cy="9803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473"/>
              </a:lnSpc>
            </a:pPr>
            <a:r>
              <a:rPr lang="en-US" b="true" sz="7473">
                <a:solidFill>
                  <a:srgbClr val="000000"/>
                </a:solidFill>
                <a:latin typeface="Inter Ultra-Bold"/>
                <a:ea typeface="Inter Ultra-Bold"/>
                <a:cs typeface="Inter Ultra-Bold"/>
                <a:sym typeface="Inter Ultra-Bold"/>
              </a:rPr>
              <a:t>GAMBAR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2902904" y="3702627"/>
            <a:ext cx="5376921" cy="9351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52"/>
              </a:lnSpc>
            </a:pPr>
            <a:r>
              <a:rPr lang="en-US" sz="3652">
                <a:solidFill>
                  <a:srgbClr val="FFFFFF"/>
                </a:solidFill>
                <a:latin typeface="Sukar"/>
                <a:ea typeface="Sukar"/>
                <a:cs typeface="Sukar"/>
                <a:sym typeface="Sukar"/>
              </a:rPr>
              <a:t>input gambar anjing yang ingin di klasifikasi jenisnya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6635906" y="9154707"/>
            <a:ext cx="14144497" cy="1186504"/>
            <a:chOff x="0" y="0"/>
            <a:chExt cx="1527407" cy="12812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527407" cy="128126"/>
            </a:xfrm>
            <a:custGeom>
              <a:avLst/>
              <a:gdLst/>
              <a:ahLst/>
              <a:cxnLst/>
              <a:rect r="r" b="b" t="t" l="l"/>
              <a:pathLst>
                <a:path h="128126" w="1527407">
                  <a:moveTo>
                    <a:pt x="1324207" y="0"/>
                  </a:moveTo>
                  <a:lnTo>
                    <a:pt x="0" y="0"/>
                  </a:lnTo>
                  <a:lnTo>
                    <a:pt x="203200" y="128126"/>
                  </a:lnTo>
                  <a:lnTo>
                    <a:pt x="1527407" y="128126"/>
                  </a:lnTo>
                  <a:lnTo>
                    <a:pt x="1324207" y="0"/>
                  </a:lnTo>
                  <a:close/>
                </a:path>
              </a:pathLst>
            </a:custGeom>
            <a:solidFill>
              <a:srgbClr val="F5AB0B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101600" y="-38100"/>
              <a:ext cx="1324207" cy="16622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6649855" y="9575641"/>
            <a:ext cx="14144497" cy="1340390"/>
            <a:chOff x="0" y="0"/>
            <a:chExt cx="1527407" cy="14474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527407" cy="144743"/>
            </a:xfrm>
            <a:custGeom>
              <a:avLst/>
              <a:gdLst/>
              <a:ahLst/>
              <a:cxnLst/>
              <a:rect r="r" b="b" t="t" l="l"/>
              <a:pathLst>
                <a:path h="144743" w="1527407">
                  <a:moveTo>
                    <a:pt x="1324207" y="0"/>
                  </a:moveTo>
                  <a:lnTo>
                    <a:pt x="0" y="0"/>
                  </a:lnTo>
                  <a:lnTo>
                    <a:pt x="203200" y="144743"/>
                  </a:lnTo>
                  <a:lnTo>
                    <a:pt x="1527407" y="144743"/>
                  </a:lnTo>
                  <a:lnTo>
                    <a:pt x="1324207" y="0"/>
                  </a:lnTo>
                  <a:close/>
                </a:path>
              </a:pathLst>
            </a:custGeom>
            <a:solidFill>
              <a:srgbClr val="002C4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101600" y="-38100"/>
              <a:ext cx="1324207" cy="1828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1993391" y="9374487"/>
            <a:ext cx="10131768" cy="1522495"/>
            <a:chOff x="0" y="0"/>
            <a:chExt cx="852641" cy="128126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52641" cy="128126"/>
            </a:xfrm>
            <a:custGeom>
              <a:avLst/>
              <a:gdLst/>
              <a:ahLst/>
              <a:cxnLst/>
              <a:rect r="r" b="b" t="t" l="l"/>
              <a:pathLst>
                <a:path h="128126" w="852641">
                  <a:moveTo>
                    <a:pt x="649441" y="0"/>
                  </a:moveTo>
                  <a:lnTo>
                    <a:pt x="0" y="0"/>
                  </a:lnTo>
                  <a:lnTo>
                    <a:pt x="203200" y="128126"/>
                  </a:lnTo>
                  <a:lnTo>
                    <a:pt x="852641" y="128126"/>
                  </a:lnTo>
                  <a:lnTo>
                    <a:pt x="649441" y="0"/>
                  </a:lnTo>
                  <a:close/>
                </a:path>
              </a:pathLst>
            </a:custGeom>
            <a:solidFill>
              <a:srgbClr val="F5AB0B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101600" y="-38100"/>
              <a:ext cx="649441" cy="16622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6939656" y="9367336"/>
            <a:ext cx="5343123" cy="761247"/>
            <a:chOff x="0" y="0"/>
            <a:chExt cx="1219374" cy="173727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219374" cy="173727"/>
            </a:xfrm>
            <a:custGeom>
              <a:avLst/>
              <a:gdLst/>
              <a:ahLst/>
              <a:cxnLst/>
              <a:rect r="r" b="b" t="t" l="l"/>
              <a:pathLst>
                <a:path h="173727" w="1219374">
                  <a:moveTo>
                    <a:pt x="1016174" y="0"/>
                  </a:moveTo>
                  <a:lnTo>
                    <a:pt x="0" y="0"/>
                  </a:lnTo>
                  <a:lnTo>
                    <a:pt x="203200" y="173727"/>
                  </a:lnTo>
                  <a:lnTo>
                    <a:pt x="1219374" y="173727"/>
                  </a:lnTo>
                  <a:lnTo>
                    <a:pt x="1016174" y="0"/>
                  </a:lnTo>
                  <a:close/>
                </a:path>
              </a:pathLst>
            </a:custGeom>
            <a:solidFill>
              <a:srgbClr val="002C4F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101600" y="-38100"/>
              <a:ext cx="1016174" cy="2118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3366617" y="8947666"/>
            <a:ext cx="13622175" cy="853642"/>
            <a:chOff x="0" y="0"/>
            <a:chExt cx="3145382" cy="197107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3145382" cy="197107"/>
            </a:xfrm>
            <a:custGeom>
              <a:avLst/>
              <a:gdLst/>
              <a:ahLst/>
              <a:cxnLst/>
              <a:rect r="r" b="b" t="t" l="l"/>
              <a:pathLst>
                <a:path h="197107" w="3145382">
                  <a:moveTo>
                    <a:pt x="2942182" y="0"/>
                  </a:moveTo>
                  <a:lnTo>
                    <a:pt x="0" y="0"/>
                  </a:lnTo>
                  <a:lnTo>
                    <a:pt x="203200" y="197107"/>
                  </a:lnTo>
                  <a:lnTo>
                    <a:pt x="3145382" y="197107"/>
                  </a:lnTo>
                  <a:lnTo>
                    <a:pt x="2942182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2C4F"/>
              </a:solidFill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101600" y="-38100"/>
              <a:ext cx="2942182" cy="23520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7" id="17"/>
          <p:cNvSpPr txBox="true"/>
          <p:nvPr/>
        </p:nvSpPr>
        <p:spPr>
          <a:xfrm rot="0">
            <a:off x="2052507" y="1162050"/>
            <a:ext cx="14182985" cy="930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999"/>
              </a:lnSpc>
            </a:pPr>
            <a:r>
              <a:rPr lang="en-US" b="true" sz="6999">
                <a:solidFill>
                  <a:srgbClr val="000000"/>
                </a:solidFill>
                <a:latin typeface="Inter Ultra-Bold"/>
                <a:ea typeface="Inter Ultra-Bold"/>
                <a:cs typeface="Inter Ultra-Bold"/>
                <a:sym typeface="Inter Ultra-Bold"/>
              </a:rPr>
              <a:t>HASIL</a:t>
            </a:r>
          </a:p>
        </p:txBody>
      </p:sp>
      <p:sp>
        <p:nvSpPr>
          <p:cNvPr name="Freeform 18" id="18"/>
          <p:cNvSpPr/>
          <p:nvPr/>
        </p:nvSpPr>
        <p:spPr>
          <a:xfrm flipH="false" flipV="false" rot="0">
            <a:off x="13831956" y="1362918"/>
            <a:ext cx="1194249" cy="395188"/>
          </a:xfrm>
          <a:custGeom>
            <a:avLst/>
            <a:gdLst/>
            <a:ahLst/>
            <a:cxnLst/>
            <a:rect r="r" b="b" t="t" l="l"/>
            <a:pathLst>
              <a:path h="395188" w="1194249">
                <a:moveTo>
                  <a:pt x="0" y="0"/>
                </a:moveTo>
                <a:lnTo>
                  <a:pt x="1194249" y="0"/>
                </a:lnTo>
                <a:lnTo>
                  <a:pt x="1194249" y="395188"/>
                </a:lnTo>
                <a:lnTo>
                  <a:pt x="0" y="3951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2926348" y="1362918"/>
            <a:ext cx="1194249" cy="395188"/>
          </a:xfrm>
          <a:custGeom>
            <a:avLst/>
            <a:gdLst/>
            <a:ahLst/>
            <a:cxnLst/>
            <a:rect r="r" b="b" t="t" l="l"/>
            <a:pathLst>
              <a:path h="395188" w="1194249">
                <a:moveTo>
                  <a:pt x="0" y="0"/>
                </a:moveTo>
                <a:lnTo>
                  <a:pt x="1194249" y="0"/>
                </a:lnTo>
                <a:lnTo>
                  <a:pt x="1194249" y="395188"/>
                </a:lnTo>
                <a:lnTo>
                  <a:pt x="0" y="3951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0" id="20"/>
          <p:cNvGrpSpPr/>
          <p:nvPr/>
        </p:nvGrpSpPr>
        <p:grpSpPr>
          <a:xfrm rot="0">
            <a:off x="6139688" y="3106873"/>
            <a:ext cx="12148312" cy="5214010"/>
            <a:chOff x="0" y="0"/>
            <a:chExt cx="3199556" cy="1373237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3199555" cy="1373237"/>
            </a:xfrm>
            <a:custGeom>
              <a:avLst/>
              <a:gdLst/>
              <a:ahLst/>
              <a:cxnLst/>
              <a:rect r="r" b="b" t="t" l="l"/>
              <a:pathLst>
                <a:path h="1373237" w="3199555">
                  <a:moveTo>
                    <a:pt x="0" y="0"/>
                  </a:moveTo>
                  <a:lnTo>
                    <a:pt x="3199555" y="0"/>
                  </a:lnTo>
                  <a:lnTo>
                    <a:pt x="3199555" y="1373237"/>
                  </a:lnTo>
                  <a:lnTo>
                    <a:pt x="0" y="1373237"/>
                  </a:lnTo>
                  <a:close/>
                </a:path>
              </a:pathLst>
            </a:custGeom>
            <a:solidFill>
              <a:srgbClr val="002C4F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38100"/>
              <a:ext cx="3199556" cy="141133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23" id="23"/>
          <p:cNvSpPr/>
          <p:nvPr/>
        </p:nvSpPr>
        <p:spPr>
          <a:xfrm flipH="false" flipV="false" rot="0">
            <a:off x="6632150" y="3492824"/>
            <a:ext cx="11301259" cy="4407491"/>
          </a:xfrm>
          <a:custGeom>
            <a:avLst/>
            <a:gdLst/>
            <a:ahLst/>
            <a:cxnLst/>
            <a:rect r="r" b="b" t="t" l="l"/>
            <a:pathLst>
              <a:path h="4407491" w="11301259">
                <a:moveTo>
                  <a:pt x="0" y="0"/>
                </a:moveTo>
                <a:lnTo>
                  <a:pt x="11301259" y="0"/>
                </a:lnTo>
                <a:lnTo>
                  <a:pt x="11301259" y="4407491"/>
                </a:lnTo>
                <a:lnTo>
                  <a:pt x="0" y="440749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24" id="24"/>
          <p:cNvGrpSpPr/>
          <p:nvPr/>
        </p:nvGrpSpPr>
        <p:grpSpPr>
          <a:xfrm rot="0">
            <a:off x="0" y="3106873"/>
            <a:ext cx="6374232" cy="2589696"/>
            <a:chOff x="0" y="0"/>
            <a:chExt cx="1678810" cy="68206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1678810" cy="682060"/>
            </a:xfrm>
            <a:custGeom>
              <a:avLst/>
              <a:gdLst/>
              <a:ahLst/>
              <a:cxnLst/>
              <a:rect r="r" b="b" t="t" l="l"/>
              <a:pathLst>
                <a:path h="682060" w="1678810">
                  <a:moveTo>
                    <a:pt x="0" y="0"/>
                  </a:moveTo>
                  <a:lnTo>
                    <a:pt x="1678810" y="0"/>
                  </a:lnTo>
                  <a:lnTo>
                    <a:pt x="1678810" y="682060"/>
                  </a:lnTo>
                  <a:lnTo>
                    <a:pt x="0" y="682060"/>
                  </a:lnTo>
                  <a:close/>
                </a:path>
              </a:pathLst>
            </a:custGeom>
            <a:solidFill>
              <a:srgbClr val="002C4F"/>
            </a:solidFill>
          </p:spPr>
        </p:sp>
        <p:sp>
          <p:nvSpPr>
            <p:cNvPr name="TextBox 26" id="26"/>
            <p:cNvSpPr txBox="true"/>
            <p:nvPr/>
          </p:nvSpPr>
          <p:spPr>
            <a:xfrm>
              <a:off x="0" y="-38100"/>
              <a:ext cx="1678810" cy="72016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7" id="27"/>
          <p:cNvSpPr txBox="true"/>
          <p:nvPr/>
        </p:nvSpPr>
        <p:spPr>
          <a:xfrm rot="0">
            <a:off x="436343" y="3538121"/>
            <a:ext cx="5717294" cy="178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3500" b="true">
                <a:solidFill>
                  <a:srgbClr val="FFFFFF"/>
                </a:solidFill>
                <a:latin typeface="Sukar Bold"/>
                <a:ea typeface="Sukar Bold"/>
                <a:cs typeface="Sukar Bold"/>
                <a:sym typeface="Sukar Bold"/>
              </a:rPr>
              <a:t>setelah menekan tombol submit maka akan keluar hasilnya beserta persentase kemiripannya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6635906" y="9154707"/>
            <a:ext cx="14144497" cy="1186504"/>
            <a:chOff x="0" y="0"/>
            <a:chExt cx="1527407" cy="12812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527407" cy="128126"/>
            </a:xfrm>
            <a:custGeom>
              <a:avLst/>
              <a:gdLst/>
              <a:ahLst/>
              <a:cxnLst/>
              <a:rect r="r" b="b" t="t" l="l"/>
              <a:pathLst>
                <a:path h="128126" w="1527407">
                  <a:moveTo>
                    <a:pt x="1324207" y="0"/>
                  </a:moveTo>
                  <a:lnTo>
                    <a:pt x="0" y="0"/>
                  </a:lnTo>
                  <a:lnTo>
                    <a:pt x="203200" y="128126"/>
                  </a:lnTo>
                  <a:lnTo>
                    <a:pt x="1527407" y="128126"/>
                  </a:lnTo>
                  <a:lnTo>
                    <a:pt x="1324207" y="0"/>
                  </a:lnTo>
                  <a:close/>
                </a:path>
              </a:pathLst>
            </a:custGeom>
            <a:solidFill>
              <a:srgbClr val="F5AB0B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101600" y="-38100"/>
              <a:ext cx="1324207" cy="16622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6649855" y="9575641"/>
            <a:ext cx="14144497" cy="1340390"/>
            <a:chOff x="0" y="0"/>
            <a:chExt cx="1527407" cy="14474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527407" cy="144743"/>
            </a:xfrm>
            <a:custGeom>
              <a:avLst/>
              <a:gdLst/>
              <a:ahLst/>
              <a:cxnLst/>
              <a:rect r="r" b="b" t="t" l="l"/>
              <a:pathLst>
                <a:path h="144743" w="1527407">
                  <a:moveTo>
                    <a:pt x="1324207" y="0"/>
                  </a:moveTo>
                  <a:lnTo>
                    <a:pt x="0" y="0"/>
                  </a:lnTo>
                  <a:lnTo>
                    <a:pt x="203200" y="144743"/>
                  </a:lnTo>
                  <a:lnTo>
                    <a:pt x="1527407" y="144743"/>
                  </a:lnTo>
                  <a:lnTo>
                    <a:pt x="1324207" y="0"/>
                  </a:lnTo>
                  <a:close/>
                </a:path>
              </a:pathLst>
            </a:custGeom>
            <a:solidFill>
              <a:srgbClr val="002C4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101600" y="-38100"/>
              <a:ext cx="1324207" cy="1828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1993391" y="9374487"/>
            <a:ext cx="10131768" cy="1522495"/>
            <a:chOff x="0" y="0"/>
            <a:chExt cx="852641" cy="128126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52641" cy="128126"/>
            </a:xfrm>
            <a:custGeom>
              <a:avLst/>
              <a:gdLst/>
              <a:ahLst/>
              <a:cxnLst/>
              <a:rect r="r" b="b" t="t" l="l"/>
              <a:pathLst>
                <a:path h="128126" w="852641">
                  <a:moveTo>
                    <a:pt x="649441" y="0"/>
                  </a:moveTo>
                  <a:lnTo>
                    <a:pt x="0" y="0"/>
                  </a:lnTo>
                  <a:lnTo>
                    <a:pt x="203200" y="128126"/>
                  </a:lnTo>
                  <a:lnTo>
                    <a:pt x="852641" y="128126"/>
                  </a:lnTo>
                  <a:lnTo>
                    <a:pt x="649441" y="0"/>
                  </a:lnTo>
                  <a:close/>
                </a:path>
              </a:pathLst>
            </a:custGeom>
            <a:solidFill>
              <a:srgbClr val="F5AB0B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101600" y="-38100"/>
              <a:ext cx="649441" cy="16622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6939656" y="9367336"/>
            <a:ext cx="5343123" cy="761247"/>
            <a:chOff x="0" y="0"/>
            <a:chExt cx="1219374" cy="173727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219374" cy="173727"/>
            </a:xfrm>
            <a:custGeom>
              <a:avLst/>
              <a:gdLst/>
              <a:ahLst/>
              <a:cxnLst/>
              <a:rect r="r" b="b" t="t" l="l"/>
              <a:pathLst>
                <a:path h="173727" w="1219374">
                  <a:moveTo>
                    <a:pt x="1016174" y="0"/>
                  </a:moveTo>
                  <a:lnTo>
                    <a:pt x="0" y="0"/>
                  </a:lnTo>
                  <a:lnTo>
                    <a:pt x="203200" y="173727"/>
                  </a:lnTo>
                  <a:lnTo>
                    <a:pt x="1219374" y="173727"/>
                  </a:lnTo>
                  <a:lnTo>
                    <a:pt x="1016174" y="0"/>
                  </a:lnTo>
                  <a:close/>
                </a:path>
              </a:pathLst>
            </a:custGeom>
            <a:solidFill>
              <a:srgbClr val="002C4F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101600" y="-38100"/>
              <a:ext cx="1016174" cy="2118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3366617" y="8947666"/>
            <a:ext cx="13622175" cy="853642"/>
            <a:chOff x="0" y="0"/>
            <a:chExt cx="3145382" cy="197107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3145382" cy="197107"/>
            </a:xfrm>
            <a:custGeom>
              <a:avLst/>
              <a:gdLst/>
              <a:ahLst/>
              <a:cxnLst/>
              <a:rect r="r" b="b" t="t" l="l"/>
              <a:pathLst>
                <a:path h="197107" w="3145382">
                  <a:moveTo>
                    <a:pt x="2942182" y="0"/>
                  </a:moveTo>
                  <a:lnTo>
                    <a:pt x="0" y="0"/>
                  </a:lnTo>
                  <a:lnTo>
                    <a:pt x="203200" y="197107"/>
                  </a:lnTo>
                  <a:lnTo>
                    <a:pt x="3145382" y="197107"/>
                  </a:lnTo>
                  <a:lnTo>
                    <a:pt x="2942182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2C4F"/>
              </a:solidFill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101600" y="-38100"/>
              <a:ext cx="2942182" cy="23520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7" id="17"/>
          <p:cNvSpPr txBox="true"/>
          <p:nvPr/>
        </p:nvSpPr>
        <p:spPr>
          <a:xfrm rot="0">
            <a:off x="954667" y="4683372"/>
            <a:ext cx="16589624" cy="10821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187"/>
              </a:lnSpc>
            </a:pPr>
            <a:r>
              <a:rPr lang="en-US" b="true" sz="8187">
                <a:solidFill>
                  <a:srgbClr val="002C4F">
                    <a:alpha val="50980"/>
                  </a:srgbClr>
                </a:solidFill>
                <a:latin typeface="Inter Ultra-Bold"/>
                <a:ea typeface="Inter Ultra-Bold"/>
                <a:cs typeface="Inter Ultra-Bold"/>
                <a:sym typeface="Inter Ultra-Bold"/>
              </a:rPr>
              <a:t>TERIMA KASIH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743709" y="4683372"/>
            <a:ext cx="16589624" cy="10821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187"/>
              </a:lnSpc>
            </a:pPr>
            <a:r>
              <a:rPr lang="en-US" b="true" sz="8187">
                <a:solidFill>
                  <a:srgbClr val="000000"/>
                </a:solidFill>
                <a:latin typeface="Inter Ultra-Bold"/>
                <a:ea typeface="Inter Ultra-Bold"/>
                <a:cs typeface="Inter Ultra-Bold"/>
                <a:sym typeface="Inter Ultra-Bold"/>
              </a:rPr>
              <a:t>TERIMA KASIH</a:t>
            </a:r>
          </a:p>
        </p:txBody>
      </p:sp>
      <p:sp>
        <p:nvSpPr>
          <p:cNvPr name="Freeform 19" id="19"/>
          <p:cNvSpPr/>
          <p:nvPr/>
        </p:nvSpPr>
        <p:spPr>
          <a:xfrm flipH="false" flipV="false" rot="0">
            <a:off x="14783531" y="4912377"/>
            <a:ext cx="1396895" cy="462245"/>
          </a:xfrm>
          <a:custGeom>
            <a:avLst/>
            <a:gdLst/>
            <a:ahLst/>
            <a:cxnLst/>
            <a:rect r="r" b="b" t="t" l="l"/>
            <a:pathLst>
              <a:path h="462245" w="1396895">
                <a:moveTo>
                  <a:pt x="0" y="0"/>
                </a:moveTo>
                <a:lnTo>
                  <a:pt x="1396895" y="0"/>
                </a:lnTo>
                <a:lnTo>
                  <a:pt x="1396895" y="462246"/>
                </a:lnTo>
                <a:lnTo>
                  <a:pt x="0" y="46224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1831222" y="4912377"/>
            <a:ext cx="1396895" cy="462245"/>
          </a:xfrm>
          <a:custGeom>
            <a:avLst/>
            <a:gdLst/>
            <a:ahLst/>
            <a:cxnLst/>
            <a:rect r="r" b="b" t="t" l="l"/>
            <a:pathLst>
              <a:path h="462245" w="1396895">
                <a:moveTo>
                  <a:pt x="0" y="0"/>
                </a:moveTo>
                <a:lnTo>
                  <a:pt x="1396895" y="0"/>
                </a:lnTo>
                <a:lnTo>
                  <a:pt x="1396895" y="462246"/>
                </a:lnTo>
                <a:lnTo>
                  <a:pt x="0" y="46224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DAGplSlEMd8</dc:identifier>
  <dcterms:modified xsi:type="dcterms:W3CDTF">2011-08-01T06:04:30Z</dcterms:modified>
  <cp:revision>1</cp:revision>
  <dc:title>Klasifikasi 70 jenis aning berdasarkan ciri fisiknya</dc:title>
</cp:coreProperties>
</file>