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OOXDiagramDrawingRels1_0.png" ContentType="image/png"/>
  <Override PartName="/ppt/media/OOXDiagramDrawingRels2_3.svg" ContentType="image/svg"/>
  <Override PartName="/ppt/media/OOXDiagramDataRels1_6.png" ContentType="image/png"/>
  <Override PartName="/ppt/media/OOXDiagramDataRels2_0.png" ContentType="image/png"/>
  <Override PartName="/ppt/media/OOXDiagramDataRels1_3.svg" ContentType="image/svg"/>
  <Override PartName="/ppt/media/OOXDiagramDataRels1_2.png" ContentType="image/png"/>
  <Override PartName="/ppt/media/OOXDiagramDataRels1_4.png" ContentType="image/png"/>
  <Override PartName="/ppt/media/OOXDiagramDataRels1_1.svg" ContentType="image/svg"/>
  <Override PartName="/ppt/media/OOXDiagramDataRels1_0.png" ContentType="image/png"/>
  <Override PartName="/ppt/media/OOXDiagramDataRels2_3.svg" ContentType="image/svg"/>
  <Override PartName="/ppt/media/OOXDiagramDataRels1_7.svg" ContentType="image/svg"/>
  <Override PartName="/ppt/media/OOXDiagramDataRels2_1.svg" ContentType="image/svg"/>
  <Override PartName="/ppt/media/image4.png" ContentType="image/png"/>
  <Override PartName="/ppt/media/image3.png" ContentType="image/png"/>
  <Override PartName="/ppt/media/OOXDiagramDataRels1_5.svg" ContentType="image/svg"/>
  <Override PartName="/ppt/media/image2.png" ContentType="image/png"/>
  <Override PartName="/ppt/media/OOXDiagramDrawingRels2_2.png" ContentType="image/png"/>
  <Override PartName="/ppt/media/image5.png" ContentType="image/png"/>
  <Override PartName="/ppt/media/OOXDiagramDrawingRels1_3.svg" ContentType="image/svg"/>
  <Override PartName="/ppt/media/OOXDiagramDrawingRels1_5.svg" ContentType="image/svg"/>
  <Override PartName="/ppt/media/OOXDiagramDrawingRels2_1.svg" ContentType="image/svg"/>
  <Override PartName="/ppt/media/OOXDiagramDrawingRels1_7.svg" ContentType="image/svg"/>
  <Override PartName="/ppt/media/OOXDiagramDrawingRels1_6.png" ContentType="image/png"/>
  <Override PartName="/ppt/media/OOXDiagramDrawingRels2_0.png" ContentType="image/png"/>
  <Override PartName="/ppt/media/OOXDiagramDrawingRels1_4.png" ContentType="image/png"/>
  <Override PartName="/ppt/media/OOXDiagramDrawingRels1_1.svg" ContentType="image/svg"/>
  <Override PartName="/ppt/media/OOXDiagramDrawingRels1_2.png" ContentType="image/png"/>
  <Override PartName="/ppt/media/image1.png" ContentType="image/png"/>
  <Override PartName="/ppt/media/OOXDiagramDataRels2_2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<Relationship Id="rId7" Type="http://schemas.openxmlformats.org/officeDocument/2006/relationships/image" Target="../media/OOXDiagramDataRels1_6.png"/><Relationship Id="rId8" Type="http://schemas.openxmlformats.org/officeDocument/2006/relationships/image" Target="../media/OOXDiagramDataRels1_7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<Relationship Id="rId7" Type="http://schemas.openxmlformats.org/officeDocument/2006/relationships/image" Target="../media/OOXDiagramDrawingRels1_6.png"/><Relationship Id="rId8" Type="http://schemas.openxmlformats.org/officeDocument/2006/relationships/image" Target="../media/OOXDiagramDrawingRels1_7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253D4-0009-416B-AC88-D677D1987D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FCD7C-D60D-4D18-9AD5-D3FFFA2CD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Proposed Solution (Describe your Idea/Solution/Prototype)</a:t>
          </a:r>
          <a:endParaRPr lang="en-US"/>
        </a:p>
      </dgm:t>
    </dgm:pt>
    <dgm:pt modelId="{9101307A-7CC7-4F88-A3A6-1A33C9E37751}" type="parTrans" cxnId="{E07AF1DB-DD97-448F-85FA-E4DC2D7CAEE7}">
      <dgm:prSet/>
      <dgm:spPr/>
      <dgm:t>
        <a:bodyPr/>
        <a:lstStyle/>
        <a:p>
          <a:endParaRPr lang="en-US"/>
        </a:p>
      </dgm:t>
    </dgm:pt>
    <dgm:pt modelId="{2CFEE9C5-8592-4AB2-B7E0-D1F030489289}" type="sibTrans" cxnId="{E07AF1DB-DD97-448F-85FA-E4DC2D7CAEE7}">
      <dgm:prSet/>
      <dgm:spPr/>
      <dgm:t>
        <a:bodyPr/>
        <a:lstStyle/>
        <a:p>
          <a:endParaRPr lang="en-US"/>
        </a:p>
      </dgm:t>
    </dgm:pt>
    <dgm:pt modelId="{53B2DA7B-A734-4976-A4D3-0ADDA69FD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Detailed explanation of the proposed solution</a:t>
          </a:r>
        </a:p>
      </dgm:t>
    </dgm:pt>
    <dgm:pt modelId="{25C630BC-1119-48F5-9A22-9B553F956D17}" type="parTrans" cxnId="{9371828C-C9B8-4917-BBBD-DF3DF628D59D}">
      <dgm:prSet/>
      <dgm:spPr/>
      <dgm:t>
        <a:bodyPr/>
        <a:lstStyle/>
        <a:p>
          <a:endParaRPr lang="en-US"/>
        </a:p>
      </dgm:t>
    </dgm:pt>
    <dgm:pt modelId="{B557F2E8-4451-4536-8634-FF49FF57415D}" type="sibTrans" cxnId="{9371828C-C9B8-4917-BBBD-DF3DF628D59D}">
      <dgm:prSet/>
      <dgm:spPr/>
      <dgm:t>
        <a:bodyPr/>
        <a:lstStyle/>
        <a:p>
          <a:endParaRPr lang="en-US"/>
        </a:p>
      </dgm:t>
    </dgm:pt>
    <dgm:pt modelId="{37655EFE-F66E-4DBF-B999-AA3915A380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it addresses the problem</a:t>
          </a:r>
        </a:p>
      </dgm:t>
    </dgm:pt>
    <dgm:pt modelId="{2A22C617-732F-4421-BC6D-3ED950597B2D}" type="parTrans" cxnId="{8D2CD19E-E967-47BD-A51F-0F17A7BBE971}">
      <dgm:prSet/>
      <dgm:spPr/>
      <dgm:t>
        <a:bodyPr/>
        <a:lstStyle/>
        <a:p>
          <a:endParaRPr lang="en-US"/>
        </a:p>
      </dgm:t>
    </dgm:pt>
    <dgm:pt modelId="{2CC4C92C-6B13-4CA2-B59C-3C37D87E0748}" type="sibTrans" cxnId="{8D2CD19E-E967-47BD-A51F-0F17A7BBE971}">
      <dgm:prSet/>
      <dgm:spPr/>
      <dgm:t>
        <a:bodyPr/>
        <a:lstStyle/>
        <a:p>
          <a:endParaRPr lang="en-US"/>
        </a:p>
      </dgm:t>
    </dgm:pt>
    <dgm:pt modelId="{A6EE670F-6CBE-4C51-A8FD-C93811345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Innovation and uniqueness of the solution </a:t>
          </a:r>
        </a:p>
      </dgm:t>
    </dgm:pt>
    <dgm:pt modelId="{54228DE0-B24F-47A7-AF58-3F4774573086}" type="parTrans" cxnId="{B3E527C3-5D7F-4150-B7B2-B1C4AF4B6722}">
      <dgm:prSet/>
      <dgm:spPr/>
      <dgm:t>
        <a:bodyPr/>
        <a:lstStyle/>
        <a:p>
          <a:endParaRPr lang="en-US"/>
        </a:p>
      </dgm:t>
    </dgm:pt>
    <dgm:pt modelId="{B17D5F61-DC99-4D87-9F1A-BBE768A8864F}" type="sibTrans" cxnId="{B3E527C3-5D7F-4150-B7B2-B1C4AF4B6722}">
      <dgm:prSet/>
      <dgm:spPr/>
      <dgm:t>
        <a:bodyPr/>
        <a:lstStyle/>
        <a:p>
          <a:endParaRPr lang="en-US"/>
        </a:p>
      </dgm:t>
    </dgm:pt>
    <dgm:pt modelId="{CE4E0FB1-5FC6-49B0-8166-A43A965551F3}" type="pres">
      <dgm:prSet presAssocID="{C2C253D4-0009-416B-AC88-D677D1987D59}" presName="root" presStyleCnt="0">
        <dgm:presLayoutVars>
          <dgm:dir/>
          <dgm:resizeHandles val="exact"/>
        </dgm:presLayoutVars>
      </dgm:prSet>
      <dgm:spPr/>
    </dgm:pt>
    <dgm:pt modelId="{69C7EBCC-9CD9-4859-B6EC-52AE33363011}" type="pres">
      <dgm:prSet presAssocID="{AD4FCD7C-D60D-4D18-9AD5-D3FFFA2CD239}" presName="compNode" presStyleCnt="0"/>
      <dgm:spPr/>
    </dgm:pt>
    <dgm:pt modelId="{2A37C8EF-E9DB-4086-B9D8-DF95E48D2124}" type="pres">
      <dgm:prSet presAssocID="{AD4FCD7C-D60D-4D18-9AD5-D3FFFA2CD239}" presName="bgRect" presStyleLbl="bgShp" presStyleIdx="0" presStyleCnt="4"/>
      <dgm:spPr/>
    </dgm:pt>
    <dgm:pt modelId="{53CFF314-DB9B-49C6-9DF2-C08083CBF605}" type="pres">
      <dgm:prSet presAssocID="{AD4FCD7C-D60D-4D18-9AD5-D3FFFA2CD2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A92C517-2FB0-4A6D-AA62-6A8AF444E9C6}" type="pres">
      <dgm:prSet presAssocID="{AD4FCD7C-D60D-4D18-9AD5-D3FFFA2CD239}" presName="spaceRect" presStyleCnt="0"/>
      <dgm:spPr/>
    </dgm:pt>
    <dgm:pt modelId="{10816087-C8F8-4721-8D5B-1777EE664E24}" type="pres">
      <dgm:prSet presAssocID="{AD4FCD7C-D60D-4D18-9AD5-D3FFFA2CD239}" presName="parTx" presStyleLbl="revTx" presStyleIdx="0" presStyleCnt="4">
        <dgm:presLayoutVars>
          <dgm:chMax val="0"/>
          <dgm:chPref val="0"/>
        </dgm:presLayoutVars>
      </dgm:prSet>
      <dgm:spPr/>
    </dgm:pt>
    <dgm:pt modelId="{15D2CC10-6E9F-42EC-8AA4-1A4624EAE1C8}" type="pres">
      <dgm:prSet presAssocID="{2CFEE9C5-8592-4AB2-B7E0-D1F030489289}" presName="sibTrans" presStyleCnt="0"/>
      <dgm:spPr/>
    </dgm:pt>
    <dgm:pt modelId="{C431ED3B-3A52-41B9-8358-F8AE9484353D}" type="pres">
      <dgm:prSet presAssocID="{53B2DA7B-A734-4976-A4D3-0ADDA69FD179}" presName="compNode" presStyleCnt="0"/>
      <dgm:spPr/>
    </dgm:pt>
    <dgm:pt modelId="{849093A8-528D-4C3C-8D99-A146855401F2}" type="pres">
      <dgm:prSet presAssocID="{53B2DA7B-A734-4976-A4D3-0ADDA69FD179}" presName="bgRect" presStyleLbl="bgShp" presStyleIdx="1" presStyleCnt="4"/>
      <dgm:spPr/>
    </dgm:pt>
    <dgm:pt modelId="{FCCEF0D7-57E9-4312-AC3C-122B00BBD21E}" type="pres">
      <dgm:prSet presAssocID="{53B2DA7B-A734-4976-A4D3-0ADDA69FD1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EC7D16-0123-4AA2-8B14-9E2E0A0816AD}" type="pres">
      <dgm:prSet presAssocID="{53B2DA7B-A734-4976-A4D3-0ADDA69FD179}" presName="spaceRect" presStyleCnt="0"/>
      <dgm:spPr/>
    </dgm:pt>
    <dgm:pt modelId="{91AD090E-6ABA-41BD-BD5C-E21A93D3D0C1}" type="pres">
      <dgm:prSet presAssocID="{53B2DA7B-A734-4976-A4D3-0ADDA69FD179}" presName="parTx" presStyleLbl="revTx" presStyleIdx="1" presStyleCnt="4">
        <dgm:presLayoutVars>
          <dgm:chMax val="0"/>
          <dgm:chPref val="0"/>
        </dgm:presLayoutVars>
      </dgm:prSet>
      <dgm:spPr/>
    </dgm:pt>
    <dgm:pt modelId="{7595B3F5-5A03-4A41-AD08-69E735CC5120}" type="pres">
      <dgm:prSet presAssocID="{B557F2E8-4451-4536-8634-FF49FF57415D}" presName="sibTrans" presStyleCnt="0"/>
      <dgm:spPr/>
    </dgm:pt>
    <dgm:pt modelId="{3F013119-34F6-41AB-845E-9F291D94BECB}" type="pres">
      <dgm:prSet presAssocID="{37655EFE-F66E-4DBF-B999-AA3915A3804B}" presName="compNode" presStyleCnt="0"/>
      <dgm:spPr/>
    </dgm:pt>
    <dgm:pt modelId="{3511FB19-D929-4673-B24C-94210C72B675}" type="pres">
      <dgm:prSet presAssocID="{37655EFE-F66E-4DBF-B999-AA3915A3804B}" presName="bgRect" presStyleLbl="bgShp" presStyleIdx="2" presStyleCnt="4"/>
      <dgm:spPr/>
    </dgm:pt>
    <dgm:pt modelId="{79ED3720-D5DA-4273-BCC7-B9C16602EF5A}" type="pres">
      <dgm:prSet presAssocID="{37655EFE-F66E-4DBF-B999-AA3915A380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C3BE1D7-7D65-4EC0-A312-CC4D6CD15049}" type="pres">
      <dgm:prSet presAssocID="{37655EFE-F66E-4DBF-B999-AA3915A3804B}" presName="spaceRect" presStyleCnt="0"/>
      <dgm:spPr/>
    </dgm:pt>
    <dgm:pt modelId="{1B9DA4E0-06BD-4572-B659-DD535303B3EE}" type="pres">
      <dgm:prSet presAssocID="{37655EFE-F66E-4DBF-B999-AA3915A3804B}" presName="parTx" presStyleLbl="revTx" presStyleIdx="2" presStyleCnt="4">
        <dgm:presLayoutVars>
          <dgm:chMax val="0"/>
          <dgm:chPref val="0"/>
        </dgm:presLayoutVars>
      </dgm:prSet>
      <dgm:spPr/>
    </dgm:pt>
    <dgm:pt modelId="{02F4632E-A206-4FCF-9AD6-B03709F53DC2}" type="pres">
      <dgm:prSet presAssocID="{2CC4C92C-6B13-4CA2-B59C-3C37D87E0748}" presName="sibTrans" presStyleCnt="0"/>
      <dgm:spPr/>
    </dgm:pt>
    <dgm:pt modelId="{2A5C1094-F253-431A-A101-B88F3517A636}" type="pres">
      <dgm:prSet presAssocID="{A6EE670F-6CBE-4C51-A8FD-C9381134583D}" presName="compNode" presStyleCnt="0"/>
      <dgm:spPr/>
    </dgm:pt>
    <dgm:pt modelId="{90BE028B-719F-440A-B272-CA5026FECC1C}" type="pres">
      <dgm:prSet presAssocID="{A6EE670F-6CBE-4C51-A8FD-C9381134583D}" presName="bgRect" presStyleLbl="bgShp" presStyleIdx="3" presStyleCnt="4"/>
      <dgm:spPr/>
    </dgm:pt>
    <dgm:pt modelId="{55FD9C51-E419-40F9-ADE3-C5F110EFB091}" type="pres">
      <dgm:prSet presAssocID="{A6EE670F-6CBE-4C51-A8FD-C938113458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5E526E4-65A7-4C78-8254-B58EB640384A}" type="pres">
      <dgm:prSet presAssocID="{A6EE670F-6CBE-4C51-A8FD-C9381134583D}" presName="spaceRect" presStyleCnt="0"/>
      <dgm:spPr/>
    </dgm:pt>
    <dgm:pt modelId="{B1D491D9-D3BB-421B-ACAF-053C547895C6}" type="pres">
      <dgm:prSet presAssocID="{A6EE670F-6CBE-4C51-A8FD-C938113458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AD3323-C339-4CF0-A605-B66E51DCB931}" type="presOf" srcId="{37655EFE-F66E-4DBF-B999-AA3915A3804B}" destId="{1B9DA4E0-06BD-4572-B659-DD535303B3EE}" srcOrd="0" destOrd="0" presId="urn:microsoft.com/office/officeart/2018/2/layout/IconVerticalSolidList"/>
    <dgm:cxn modelId="{162E9D80-C708-49DC-8C52-E81249BDCF84}" type="presOf" srcId="{AD4FCD7C-D60D-4D18-9AD5-D3FFFA2CD239}" destId="{10816087-C8F8-4721-8D5B-1777EE664E24}" srcOrd="0" destOrd="0" presId="urn:microsoft.com/office/officeart/2018/2/layout/IconVerticalSolidList"/>
    <dgm:cxn modelId="{1497C28B-E2AD-4FE6-8C7A-996CC3DFBB76}" type="presOf" srcId="{53B2DA7B-A734-4976-A4D3-0ADDA69FD179}" destId="{91AD090E-6ABA-41BD-BD5C-E21A93D3D0C1}" srcOrd="0" destOrd="0" presId="urn:microsoft.com/office/officeart/2018/2/layout/IconVerticalSolidList"/>
    <dgm:cxn modelId="{9371828C-C9B8-4917-BBBD-DF3DF628D59D}" srcId="{C2C253D4-0009-416B-AC88-D677D1987D59}" destId="{53B2DA7B-A734-4976-A4D3-0ADDA69FD179}" srcOrd="1" destOrd="0" parTransId="{25C630BC-1119-48F5-9A22-9B553F956D17}" sibTransId="{B557F2E8-4451-4536-8634-FF49FF57415D}"/>
    <dgm:cxn modelId="{8D2CD19E-E967-47BD-A51F-0F17A7BBE971}" srcId="{C2C253D4-0009-416B-AC88-D677D1987D59}" destId="{37655EFE-F66E-4DBF-B999-AA3915A3804B}" srcOrd="2" destOrd="0" parTransId="{2A22C617-732F-4421-BC6D-3ED950597B2D}" sibTransId="{2CC4C92C-6B13-4CA2-B59C-3C37D87E0748}"/>
    <dgm:cxn modelId="{B3E527C3-5D7F-4150-B7B2-B1C4AF4B6722}" srcId="{C2C253D4-0009-416B-AC88-D677D1987D59}" destId="{A6EE670F-6CBE-4C51-A8FD-C9381134583D}" srcOrd="3" destOrd="0" parTransId="{54228DE0-B24F-47A7-AF58-3F4774573086}" sibTransId="{B17D5F61-DC99-4D87-9F1A-BBE768A8864F}"/>
    <dgm:cxn modelId="{6207E7C3-DAF2-4893-BFF4-4A44C189602E}" type="presOf" srcId="{C2C253D4-0009-416B-AC88-D677D1987D59}" destId="{CE4E0FB1-5FC6-49B0-8166-A43A965551F3}" srcOrd="0" destOrd="0" presId="urn:microsoft.com/office/officeart/2018/2/layout/IconVerticalSolidList"/>
    <dgm:cxn modelId="{AEC9ADCD-024E-4196-AB0D-16A15D08E6AD}" type="presOf" srcId="{A6EE670F-6CBE-4C51-A8FD-C9381134583D}" destId="{B1D491D9-D3BB-421B-ACAF-053C547895C6}" srcOrd="0" destOrd="0" presId="urn:microsoft.com/office/officeart/2018/2/layout/IconVerticalSolidList"/>
    <dgm:cxn modelId="{E07AF1DB-DD97-448F-85FA-E4DC2D7CAEE7}" srcId="{C2C253D4-0009-416B-AC88-D677D1987D59}" destId="{AD4FCD7C-D60D-4D18-9AD5-D3FFFA2CD239}" srcOrd="0" destOrd="0" parTransId="{9101307A-7CC7-4F88-A3A6-1A33C9E37751}" sibTransId="{2CFEE9C5-8592-4AB2-B7E0-D1F030489289}"/>
    <dgm:cxn modelId="{BC9A63F9-A85E-4056-A5A9-D3D4CC074966}" type="presParOf" srcId="{CE4E0FB1-5FC6-49B0-8166-A43A965551F3}" destId="{69C7EBCC-9CD9-4859-B6EC-52AE33363011}" srcOrd="0" destOrd="0" presId="urn:microsoft.com/office/officeart/2018/2/layout/IconVerticalSolidList"/>
    <dgm:cxn modelId="{912AF189-B858-4C3C-BE9E-DB06E953DE8F}" type="presParOf" srcId="{69C7EBCC-9CD9-4859-B6EC-52AE33363011}" destId="{2A37C8EF-E9DB-4086-B9D8-DF95E48D2124}" srcOrd="0" destOrd="0" presId="urn:microsoft.com/office/officeart/2018/2/layout/IconVerticalSolidList"/>
    <dgm:cxn modelId="{ACED01E8-D29A-4326-8D54-A5E6A07FD951}" type="presParOf" srcId="{69C7EBCC-9CD9-4859-B6EC-52AE33363011}" destId="{53CFF314-DB9B-49C6-9DF2-C08083CBF605}" srcOrd="1" destOrd="0" presId="urn:microsoft.com/office/officeart/2018/2/layout/IconVerticalSolidList"/>
    <dgm:cxn modelId="{B2B415FF-DE53-4B1F-9BE5-B12CA1870F9A}" type="presParOf" srcId="{69C7EBCC-9CD9-4859-B6EC-52AE33363011}" destId="{AA92C517-2FB0-4A6D-AA62-6A8AF444E9C6}" srcOrd="2" destOrd="0" presId="urn:microsoft.com/office/officeart/2018/2/layout/IconVerticalSolidList"/>
    <dgm:cxn modelId="{E236577F-6BC6-4877-B7FC-2DEDDBE4D5EA}" type="presParOf" srcId="{69C7EBCC-9CD9-4859-B6EC-52AE33363011}" destId="{10816087-C8F8-4721-8D5B-1777EE664E24}" srcOrd="3" destOrd="0" presId="urn:microsoft.com/office/officeart/2018/2/layout/IconVerticalSolidList"/>
    <dgm:cxn modelId="{EC48DD72-EDA5-4303-A362-93861FC1A085}" type="presParOf" srcId="{CE4E0FB1-5FC6-49B0-8166-A43A965551F3}" destId="{15D2CC10-6E9F-42EC-8AA4-1A4624EAE1C8}" srcOrd="1" destOrd="0" presId="urn:microsoft.com/office/officeart/2018/2/layout/IconVerticalSolidList"/>
    <dgm:cxn modelId="{AE0AB5C4-627F-4577-AE62-6C3E26E5DC52}" type="presParOf" srcId="{CE4E0FB1-5FC6-49B0-8166-A43A965551F3}" destId="{C431ED3B-3A52-41B9-8358-F8AE9484353D}" srcOrd="2" destOrd="0" presId="urn:microsoft.com/office/officeart/2018/2/layout/IconVerticalSolidList"/>
    <dgm:cxn modelId="{F12D3122-1E53-483F-BF56-133113E54203}" type="presParOf" srcId="{C431ED3B-3A52-41B9-8358-F8AE9484353D}" destId="{849093A8-528D-4C3C-8D99-A146855401F2}" srcOrd="0" destOrd="0" presId="urn:microsoft.com/office/officeart/2018/2/layout/IconVerticalSolidList"/>
    <dgm:cxn modelId="{80FE630E-F23B-411A-A28D-807BE314BF9C}" type="presParOf" srcId="{C431ED3B-3A52-41B9-8358-F8AE9484353D}" destId="{FCCEF0D7-57E9-4312-AC3C-122B00BBD21E}" srcOrd="1" destOrd="0" presId="urn:microsoft.com/office/officeart/2018/2/layout/IconVerticalSolidList"/>
    <dgm:cxn modelId="{565CCDA7-03A2-490C-B1FC-17892EA596D5}" type="presParOf" srcId="{C431ED3B-3A52-41B9-8358-F8AE9484353D}" destId="{80EC7D16-0123-4AA2-8B14-9E2E0A0816AD}" srcOrd="2" destOrd="0" presId="urn:microsoft.com/office/officeart/2018/2/layout/IconVerticalSolidList"/>
    <dgm:cxn modelId="{234AE158-28B5-4C37-86A6-8C0BB6460010}" type="presParOf" srcId="{C431ED3B-3A52-41B9-8358-F8AE9484353D}" destId="{91AD090E-6ABA-41BD-BD5C-E21A93D3D0C1}" srcOrd="3" destOrd="0" presId="urn:microsoft.com/office/officeart/2018/2/layout/IconVerticalSolidList"/>
    <dgm:cxn modelId="{E9CA1008-8376-49A3-BDC6-26682313C5A7}" type="presParOf" srcId="{CE4E0FB1-5FC6-49B0-8166-A43A965551F3}" destId="{7595B3F5-5A03-4A41-AD08-69E735CC5120}" srcOrd="3" destOrd="0" presId="urn:microsoft.com/office/officeart/2018/2/layout/IconVerticalSolidList"/>
    <dgm:cxn modelId="{AA00DD76-BFE3-4A30-B284-B570DA92A64F}" type="presParOf" srcId="{CE4E0FB1-5FC6-49B0-8166-A43A965551F3}" destId="{3F013119-34F6-41AB-845E-9F291D94BECB}" srcOrd="4" destOrd="0" presId="urn:microsoft.com/office/officeart/2018/2/layout/IconVerticalSolidList"/>
    <dgm:cxn modelId="{55134A31-CB67-4462-A03F-53854AAB79D8}" type="presParOf" srcId="{3F013119-34F6-41AB-845E-9F291D94BECB}" destId="{3511FB19-D929-4673-B24C-94210C72B675}" srcOrd="0" destOrd="0" presId="urn:microsoft.com/office/officeart/2018/2/layout/IconVerticalSolidList"/>
    <dgm:cxn modelId="{7ED5C4C1-0A52-47E3-B3B5-41187300222E}" type="presParOf" srcId="{3F013119-34F6-41AB-845E-9F291D94BECB}" destId="{79ED3720-D5DA-4273-BCC7-B9C16602EF5A}" srcOrd="1" destOrd="0" presId="urn:microsoft.com/office/officeart/2018/2/layout/IconVerticalSolidList"/>
    <dgm:cxn modelId="{D6011121-2AB1-483E-AB79-1F24B7FF7A8F}" type="presParOf" srcId="{3F013119-34F6-41AB-845E-9F291D94BECB}" destId="{EC3BE1D7-7D65-4EC0-A312-CC4D6CD15049}" srcOrd="2" destOrd="0" presId="urn:microsoft.com/office/officeart/2018/2/layout/IconVerticalSolidList"/>
    <dgm:cxn modelId="{40AA0874-59FE-4FAB-B3AD-7B144BC9C371}" type="presParOf" srcId="{3F013119-34F6-41AB-845E-9F291D94BECB}" destId="{1B9DA4E0-06BD-4572-B659-DD535303B3EE}" srcOrd="3" destOrd="0" presId="urn:microsoft.com/office/officeart/2018/2/layout/IconVerticalSolidList"/>
    <dgm:cxn modelId="{28FB3109-9142-4CE8-9657-0346241E6020}" type="presParOf" srcId="{CE4E0FB1-5FC6-49B0-8166-A43A965551F3}" destId="{02F4632E-A206-4FCF-9AD6-B03709F53DC2}" srcOrd="5" destOrd="0" presId="urn:microsoft.com/office/officeart/2018/2/layout/IconVerticalSolidList"/>
    <dgm:cxn modelId="{35BCC165-9AEC-4FC0-942C-9ADB3DF1B644}" type="presParOf" srcId="{CE4E0FB1-5FC6-49B0-8166-A43A965551F3}" destId="{2A5C1094-F253-431A-A101-B88F3517A636}" srcOrd="6" destOrd="0" presId="urn:microsoft.com/office/officeart/2018/2/layout/IconVerticalSolidList"/>
    <dgm:cxn modelId="{28D28AF6-5818-4B7C-A509-FD5C34A7A8A3}" type="presParOf" srcId="{2A5C1094-F253-431A-A101-B88F3517A636}" destId="{90BE028B-719F-440A-B272-CA5026FECC1C}" srcOrd="0" destOrd="0" presId="urn:microsoft.com/office/officeart/2018/2/layout/IconVerticalSolidList"/>
    <dgm:cxn modelId="{834FCCAA-0AB9-4A22-AB7C-7AFECDAC47AA}" type="presParOf" srcId="{2A5C1094-F253-431A-A101-B88F3517A636}" destId="{55FD9C51-E419-40F9-ADE3-C5F110EFB091}" srcOrd="1" destOrd="0" presId="urn:microsoft.com/office/officeart/2018/2/layout/IconVerticalSolidList"/>
    <dgm:cxn modelId="{304FF057-6968-4EE6-ADDD-FC1A40CD8766}" type="presParOf" srcId="{2A5C1094-F253-431A-A101-B88F3517A636}" destId="{35E526E4-65A7-4C78-8254-B58EB640384A}" srcOrd="2" destOrd="0" presId="urn:microsoft.com/office/officeart/2018/2/layout/IconVerticalSolidList"/>
    <dgm:cxn modelId="{D1425156-6C09-4E11-9AEA-3199D885FC96}" type="presParOf" srcId="{2A5C1094-F253-431A-A101-B88F3517A636}" destId="{B1D491D9-D3BB-421B-ACAF-053C547895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ACE55-2FC6-450B-85FC-BC018F4DC0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E2D1A-113A-4FE0-A463-830AB7C37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Technologies to be used (e.g. programming languages, frameworks, hardware)</a:t>
          </a:r>
        </a:p>
      </dgm:t>
    </dgm:pt>
    <dgm:pt modelId="{2B9272F8-5BF2-42BC-9352-198E48228C55}" type="parTrans" cxnId="{B8D48B89-0406-440D-9175-6AC4338A983D}">
      <dgm:prSet/>
      <dgm:spPr/>
      <dgm:t>
        <a:bodyPr/>
        <a:lstStyle/>
        <a:p>
          <a:endParaRPr lang="en-US"/>
        </a:p>
      </dgm:t>
    </dgm:pt>
    <dgm:pt modelId="{18B0FF72-1927-4E21-ABB1-8BD1D0DAFE6F}" type="sibTrans" cxnId="{B8D48B89-0406-440D-9175-6AC4338A983D}">
      <dgm:prSet/>
      <dgm:spPr/>
      <dgm:t>
        <a:bodyPr/>
        <a:lstStyle/>
        <a:p>
          <a:endParaRPr lang="en-US"/>
        </a:p>
      </dgm:t>
    </dgm:pt>
    <dgm:pt modelId="{8C62C91D-85DC-422D-80FD-3CB183721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 and process for implementation (Flow Charts/Images/ working prototype)</a:t>
          </a:r>
        </a:p>
      </dgm:t>
    </dgm:pt>
    <dgm:pt modelId="{6360E940-C2D3-4D65-BE92-A0620F276691}" type="parTrans" cxnId="{B7A77DB4-CC14-4700-8C74-306FA45AEAD3}">
      <dgm:prSet/>
      <dgm:spPr/>
      <dgm:t>
        <a:bodyPr/>
        <a:lstStyle/>
        <a:p>
          <a:endParaRPr lang="en-US"/>
        </a:p>
      </dgm:t>
    </dgm:pt>
    <dgm:pt modelId="{7922BD08-BA77-4BED-8918-EFC4790E229C}" type="sibTrans" cxnId="{B7A77DB4-CC14-4700-8C74-306FA45AEAD3}">
      <dgm:prSet/>
      <dgm:spPr/>
      <dgm:t>
        <a:bodyPr/>
        <a:lstStyle/>
        <a:p>
          <a:endParaRPr lang="en-US"/>
        </a:p>
      </dgm:t>
    </dgm:pt>
    <dgm:pt modelId="{EB633E4D-446D-4BDA-BB53-F20F4F4F250E}" type="pres">
      <dgm:prSet presAssocID="{651ACE55-2FC6-450B-85FC-BC018F4DC020}" presName="root" presStyleCnt="0">
        <dgm:presLayoutVars>
          <dgm:dir/>
          <dgm:resizeHandles val="exact"/>
        </dgm:presLayoutVars>
      </dgm:prSet>
      <dgm:spPr/>
    </dgm:pt>
    <dgm:pt modelId="{2D332085-8176-4767-B045-F9A731EA4931}" type="pres">
      <dgm:prSet presAssocID="{7E8E2D1A-113A-4FE0-A463-830AB7C371FE}" presName="compNode" presStyleCnt="0"/>
      <dgm:spPr/>
    </dgm:pt>
    <dgm:pt modelId="{234793F4-CC1D-4451-A9F7-763843AB69E1}" type="pres">
      <dgm:prSet presAssocID="{7E8E2D1A-113A-4FE0-A463-830AB7C371FE}" presName="bgRect" presStyleLbl="bgShp" presStyleIdx="0" presStyleCnt="2"/>
      <dgm:spPr/>
    </dgm:pt>
    <dgm:pt modelId="{9B908A32-5F6E-463E-B52F-66DEF4DE7807}" type="pres">
      <dgm:prSet presAssocID="{7E8E2D1A-113A-4FE0-A463-830AB7C371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DB76FA9-4EEB-4EFC-8AE0-8D275B31DC83}" type="pres">
      <dgm:prSet presAssocID="{7E8E2D1A-113A-4FE0-A463-830AB7C371FE}" presName="spaceRect" presStyleCnt="0"/>
      <dgm:spPr/>
    </dgm:pt>
    <dgm:pt modelId="{AB329D1A-8976-4F48-AAC7-D8AC705DFD71}" type="pres">
      <dgm:prSet presAssocID="{7E8E2D1A-113A-4FE0-A463-830AB7C371FE}" presName="parTx" presStyleLbl="revTx" presStyleIdx="0" presStyleCnt="2">
        <dgm:presLayoutVars>
          <dgm:chMax val="0"/>
          <dgm:chPref val="0"/>
        </dgm:presLayoutVars>
      </dgm:prSet>
      <dgm:spPr/>
    </dgm:pt>
    <dgm:pt modelId="{DACF589A-24D6-43D3-8842-CAB313171607}" type="pres">
      <dgm:prSet presAssocID="{18B0FF72-1927-4E21-ABB1-8BD1D0DAFE6F}" presName="sibTrans" presStyleCnt="0"/>
      <dgm:spPr/>
    </dgm:pt>
    <dgm:pt modelId="{7CDDEFD4-BFFA-45E8-B08D-A8DB0A8BB61B}" type="pres">
      <dgm:prSet presAssocID="{8C62C91D-85DC-422D-80FD-3CB183721108}" presName="compNode" presStyleCnt="0"/>
      <dgm:spPr/>
    </dgm:pt>
    <dgm:pt modelId="{9DDF7928-4FA8-4752-8246-686D7FD8D4F8}" type="pres">
      <dgm:prSet presAssocID="{8C62C91D-85DC-422D-80FD-3CB183721108}" presName="bgRect" presStyleLbl="bgShp" presStyleIdx="1" presStyleCnt="2"/>
      <dgm:spPr/>
    </dgm:pt>
    <dgm:pt modelId="{466F7CD8-4FD1-4B89-AB33-E86D64BA06BA}" type="pres">
      <dgm:prSet presAssocID="{8C62C91D-85DC-422D-80FD-3CB1837211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76DB014-BAF1-48D1-9507-D5FEA7B5D281}" type="pres">
      <dgm:prSet presAssocID="{8C62C91D-85DC-422D-80FD-3CB183721108}" presName="spaceRect" presStyleCnt="0"/>
      <dgm:spPr/>
    </dgm:pt>
    <dgm:pt modelId="{1099C2A3-BCDA-430C-A8F3-DDF7095B95C0}" type="pres">
      <dgm:prSet presAssocID="{8C62C91D-85DC-422D-80FD-3CB18372110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FEE526-D2BB-4A87-96DD-3328A0137AAD}" type="presOf" srcId="{8C62C91D-85DC-422D-80FD-3CB183721108}" destId="{1099C2A3-BCDA-430C-A8F3-DDF7095B95C0}" srcOrd="0" destOrd="0" presId="urn:microsoft.com/office/officeart/2018/2/layout/IconVerticalSolidList"/>
    <dgm:cxn modelId="{B8D48B89-0406-440D-9175-6AC4338A983D}" srcId="{651ACE55-2FC6-450B-85FC-BC018F4DC020}" destId="{7E8E2D1A-113A-4FE0-A463-830AB7C371FE}" srcOrd="0" destOrd="0" parTransId="{2B9272F8-5BF2-42BC-9352-198E48228C55}" sibTransId="{18B0FF72-1927-4E21-ABB1-8BD1D0DAFE6F}"/>
    <dgm:cxn modelId="{C9A7B491-DEDA-4023-B428-36ADF91CFB86}" type="presOf" srcId="{651ACE55-2FC6-450B-85FC-BC018F4DC020}" destId="{EB633E4D-446D-4BDA-BB53-F20F4F4F250E}" srcOrd="0" destOrd="0" presId="urn:microsoft.com/office/officeart/2018/2/layout/IconVerticalSolidList"/>
    <dgm:cxn modelId="{B7A77DB4-CC14-4700-8C74-306FA45AEAD3}" srcId="{651ACE55-2FC6-450B-85FC-BC018F4DC020}" destId="{8C62C91D-85DC-422D-80FD-3CB183721108}" srcOrd="1" destOrd="0" parTransId="{6360E940-C2D3-4D65-BE92-A0620F276691}" sibTransId="{7922BD08-BA77-4BED-8918-EFC4790E229C}"/>
    <dgm:cxn modelId="{316D71BF-040F-4D72-8F0F-1CAB1233D4DA}" type="presOf" srcId="{7E8E2D1A-113A-4FE0-A463-830AB7C371FE}" destId="{AB329D1A-8976-4F48-AAC7-D8AC705DFD71}" srcOrd="0" destOrd="0" presId="urn:microsoft.com/office/officeart/2018/2/layout/IconVerticalSolidList"/>
    <dgm:cxn modelId="{025E02AE-1528-45A9-935D-21151AB4FE4A}" type="presParOf" srcId="{EB633E4D-446D-4BDA-BB53-F20F4F4F250E}" destId="{2D332085-8176-4767-B045-F9A731EA4931}" srcOrd="0" destOrd="0" presId="urn:microsoft.com/office/officeart/2018/2/layout/IconVerticalSolidList"/>
    <dgm:cxn modelId="{24AEF1B7-B9C9-4ECE-8F43-CD5650503F83}" type="presParOf" srcId="{2D332085-8176-4767-B045-F9A731EA4931}" destId="{234793F4-CC1D-4451-A9F7-763843AB69E1}" srcOrd="0" destOrd="0" presId="urn:microsoft.com/office/officeart/2018/2/layout/IconVerticalSolidList"/>
    <dgm:cxn modelId="{8F4C6CBE-98F9-4B11-9BAA-11D3405CE969}" type="presParOf" srcId="{2D332085-8176-4767-B045-F9A731EA4931}" destId="{9B908A32-5F6E-463E-B52F-66DEF4DE7807}" srcOrd="1" destOrd="0" presId="urn:microsoft.com/office/officeart/2018/2/layout/IconVerticalSolidList"/>
    <dgm:cxn modelId="{568273ED-19A1-4188-B6AE-442D879B84D4}" type="presParOf" srcId="{2D332085-8176-4767-B045-F9A731EA4931}" destId="{FDB76FA9-4EEB-4EFC-8AE0-8D275B31DC83}" srcOrd="2" destOrd="0" presId="urn:microsoft.com/office/officeart/2018/2/layout/IconVerticalSolidList"/>
    <dgm:cxn modelId="{ED5886C8-4BDB-4250-8391-E2D9BEA4A6CE}" type="presParOf" srcId="{2D332085-8176-4767-B045-F9A731EA4931}" destId="{AB329D1A-8976-4F48-AAC7-D8AC705DFD71}" srcOrd="3" destOrd="0" presId="urn:microsoft.com/office/officeart/2018/2/layout/IconVerticalSolidList"/>
    <dgm:cxn modelId="{13A75466-7C94-48FA-A2AD-71B78AA00584}" type="presParOf" srcId="{EB633E4D-446D-4BDA-BB53-F20F4F4F250E}" destId="{DACF589A-24D6-43D3-8842-CAB313171607}" srcOrd="1" destOrd="0" presId="urn:microsoft.com/office/officeart/2018/2/layout/IconVerticalSolidList"/>
    <dgm:cxn modelId="{EF463C2A-3172-4391-A351-C52429F673FD}" type="presParOf" srcId="{EB633E4D-446D-4BDA-BB53-F20F4F4F250E}" destId="{7CDDEFD4-BFFA-45E8-B08D-A8DB0A8BB61B}" srcOrd="2" destOrd="0" presId="urn:microsoft.com/office/officeart/2018/2/layout/IconVerticalSolidList"/>
    <dgm:cxn modelId="{88E9EC00-D8BB-4199-99B7-1F587550D3E2}" type="presParOf" srcId="{7CDDEFD4-BFFA-45E8-B08D-A8DB0A8BB61B}" destId="{9DDF7928-4FA8-4752-8246-686D7FD8D4F8}" srcOrd="0" destOrd="0" presId="urn:microsoft.com/office/officeart/2018/2/layout/IconVerticalSolidList"/>
    <dgm:cxn modelId="{56A6A7D9-AE70-4DAF-BECD-D1C386FD34F5}" type="presParOf" srcId="{7CDDEFD4-BFFA-45E8-B08D-A8DB0A8BB61B}" destId="{466F7CD8-4FD1-4B89-AB33-E86D64BA06BA}" srcOrd="1" destOrd="0" presId="urn:microsoft.com/office/officeart/2018/2/layout/IconVerticalSolidList"/>
    <dgm:cxn modelId="{7B5723B1-B97C-415F-A96F-6081F44C30B0}" type="presParOf" srcId="{7CDDEFD4-BFFA-45E8-B08D-A8DB0A8BB61B}" destId="{076DB014-BAF1-48D1-9507-D5FEA7B5D281}" srcOrd="2" destOrd="0" presId="urn:microsoft.com/office/officeart/2018/2/layout/IconVerticalSolidList"/>
    <dgm:cxn modelId="{5C2B01DB-3807-444E-AD40-6F9BB93E3ED8}" type="presParOf" srcId="{7CDDEFD4-BFFA-45E8-B08D-A8DB0A8BB61B}" destId="{1099C2A3-BCDA-430C-A8F3-DDF7095B95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7C8EF-E9DB-4086-B9D8-DF95E48D2124}">
      <dsp:nvSpPr>
        <dsp:cNvPr id="0" name=""/>
        <dsp:cNvSpPr/>
      </dsp:nvSpPr>
      <dsp:spPr>
        <a:xfrm>
          <a:off x="0" y="1034"/>
          <a:ext cx="12191999" cy="524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FF314-DB9B-49C6-9DF2-C08083CBF605}">
      <dsp:nvSpPr>
        <dsp:cNvPr id="0" name=""/>
        <dsp:cNvSpPr/>
      </dsp:nvSpPr>
      <dsp:spPr>
        <a:xfrm>
          <a:off x="158632" y="119025"/>
          <a:ext cx="288422" cy="288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16087-C8F8-4721-8D5B-1777EE664E24}">
      <dsp:nvSpPr>
        <dsp:cNvPr id="0" name=""/>
        <dsp:cNvSpPr/>
      </dsp:nvSpPr>
      <dsp:spPr>
        <a:xfrm>
          <a:off x="605687" y="1034"/>
          <a:ext cx="11586311" cy="52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99" tIns="55499" rIns="55499" bIns="554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Proposed Solution (Describe your Idea/Solution/Prototype)</a:t>
          </a:r>
          <a:endParaRPr lang="en-US" sz="2200" kern="1200"/>
        </a:p>
      </dsp:txBody>
      <dsp:txXfrm>
        <a:off x="605687" y="1034"/>
        <a:ext cx="11586311" cy="524404"/>
      </dsp:txXfrm>
    </dsp:sp>
    <dsp:sp modelId="{849093A8-528D-4C3C-8D99-A146855401F2}">
      <dsp:nvSpPr>
        <dsp:cNvPr id="0" name=""/>
        <dsp:cNvSpPr/>
      </dsp:nvSpPr>
      <dsp:spPr>
        <a:xfrm>
          <a:off x="0" y="656540"/>
          <a:ext cx="12191999" cy="524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EF0D7-57E9-4312-AC3C-122B00BBD21E}">
      <dsp:nvSpPr>
        <dsp:cNvPr id="0" name=""/>
        <dsp:cNvSpPr/>
      </dsp:nvSpPr>
      <dsp:spPr>
        <a:xfrm>
          <a:off x="158632" y="774531"/>
          <a:ext cx="288422" cy="288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D090E-6ABA-41BD-BD5C-E21A93D3D0C1}">
      <dsp:nvSpPr>
        <dsp:cNvPr id="0" name=""/>
        <dsp:cNvSpPr/>
      </dsp:nvSpPr>
      <dsp:spPr>
        <a:xfrm>
          <a:off x="605687" y="656540"/>
          <a:ext cx="11586311" cy="52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99" tIns="55499" rIns="55499" bIns="554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Detailed explanation of the proposed solution</a:t>
          </a:r>
        </a:p>
      </dsp:txBody>
      <dsp:txXfrm>
        <a:off x="605687" y="656540"/>
        <a:ext cx="11586311" cy="524404"/>
      </dsp:txXfrm>
    </dsp:sp>
    <dsp:sp modelId="{3511FB19-D929-4673-B24C-94210C72B675}">
      <dsp:nvSpPr>
        <dsp:cNvPr id="0" name=""/>
        <dsp:cNvSpPr/>
      </dsp:nvSpPr>
      <dsp:spPr>
        <a:xfrm>
          <a:off x="0" y="1312045"/>
          <a:ext cx="12191999" cy="524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D3720-D5DA-4273-BCC7-B9C16602EF5A}">
      <dsp:nvSpPr>
        <dsp:cNvPr id="0" name=""/>
        <dsp:cNvSpPr/>
      </dsp:nvSpPr>
      <dsp:spPr>
        <a:xfrm>
          <a:off x="158632" y="1430036"/>
          <a:ext cx="288422" cy="288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DA4E0-06BD-4572-B659-DD535303B3EE}">
      <dsp:nvSpPr>
        <dsp:cNvPr id="0" name=""/>
        <dsp:cNvSpPr/>
      </dsp:nvSpPr>
      <dsp:spPr>
        <a:xfrm>
          <a:off x="605687" y="1312045"/>
          <a:ext cx="11586311" cy="52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99" tIns="55499" rIns="55499" bIns="554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it addresses the problem</a:t>
          </a:r>
        </a:p>
      </dsp:txBody>
      <dsp:txXfrm>
        <a:off x="605687" y="1312045"/>
        <a:ext cx="11586311" cy="524404"/>
      </dsp:txXfrm>
    </dsp:sp>
    <dsp:sp modelId="{90BE028B-719F-440A-B272-CA5026FECC1C}">
      <dsp:nvSpPr>
        <dsp:cNvPr id="0" name=""/>
        <dsp:cNvSpPr/>
      </dsp:nvSpPr>
      <dsp:spPr>
        <a:xfrm>
          <a:off x="0" y="1967550"/>
          <a:ext cx="12191999" cy="524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D9C51-E419-40F9-ADE3-C5F110EFB091}">
      <dsp:nvSpPr>
        <dsp:cNvPr id="0" name=""/>
        <dsp:cNvSpPr/>
      </dsp:nvSpPr>
      <dsp:spPr>
        <a:xfrm>
          <a:off x="158632" y="2085541"/>
          <a:ext cx="288422" cy="288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491D9-D3BB-421B-ACAF-053C547895C6}">
      <dsp:nvSpPr>
        <dsp:cNvPr id="0" name=""/>
        <dsp:cNvSpPr/>
      </dsp:nvSpPr>
      <dsp:spPr>
        <a:xfrm>
          <a:off x="605687" y="1967550"/>
          <a:ext cx="11586311" cy="524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99" tIns="55499" rIns="55499" bIns="554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Innovation and uniqueness of the solution </a:t>
          </a:r>
        </a:p>
      </dsp:txBody>
      <dsp:txXfrm>
        <a:off x="605687" y="1967550"/>
        <a:ext cx="11586311" cy="524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793F4-CC1D-4451-A9F7-763843AB69E1}">
      <dsp:nvSpPr>
        <dsp:cNvPr id="0" name=""/>
        <dsp:cNvSpPr/>
      </dsp:nvSpPr>
      <dsp:spPr>
        <a:xfrm>
          <a:off x="0" y="295080"/>
          <a:ext cx="9385300" cy="544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08A32-5F6E-463E-B52F-66DEF4DE7807}">
      <dsp:nvSpPr>
        <dsp:cNvPr id="0" name=""/>
        <dsp:cNvSpPr/>
      </dsp:nvSpPr>
      <dsp:spPr>
        <a:xfrm>
          <a:off x="164791" y="417652"/>
          <a:ext cx="299620" cy="299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29D1A-8976-4F48-AAC7-D8AC705DFD71}">
      <dsp:nvSpPr>
        <dsp:cNvPr id="0" name=""/>
        <dsp:cNvSpPr/>
      </dsp:nvSpPr>
      <dsp:spPr>
        <a:xfrm>
          <a:off x="629203" y="295080"/>
          <a:ext cx="8756096" cy="54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" tIns="57654" rIns="57654" bIns="57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Technologies to be used (e.g. programming languages, frameworks, hardware)</a:t>
          </a:r>
        </a:p>
      </dsp:txBody>
      <dsp:txXfrm>
        <a:off x="629203" y="295080"/>
        <a:ext cx="8756096" cy="544764"/>
      </dsp:txXfrm>
    </dsp:sp>
    <dsp:sp modelId="{9DDF7928-4FA8-4752-8246-686D7FD8D4F8}">
      <dsp:nvSpPr>
        <dsp:cNvPr id="0" name=""/>
        <dsp:cNvSpPr/>
      </dsp:nvSpPr>
      <dsp:spPr>
        <a:xfrm>
          <a:off x="0" y="976036"/>
          <a:ext cx="9385300" cy="544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F7CD8-4FD1-4B89-AB33-E86D64BA06BA}">
      <dsp:nvSpPr>
        <dsp:cNvPr id="0" name=""/>
        <dsp:cNvSpPr/>
      </dsp:nvSpPr>
      <dsp:spPr>
        <a:xfrm>
          <a:off x="164791" y="1098608"/>
          <a:ext cx="299620" cy="299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9C2A3-BCDA-430C-A8F3-DDF7095B95C0}">
      <dsp:nvSpPr>
        <dsp:cNvPr id="0" name=""/>
        <dsp:cNvSpPr/>
      </dsp:nvSpPr>
      <dsp:spPr>
        <a:xfrm>
          <a:off x="629203" y="976036"/>
          <a:ext cx="8756096" cy="54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" tIns="57654" rIns="57654" bIns="57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Methodology and process for implementation (Flow Charts/Images/ working prototype)</a:t>
          </a:r>
        </a:p>
      </dsp:txBody>
      <dsp:txXfrm>
        <a:off x="629203" y="976036"/>
        <a:ext cx="8756096" cy="544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A2412F5-47F9-4248-B6AB-4F1DE39630CC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50DCCE-C66A-4E9F-859E-D87E8EA2A7D0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3BA53D-B5DA-43AF-BFA0-C66D1B334DA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070692-7FA6-40B3-A0B9-2B4223A04591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1C4F24-D6F5-4CE5-99B5-6DB11016E5A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0ABF353-EE63-4AC1-B116-87ED8C1FE9B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EA04823-B7AB-41FC-ACD5-B7CA44B1220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C9E6EB5-FCBC-480D-A143-B8DDCA687667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2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320" cy="63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320" cy="3950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480" cy="63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480" cy="3950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EFD419-C2F3-4964-9B0B-9A386CB56506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15D4B4-7DA2-43DC-AC8F-994C61679EA5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400" cy="116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4800" cy="5852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400" cy="4690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DB8897-0015-4B11-AB56-7FEE9BF86BF0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2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480" cy="56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4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480" cy="804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9B7DE6-4417-40CC-9396-82CDDAA6D7A6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60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14B50E3-5236-45B3-A4DA-C4144DF47F08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481A09-3996-4993-9381-363E4BA95C7A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480" cy="58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5840" cy="58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637B857-ACB4-4266-B019-F3E6BF62820F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50A537-3B0F-40ED-95EB-C4944CEE50B3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600" cy="136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600" cy="1499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F0C8272-C3BA-4E0B-A6D3-58126D3773D9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16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16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radeGothic"/>
                <a:ea typeface="ＭＳ Ｐゴシック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2E2C2DF-0D39-45FE-9899-CFA6F8D4E041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65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880" cy="5154120"/>
          </a:xfrm>
          <a:custGeom>
            <a:avLst/>
            <a:gdLst>
              <a:gd name="textAreaLeft" fmla="*/ 0 w 4637880"/>
              <a:gd name="textAreaRight" fmla="*/ 4638600 w 4637880"/>
              <a:gd name="textAreaTop" fmla="*/ 0 h 5154120"/>
              <a:gd name="textAreaBottom" fmla="*/ 5154840 h 5154120"/>
            </a:gdLst>
            <a:ah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655640" y="648720"/>
            <a:ext cx="853380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TITLE PAGE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811800" y="-389520"/>
            <a:ext cx="10362600" cy="20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000" strike="noStrike" u="none">
                <a:solidFill>
                  <a:schemeClr val="dk2"/>
                </a:solidFill>
                <a:effectLst/>
                <a:uFillTx/>
                <a:latin typeface="Garamond"/>
                <a:ea typeface="ＭＳ Ｐゴシック"/>
              </a:rPr>
              <a:t>SIT HACK A VERSE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9"/>
          <p:cNvSpPr/>
          <p:nvPr/>
        </p:nvSpPr>
        <p:spPr>
          <a:xfrm>
            <a:off x="331200" y="2076480"/>
            <a:ext cx="812664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Problem Statement ID – </a:t>
            </a:r>
            <a:r>
              <a:rPr b="1" i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SIT_CES_HV_2025_09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Problem Statement Title- </a:t>
            </a:r>
            <a:r>
              <a:rPr b="1" i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Fake News Detection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Theme- Digital Governance and Cyber Security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Team ID-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Team Name (Registered on portal): Parmanu Shakti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Picture 2" descr="A red circle with black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132840" y="7920"/>
            <a:ext cx="1589040" cy="12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Picture 6" descr="A yellow robot with white text&#10;&#10;AI-generated content may be incorrect."/>
          <p:cNvPicPr/>
          <p:nvPr/>
        </p:nvPicPr>
        <p:blipFill>
          <a:blip r:embed="rId2"/>
          <a:stretch/>
        </p:blipFill>
        <p:spPr>
          <a:xfrm>
            <a:off x="10869120" y="-32040"/>
            <a:ext cx="1269000" cy="126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TextBox 17"/>
          <p:cNvSpPr/>
          <p:nvPr/>
        </p:nvSpPr>
        <p:spPr>
          <a:xfrm>
            <a:off x="5284440" y="4456800"/>
            <a:ext cx="60951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  <a:ea typeface="ＭＳ Ｐゴシック"/>
            </a:endParaRPr>
          </a:p>
        </p:txBody>
      </p:sp>
      <p:pic>
        <p:nvPicPr>
          <p:cNvPr id="72" name="Picture 5" descr="A light bulb with gears and text&#10;&#10;AI-generated content may be incorrect."/>
          <p:cNvPicPr/>
          <p:nvPr/>
        </p:nvPicPr>
        <p:blipFill>
          <a:blip r:embed="rId3">
            <a:alphaModFix amt="35000"/>
          </a:blip>
          <a:stretch/>
        </p:blipFill>
        <p:spPr>
          <a:xfrm>
            <a:off x="5697360" y="1126440"/>
            <a:ext cx="5268960" cy="526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4880" y="2340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IDEA TITLE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3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8F1DA4E-82CE-478B-AAA1-998D136E3AA7}" type="slidenum">
              <a:rPr b="1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38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rPr>
              <a:t>@SIT HACKAVERSE IDEA PPT TEMPLATE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" name="Picture 4" descr="A colorful logo with blu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9658440" y="0"/>
            <a:ext cx="2532600" cy="118080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66344626"/>
              </p:ext>
            </p:extLst>
          </p:nvPr>
        </p:nvGraphicFramePr>
        <p:xfrm>
          <a:off x="0" y="2064960"/>
          <a:ext cx="12191400" cy="249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8" name="" descr=""/>
          <p:cNvPicPr/>
          <p:nvPr/>
        </p:nvPicPr>
        <p:blipFill>
          <a:blip r:embed="rId7"/>
          <a:srcRect l="0" t="0" r="612" b="15"/>
          <a:stretch/>
        </p:blipFill>
        <p:spPr>
          <a:xfrm>
            <a:off x="67680" y="23400"/>
            <a:ext cx="1370160" cy="137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228600" y="1166040"/>
            <a:ext cx="98064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Parmnu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Shakti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TECHNICAL APPROACH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3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6AACB94-DA48-4582-8281-9B92B21C8A3D}" type="slidenum">
              <a:rPr b="1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40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rPr>
              <a:t>@SIT HACKAVERSE IDEA PPT TEMPLATE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" name="Picture 1" descr="A colorful logo with blu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9658440" y="0"/>
            <a:ext cx="2532600" cy="118080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971141089"/>
              </p:ext>
            </p:extLst>
          </p:nvPr>
        </p:nvGraphicFramePr>
        <p:xfrm>
          <a:off x="609480" y="2533680"/>
          <a:ext cx="9384480" cy="181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5" name="" descr=""/>
          <p:cNvPicPr/>
          <p:nvPr/>
        </p:nvPicPr>
        <p:blipFill>
          <a:blip r:embed="rId7"/>
          <a:srcRect l="0" t="0" r="612" b="15"/>
          <a:stretch/>
        </p:blipFill>
        <p:spPr>
          <a:xfrm>
            <a:off x="68040" y="23760"/>
            <a:ext cx="1370160" cy="137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228960" y="1166400"/>
            <a:ext cx="98064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Parmnu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Shakti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FEASIBILITY AND VIABILITY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TextBox 8"/>
          <p:cNvSpPr/>
          <p:nvPr/>
        </p:nvSpPr>
        <p:spPr>
          <a:xfrm>
            <a:off x="609480" y="2533680"/>
            <a:ext cx="9384480" cy="138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ＭＳ Ｐゴシック"/>
              </a:rPr>
              <a:t>Analysis of the feasibility of the idea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ＭＳ Ｐゴシック"/>
              </a:rPr>
              <a:t>Potential challenges and risks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ＭＳ Ｐゴシック"/>
              </a:rPr>
              <a:t>Strategies for overcoming these challenges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F78E20-B423-4A12-963B-63B944ED6854}" type="slidenum"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42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rPr>
              <a:t>@SIT HACKAVERSE IDEA PPT TEMPLATE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" name="Picture 2" descr="A colorful logo with blu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9658440" y="0"/>
            <a:ext cx="2532600" cy="118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rcRect l="0" t="0" r="612" b="15"/>
          <a:stretch/>
        </p:blipFill>
        <p:spPr>
          <a:xfrm>
            <a:off x="68040" y="23760"/>
            <a:ext cx="1370160" cy="137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28960" y="1166400"/>
            <a:ext cx="98064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Parmnu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Shakti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IMPACT AND BENEFITS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8"/>
          <p:cNvSpPr/>
          <p:nvPr/>
        </p:nvSpPr>
        <p:spPr>
          <a:xfrm>
            <a:off x="609480" y="2533680"/>
            <a:ext cx="9384480" cy="138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ＭＳ Ｐゴシック"/>
              </a:rPr>
              <a:t>Potential impact on the target audience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ＭＳ Ｐゴシック"/>
              </a:rPr>
              <a:t>Benefits of the solution (social, economic, environmental, etc.)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4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CBE155-DDBF-49FA-8020-7A6BB7AF5802}" type="slidenum"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44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rPr>
              <a:t>@SIT HACKAVERSE IDEA PPT TEMPLATE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" name="Picture 2" descr="A colorful logo with blu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9658440" y="0"/>
            <a:ext cx="2532600" cy="118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rcRect l="0" t="0" r="612" b="15"/>
          <a:stretch/>
        </p:blipFill>
        <p:spPr>
          <a:xfrm>
            <a:off x="68040" y="23760"/>
            <a:ext cx="1370160" cy="137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228960" y="1166400"/>
            <a:ext cx="98064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Parmnu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Shakti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RESEARCH  AND REFERENCES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609480" y="2795400"/>
            <a:ext cx="9384480" cy="523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ＭＳ Ｐゴシック"/>
              </a:rPr>
              <a:t>Details / Links of the reference and research work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4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BC4213-4E6D-42CD-9DBE-DE6D7E4D940C}" type="slidenum"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ftr" idx="46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rPr>
              <a:t>@SIT HACKAVERSE IDEA PPT TEMPLATE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" name="Picture 2" descr="A colorful logo with blu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9658440" y="0"/>
            <a:ext cx="2532600" cy="118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rcRect l="0" t="0" r="612" b="15"/>
          <a:stretch/>
        </p:blipFill>
        <p:spPr>
          <a:xfrm>
            <a:off x="68040" y="23760"/>
            <a:ext cx="1370160" cy="137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228960" y="1166400"/>
            <a:ext cx="98064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Parmnu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Shakti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sldNum" idx="4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D6AE649-4DDD-4B8A-8EF6-DC895D2D02DD}" type="slidenum"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Round Diagonal Corner Rectangle 2"/>
          <p:cNvSpPr/>
          <p:nvPr/>
        </p:nvSpPr>
        <p:spPr>
          <a:xfrm>
            <a:off x="0" y="1791000"/>
            <a:ext cx="12191400" cy="43185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14" name="Google Shape;100;p3"/>
          <p:cNvSpPr/>
          <p:nvPr/>
        </p:nvSpPr>
        <p:spPr>
          <a:xfrm>
            <a:off x="367920" y="1915560"/>
            <a:ext cx="11764080" cy="40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14440" indent="-514440" algn="just" defTabSz="45720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Kindly keep the maximum slides limit up to six </a:t>
            </a:r>
            <a:r>
              <a:rPr b="1" lang="en-US" sz="1800" strike="noStrike" u="none">
                <a:solidFill>
                  <a:srgbClr val="c00000"/>
                </a:solidFill>
                <a:effectLst/>
                <a:uFillTx/>
                <a:latin typeface="Arial"/>
                <a:ea typeface="Calibri"/>
              </a:rPr>
              <a:t>(6).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( Including the title slide)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Try to avoid paragraphs and post your idea in points /diagrams / Infographics /pictures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Keep your explanation precise and easy to understand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Idea should be unique and novel.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You can only use provided template for making the PPT without changing the idea details pointers (mentioned in previous slides).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You need to save the file in PDF and upload the same on portal. No PPT, Word Doc or any other format will be supported.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349920" algn="just" defTabSz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algn="just" defTabSz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trike="noStrike" u="none">
                <a:solidFill>
                  <a:srgbClr val="c00000"/>
                </a:solidFill>
                <a:effectLst/>
                <a:uFillTx/>
                <a:latin typeface="Arial"/>
                <a:ea typeface="Calibri"/>
              </a:rPr>
              <a:t>Note – Delete this slide (Important Pointers) when you upload the details of your idea on SIT HACKAVERSE portal.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-316080" algn="just" defTabSz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TextBox 3"/>
          <p:cNvSpPr/>
          <p:nvPr/>
        </p:nvSpPr>
        <p:spPr>
          <a:xfrm>
            <a:off x="1890720" y="133920"/>
            <a:ext cx="840996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IMPORTANT INSTRUCTIONS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602280" y="1181880"/>
            <a:ext cx="95569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90000"/>
              </a:lnSpc>
              <a:spcBef>
                <a:spcPts val="1001"/>
              </a:spcBef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Calibri"/>
              </a:rPr>
              <a:t>Please ensure below pointers are met while submitting the Idea PPT: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ftr" idx="48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TradeGothic"/>
              </a:rPr>
              <a:t>@SIT HACKAVERSE IDEA PPT TEMPLATE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" name="Picture 6" descr="A colorful logo with blu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9658440" y="0"/>
            <a:ext cx="2532600" cy="118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Application>LibreOffice/25.2.1.2$Linux_X86_64 LibreOffice_project/520$Build-2</Application>
  <AppVersion>15.0000</AppVersion>
  <Words>338</Words>
  <Paragraphs>59</Paragraphs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en-US</dc:language>
  <cp:lastModifiedBy/>
  <dcterms:modified xsi:type="dcterms:W3CDTF">2025-03-31T16:59:03Z</dcterms:modified>
  <cp:revision>149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