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howGuides="1">
      <p:cViewPr varScale="1">
        <p:scale>
          <a:sx n="65" d="100"/>
          <a:sy n="65" d="100"/>
        </p:scale>
        <p:origin x="2928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32B3-D42F-4487-9F90-662AD0E3FFB7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55E5-943A-4025-AB22-10D4AFD72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082-5106-4C1D-A12D-D97F27EDFBD4}" type="datetimeFigureOut">
              <a:rPr lang="en-GB" smtClean="0"/>
              <a:t>09/02/2019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tiff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F84D0-1206-B84A-A3C1-EBEE286FB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95"/>
            <a:ext cx="6890204" cy="46100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3429000" cy="4572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50000">
                <a:schemeClr val="bg1">
                  <a:alpha val="7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Matthew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34736"/>
            <a:ext cx="6813376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‘We need a getaway that the whole family enjoys’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Key goals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907906"/>
            <a:ext cx="3257006" cy="436342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 not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907906"/>
            <a:ext cx="3276304" cy="436341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Behaviours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List attractions in a easy to find location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Hotels and transportation easy to find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Highlight key restaurants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Emphasize relaxation and fun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Show transportation and hotels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List attractions 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Highlight relaxation</a:t>
            </a:r>
          </a:p>
          <a:p>
            <a:pPr>
              <a:spcAft>
                <a:spcPts val="600"/>
              </a:spcAft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Wants to see the attractions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Tends to stay in local hotels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Rents local cars 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Repeat visitor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Make relaxation the focus point over attractions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Forget about kid friendly activities</a:t>
            </a:r>
          </a:p>
        </p:txBody>
      </p:sp>
    </p:spTree>
    <p:extLst>
      <p:ext uri="{BB962C8B-B14F-4D97-AF65-F5344CB8AC3E}">
        <p14:creationId xmlns:p14="http://schemas.microsoft.com/office/powerpoint/2010/main" val="23744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035-AC55-2A4B-9368-48F23070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7185-8CCB-4B4C-909E-3615F08D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provided </a:t>
            </a:r>
            <a:r>
              <a:rPr lang="en-US"/>
              <a:t>by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Becker, H. A. (n.d.). Family Vacations Have Long-Lasting Impact on Kids' Happiness. Retrieved February 9, 2019, from https://</a:t>
            </a:r>
            <a:r>
              <a:rPr lang="en-US" dirty="0" err="1"/>
              <a:t>www.parents.com</a:t>
            </a:r>
            <a:r>
              <a:rPr lang="en-US" dirty="0"/>
              <a:t>/health/parents-news-now/family-vacations-have-long-lasting-impact-on-kids-happiness/</a:t>
            </a:r>
          </a:p>
        </p:txBody>
      </p:sp>
    </p:spTree>
    <p:extLst>
      <p:ext uri="{BB962C8B-B14F-4D97-AF65-F5344CB8AC3E}">
        <p14:creationId xmlns:p14="http://schemas.microsoft.com/office/powerpoint/2010/main" val="142395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126</Words>
  <Application>Microsoft Macintosh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Resources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Rosales, Gabriel</cp:lastModifiedBy>
  <cp:revision>12</cp:revision>
  <dcterms:created xsi:type="dcterms:W3CDTF">2011-03-27T13:42:18Z</dcterms:created>
  <dcterms:modified xsi:type="dcterms:W3CDTF">2019-02-10T00:11:06Z</dcterms:modified>
</cp:coreProperties>
</file>