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2" r:id="rId6"/>
    <p:sldId id="269" r:id="rId7"/>
    <p:sldId id="259" r:id="rId8"/>
    <p:sldId id="260" r:id="rId9"/>
    <p:sldId id="270" r:id="rId10"/>
    <p:sldId id="271" r:id="rId11"/>
    <p:sldId id="265" r:id="rId12"/>
    <p:sldId id="266" r:id="rId13"/>
    <p:sldId id="272" r:id="rId14"/>
    <p:sldId id="273" r:id="rId15"/>
    <p:sldId id="276" r:id="rId16"/>
    <p:sldId id="274" r:id="rId17"/>
    <p:sldId id="275" r:id="rId18"/>
    <p:sldId id="26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CCF7-24F5-4954-9206-0F27343A7004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F0EB9-CC47-4AD6-B26F-35737531D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61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Wofür ist die Folie? Bzw. was soll </a:t>
            </a:r>
            <a:r>
              <a:rPr lang="de-DE"/>
              <a:t>sie aussagen?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F0EB9-CC47-4AD6-B26F-35737531DE2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7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 gebaut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Arduino: 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Arduino: 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Anforderungen – </a:t>
            </a:r>
            <a:r>
              <a:rPr lang="de-DE" dirty="0" err="1"/>
              <a:t>Leap</a:t>
            </a:r>
            <a:r>
              <a:rPr lang="de-DE" dirty="0"/>
              <a:t> Motion: Was es tun soll.</a:t>
            </a:r>
          </a:p>
          <a:p>
            <a:endParaRPr lang="de-DE" dirty="0"/>
          </a:p>
          <a:p>
            <a:r>
              <a:rPr lang="de-DE" dirty="0"/>
              <a:t>Funktion um ausgestreckte Finger zu erkenn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API</a:t>
            </a:r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und öffnen/schließen Dachfenster</a:t>
            </a:r>
          </a:p>
          <a:p>
            <a:pPr lvl="1"/>
            <a:r>
              <a:rPr lang="de-DE" dirty="0"/>
              <a:t>Frameweises Abspeichern und vergleichen</a:t>
            </a:r>
          </a:p>
          <a:p>
            <a:pPr lvl="1"/>
            <a:endParaRPr lang="de-DE" dirty="0"/>
          </a:p>
          <a:p>
            <a:r>
              <a:rPr lang="de-DE" dirty="0"/>
              <a:t>Beide geben „</a:t>
            </a:r>
            <a:r>
              <a:rPr lang="de-DE" dirty="0" err="1"/>
              <a:t>true</a:t>
            </a:r>
            <a:r>
              <a:rPr lang="de-DE" dirty="0"/>
              <a:t>“ zurück, wenn die Gesten gemacht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r>
              <a:rPr lang="de-DE" dirty="0"/>
              <a:t>Alle Anderen Bausteine auch nachgebaut und eigesetzt</a:t>
            </a:r>
          </a:p>
          <a:p>
            <a:r>
              <a:rPr lang="de-DE" dirty="0"/>
              <a:t>Texturieren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4B2F-0948-41F3-B1CC-5FD9C62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D6A3-5DED-4DA6-8996-F106D638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meisten Sachen lassen sich mit „</a:t>
            </a:r>
            <a:r>
              <a:rPr lang="de-DE" dirty="0" err="1"/>
              <a:t>true</a:t>
            </a:r>
            <a:r>
              <a:rPr lang="de-DE" dirty="0"/>
              <a:t>“ und „</a:t>
            </a:r>
            <a:r>
              <a:rPr lang="de-DE" dirty="0" err="1"/>
              <a:t>false</a:t>
            </a:r>
            <a:r>
              <a:rPr lang="de-DE" dirty="0"/>
              <a:t>“ aktivieren und deaktivieren</a:t>
            </a:r>
          </a:p>
          <a:p>
            <a:r>
              <a:rPr lang="de-DE" dirty="0"/>
              <a:t>Alles logisch miteinander Verbunden</a:t>
            </a:r>
          </a:p>
        </p:txBody>
      </p:sp>
    </p:spTree>
    <p:extLst>
      <p:ext uri="{BB962C8B-B14F-4D97-AF65-F5344CB8AC3E}">
        <p14:creationId xmlns:p14="http://schemas.microsoft.com/office/powerpoint/2010/main" val="125903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</a:t>
            </a:r>
            <a:r>
              <a:rPr lang="de-DE" dirty="0" err="1"/>
              <a:t>verbaubar</a:t>
            </a:r>
            <a:r>
              <a:rPr lang="de-DE" dirty="0"/>
              <a:t> und Änderungen leicht umsetzbar</a:t>
            </a:r>
          </a:p>
          <a:p>
            <a:pPr lvl="1"/>
            <a:r>
              <a:rPr lang="de-DE" dirty="0"/>
              <a:t>Anzahl der Dachsteine begrenzt </a:t>
            </a:r>
            <a:r>
              <a:rPr lang="de-DE" dirty="0">
                <a:sym typeface="Wingdings" panose="05000000000000000000" pitchFamily="2" charset="2"/>
              </a:rPr>
              <a:t> Flachdach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340B-A927-4408-810A-3B9CC5A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9FC8F-AA07-48C9-A9C1-5A978C33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  <a:p>
            <a:r>
              <a:rPr lang="de-DE" dirty="0"/>
              <a:t>Entwicklungsverlauf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Lego-Haus gebaut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Arduino: Werte einlesen und Seriell ausgeben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Arduino: 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411</Words>
  <Application>Microsoft Office PowerPoint</Application>
  <PresentationFormat>Breitbild</PresentationFormat>
  <Paragraphs>133</Paragraphs>
  <Slides>19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Trebuchet MS</vt:lpstr>
      <vt:lpstr>Wingdings 3</vt:lpstr>
      <vt:lpstr>Facette</vt:lpstr>
      <vt:lpstr>Interaktives Modellhaus</vt:lpstr>
      <vt:lpstr>Gliederung</vt:lpstr>
      <vt:lpstr>Systembild</vt:lpstr>
      <vt:lpstr>Systembild - Designentscheidung</vt:lpstr>
      <vt:lpstr>Anforderungen - Arduino</vt:lpstr>
      <vt:lpstr>Anforderungen- Leap Motion</vt:lpstr>
      <vt:lpstr>Umsetzung</vt:lpstr>
      <vt:lpstr>Umsetzung – Meilensteine / Entwicklungsverlauf</vt:lpstr>
      <vt:lpstr>Umsetzung Designentwurf fertiggestellt</vt:lpstr>
      <vt:lpstr>Umsetzung Lego-Haus gebaut</vt:lpstr>
      <vt:lpstr>Umsetzung Interaktionsmöglichkeiten: Leap Motion</vt:lpstr>
      <vt:lpstr>Umsetzung 3D Haus in Cinema4D erstellt</vt:lpstr>
      <vt:lpstr>Umsetzung 3D Haus in Unity eingefügt</vt:lpstr>
      <vt:lpstr>Umsetzung Interaktionen zwischen Leap Motion, Unity und Arduino eingerichtet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Tony Nguyen</cp:lastModifiedBy>
  <cp:revision>32</cp:revision>
  <dcterms:created xsi:type="dcterms:W3CDTF">2019-01-23T10:23:22Z</dcterms:created>
  <dcterms:modified xsi:type="dcterms:W3CDTF">2019-01-26T13:54:11Z</dcterms:modified>
</cp:coreProperties>
</file>