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7" r:id="rId4"/>
    <p:sldId id="258" r:id="rId5"/>
    <p:sldId id="268" r:id="rId6"/>
    <p:sldId id="262" r:id="rId7"/>
    <p:sldId id="269" r:id="rId8"/>
    <p:sldId id="260" r:id="rId9"/>
    <p:sldId id="270" r:id="rId10"/>
    <p:sldId id="271" r:id="rId11"/>
    <p:sldId id="278" r:id="rId12"/>
    <p:sldId id="279" r:id="rId13"/>
    <p:sldId id="265" r:id="rId14"/>
    <p:sldId id="266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Lego-Haus-Bau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Bau des Hauses aus Lego</a:t>
            </a:r>
          </a:p>
          <a:p>
            <a:pPr lvl="1"/>
            <a:r>
              <a:rPr lang="de-DE" dirty="0"/>
              <a:t>Für Schrägdach nicht genügend Steine</a:t>
            </a:r>
          </a:p>
          <a:p>
            <a:pPr lvl="1"/>
            <a:r>
              <a:rPr lang="de-DE" dirty="0"/>
              <a:t>Flachdach aus normalen Steinen</a:t>
            </a:r>
          </a:p>
          <a:p>
            <a:pPr lvl="2"/>
            <a:r>
              <a:rPr lang="de-DE" dirty="0"/>
              <a:t>Dafür ist das Dach auch abnehmbar</a:t>
            </a:r>
          </a:p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sodass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 auf dem Dach anbringen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Arduino -&gt; Unity: 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Unity -&gt; Arduino: Seriell Werte einlesen und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steuren</a:t>
            </a:r>
            <a:endParaRPr lang="de-DE" dirty="0"/>
          </a:p>
          <a:p>
            <a:pPr lvl="1"/>
            <a:r>
              <a:rPr lang="de-DE" dirty="0"/>
              <a:t>Systembild: Serielle Schnittstelle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Gyroskop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Achsen-Modell in Unity und im Gyroskop unterschiedlich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Mapping der Achsen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Werte der Y-Achse (Unity) schwanken zu sehr</a:t>
            </a:r>
          </a:p>
          <a:p>
            <a:pPr>
              <a:buFont typeface="+mj-lt"/>
              <a:buAutoNum type="arabicPeriod"/>
            </a:pPr>
            <a:r>
              <a:rPr lang="de-DE" dirty="0"/>
              <a:t>Werte schwanken zu sehr: Benutzung der Unity </a:t>
            </a:r>
            <a:r>
              <a:rPr lang="de-DE" dirty="0" err="1"/>
              <a:t>Slerp</a:t>
            </a:r>
            <a:r>
              <a:rPr lang="de-DE" dirty="0"/>
              <a:t>-Funktion</a:t>
            </a:r>
          </a:p>
          <a:p>
            <a:pPr lvl="1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230-77B6-4BB6-991F-133C536B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F4088-D5AE-4869-A170-199CAEC91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687"/>
          <a:stretch/>
        </p:blipFill>
        <p:spPr>
          <a:xfrm>
            <a:off x="5851492" y="941059"/>
            <a:ext cx="5897921" cy="510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97E6B4-232A-4F50-980B-6538BB36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06" t="18813" b="21461"/>
          <a:stretch/>
        </p:blipFill>
        <p:spPr>
          <a:xfrm>
            <a:off x="807711" y="941059"/>
            <a:ext cx="4614187" cy="51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 um ausgestreckte Finger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 Umsetzung: API</a:t>
            </a:r>
          </a:p>
          <a:p>
            <a:pPr lvl="1"/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Entsprechendes öffnen/schließen des Dachfenster</a:t>
            </a:r>
          </a:p>
          <a:p>
            <a:pPr lvl="1"/>
            <a:r>
              <a:rPr lang="de-DE" dirty="0"/>
              <a:t>Umsetzung: Frameweises Abspeichern und vergleichen der Fingerpositionen</a:t>
            </a:r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pPr lvl="1"/>
            <a:r>
              <a:rPr lang="de-DE" dirty="0"/>
              <a:t>Alle weiteren Bausteine sind </a:t>
            </a:r>
            <a:r>
              <a:rPr lang="de-DE" dirty="0" err="1"/>
              <a:t>Inszanten</a:t>
            </a:r>
            <a:endParaRPr lang="de-DE" dirty="0"/>
          </a:p>
          <a:p>
            <a:r>
              <a:rPr lang="de-DE" dirty="0"/>
              <a:t>Texturieren</a:t>
            </a:r>
          </a:p>
          <a:p>
            <a:r>
              <a:rPr lang="de-DE" dirty="0"/>
              <a:t>Exportieren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genug Zeit noch ist: während der Präsi</a:t>
            </a:r>
          </a:p>
          <a:p>
            <a:r>
              <a:rPr lang="de-DE" dirty="0"/>
              <a:t>Falls nicht: Im Rundlauf </a:t>
            </a:r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726-CFBF-466B-980A-C32FF0E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8782-7CEE-4B44-9E6C-4D28985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pPr lvl="2"/>
            <a:r>
              <a:rPr lang="de-DE" dirty="0"/>
              <a:t>Arduino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</p:spTree>
    <p:extLst>
      <p:ext uri="{BB962C8B-B14F-4D97-AF65-F5344CB8AC3E}">
        <p14:creationId xmlns:p14="http://schemas.microsoft.com/office/powerpoint/2010/main" val="7672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zu verbauen und Änderungen leicht umzusetzen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</a:p>
          <a:p>
            <a:pPr lvl="1"/>
            <a:r>
              <a:rPr lang="de-DE" dirty="0"/>
              <a:t>Buzzer			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Alarmton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Lego-Hau-Bau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Arduino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357</Words>
  <Application>Microsoft Office PowerPoint</Application>
  <PresentationFormat>Breitbild</PresentationFormat>
  <Paragraphs>112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Systembild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 – Meilensteine / Entwicklungsverlauf</vt:lpstr>
      <vt:lpstr>Umsetzung Designentwurf fertiggestellt</vt:lpstr>
      <vt:lpstr>Umsetzung Lego-Haus-Bau</vt:lpstr>
      <vt:lpstr>Umsetzung Interaktionsmöglichkeiten: Arduino</vt:lpstr>
      <vt:lpstr>PowerPoint-Präsentation</vt:lpstr>
      <vt:lpstr>Umsetzung Interaktionsmöglichkeiten: Leap Motion</vt:lpstr>
      <vt:lpstr>Umsetzung 3D Haus in Cinema4D erstellt</vt:lpstr>
      <vt:lpstr>Umsetzung 3D Haus in Unity eingefügt</vt:lpstr>
      <vt:lpstr>Danke für eure Aufmerksamkeit</vt:lpstr>
      <vt:lpstr>Praxisvorführung ??? Oder erst beim Rundlauf?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Johann</cp:lastModifiedBy>
  <cp:revision>71</cp:revision>
  <dcterms:created xsi:type="dcterms:W3CDTF">2019-01-23T10:23:22Z</dcterms:created>
  <dcterms:modified xsi:type="dcterms:W3CDTF">2019-01-28T08:59:19Z</dcterms:modified>
</cp:coreProperties>
</file>