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7" r:id="rId4"/>
    <p:sldId id="258" r:id="rId5"/>
    <p:sldId id="268" r:id="rId6"/>
    <p:sldId id="262" r:id="rId7"/>
    <p:sldId id="269" r:id="rId8"/>
    <p:sldId id="260" r:id="rId9"/>
    <p:sldId id="270" r:id="rId10"/>
    <p:sldId id="271" r:id="rId11"/>
    <p:sldId id="278" r:id="rId12"/>
    <p:sldId id="279" r:id="rId13"/>
    <p:sldId id="265" r:id="rId14"/>
    <p:sldId id="266" r:id="rId15"/>
    <p:sldId id="272" r:id="rId16"/>
    <p:sldId id="273" r:id="rId17"/>
    <p:sldId id="276" r:id="rId18"/>
    <p:sldId id="274" r:id="rId19"/>
    <p:sldId id="275" r:id="rId20"/>
    <p:sldId id="267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96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Lego-Haus-Bau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Bau des Hauses aus Lego</a:t>
            </a:r>
          </a:p>
          <a:p>
            <a:pPr lvl="1"/>
            <a:r>
              <a:rPr lang="de-DE" dirty="0"/>
              <a:t>Für Schrägdach nicht genügend Steine</a:t>
            </a:r>
          </a:p>
          <a:p>
            <a:pPr lvl="1"/>
            <a:r>
              <a:rPr lang="de-DE" dirty="0"/>
              <a:t>Flachdach aus normalen Steinen</a:t>
            </a:r>
          </a:p>
          <a:p>
            <a:pPr lvl="2"/>
            <a:r>
              <a:rPr lang="de-DE" dirty="0"/>
              <a:t>Dafür ist das Dach auch abnehmbar</a:t>
            </a:r>
          </a:p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sodass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 auf dem Dach anbringen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Auswertung der Kellertür (Ultraschallsensor)</a:t>
            </a:r>
          </a:p>
          <a:p>
            <a:pPr lvl="1"/>
            <a:r>
              <a:rPr lang="de-DE" dirty="0"/>
              <a:t>Falls Kellertür offen ist, wird ein Alarm mit Ton und LED-Blinken ausgelöst</a:t>
            </a:r>
          </a:p>
          <a:p>
            <a:pPr lvl="2"/>
            <a:r>
              <a:rPr lang="de-DE" dirty="0"/>
              <a:t>Wird auch über die serielle Schnittstelle mitgeteilt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2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45230-77B6-4BB6-991F-133C536B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F4088-D5AE-4869-A170-199CAEC91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52" y="941059"/>
            <a:ext cx="6833238" cy="510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97E6B4-232A-4F50-980B-6538BB36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06" t="18813" b="21461"/>
          <a:stretch/>
        </p:blipFill>
        <p:spPr>
          <a:xfrm>
            <a:off x="945498" y="941059"/>
            <a:ext cx="4614187" cy="51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 um ausgestreckte Finger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 Umsetzung: API</a:t>
            </a:r>
          </a:p>
          <a:p>
            <a:pPr lvl="1"/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Entsprechendes öffnen/schließen des Dachfenster</a:t>
            </a:r>
          </a:p>
          <a:p>
            <a:pPr lvl="1"/>
            <a:r>
              <a:rPr lang="de-DE" dirty="0"/>
              <a:t>Umsetzung: Frameweises Abspeichern und vergleichen der Fingerpositionen</a:t>
            </a:r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r>
              <a:rPr lang="de-DE" dirty="0"/>
              <a:t>Alle Anderen Bausteine auch nachgebaut und eigesetzt</a:t>
            </a:r>
          </a:p>
          <a:p>
            <a:r>
              <a:rPr lang="de-DE" dirty="0"/>
              <a:t>Texturieren</a:t>
            </a:r>
          </a:p>
          <a:p>
            <a:r>
              <a:rPr lang="de-DE" dirty="0"/>
              <a:t>Exportieren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4B2F-0948-41F3-B1CC-5FD9C62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5D6A3-5DED-4DA6-8996-F106D638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Leap</a:t>
            </a:r>
            <a:r>
              <a:rPr lang="de-DE" dirty="0"/>
              <a:t> Motion und Arduino kommunizieren mit/über Unity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/Arduino schicken ihre Werte zu Unity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 Unity werden Gesten/Sensordaten verarbeitet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Ursache und Wirkung werden logisch miteinander verbunden</a:t>
            </a:r>
          </a:p>
          <a:p>
            <a:pPr lvl="2" indent="-285750"/>
            <a:r>
              <a:rPr lang="de-DE" dirty="0"/>
              <a:t>Beispiel:</a:t>
            </a:r>
          </a:p>
          <a:p>
            <a:pPr lvl="3" indent="-285750"/>
            <a:r>
              <a:rPr lang="de-DE" dirty="0"/>
              <a:t>Regengeste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3" indent="-285750"/>
            <a:r>
              <a:rPr lang="de-DE" dirty="0">
                <a:sym typeface="Wingdings" panose="05000000000000000000" pitchFamily="2" charset="2"/>
              </a:rPr>
              <a:t>In Unity erkannt</a:t>
            </a:r>
          </a:p>
          <a:p>
            <a:pPr lvl="3" indent="-285750"/>
            <a:r>
              <a:rPr lang="de-DE" dirty="0">
                <a:sym typeface="Wingdings" panose="05000000000000000000" pitchFamily="2" charset="2"/>
              </a:rPr>
              <a:t>In Unity fängt es an zu regnen und am Modell schließt sich das Dachfenster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03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genug Zeit noch ist: während der Präsi</a:t>
            </a:r>
          </a:p>
          <a:p>
            <a:r>
              <a:rPr lang="de-DE" dirty="0"/>
              <a:t>Falls nicht: Im Rundlauf </a:t>
            </a:r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0602-F9F3-435F-931E-B192681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2BEE-0B58-4F2D-9324-1B26BFE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D5FB-D6E8-4188-901C-B6DCA9CE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EACC6-6300-4F35-8F64-BE62F1B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8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3D746-EE28-419D-9D20-9EF4024B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005"/>
            <a:ext cx="8596668" cy="5674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TODO</a:t>
            </a:r>
          </a:p>
          <a:p>
            <a:r>
              <a:rPr lang="de-DE" dirty="0"/>
              <a:t>Tony</a:t>
            </a:r>
          </a:p>
          <a:p>
            <a:pPr lvl="1"/>
            <a:r>
              <a:rPr lang="de-DE" dirty="0" err="1"/>
              <a:t>Leap</a:t>
            </a:r>
            <a:endParaRPr lang="de-DE" dirty="0"/>
          </a:p>
          <a:p>
            <a:pPr lvl="2"/>
            <a:r>
              <a:rPr lang="de-DE" dirty="0"/>
              <a:t>Start </a:t>
            </a:r>
            <a:r>
              <a:rPr lang="de-DE" dirty="0" err="1"/>
              <a:t>Stop</a:t>
            </a:r>
            <a:endParaRPr lang="de-DE" dirty="0"/>
          </a:p>
          <a:p>
            <a:pPr lvl="2"/>
            <a:r>
              <a:rPr lang="de-DE" dirty="0"/>
              <a:t>Kamera</a:t>
            </a:r>
          </a:p>
          <a:p>
            <a:pPr lvl="1"/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Dachluke</a:t>
            </a:r>
          </a:p>
          <a:p>
            <a:pPr lvl="1"/>
            <a:r>
              <a:rPr lang="de-DE" dirty="0"/>
              <a:t>Licht 15 Grenzwert </a:t>
            </a:r>
          </a:p>
          <a:p>
            <a:pPr lvl="1"/>
            <a:r>
              <a:rPr lang="de-DE" dirty="0"/>
              <a:t>Alarm Ton</a:t>
            </a:r>
          </a:p>
          <a:p>
            <a:pPr lvl="1"/>
            <a:r>
              <a:rPr lang="de-DE" dirty="0"/>
              <a:t>Klingel Ton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Doku</a:t>
            </a:r>
          </a:p>
          <a:p>
            <a:r>
              <a:rPr lang="de-DE" dirty="0"/>
              <a:t>Rico</a:t>
            </a:r>
          </a:p>
          <a:p>
            <a:pPr lvl="1"/>
            <a:r>
              <a:rPr lang="de-DE" dirty="0"/>
              <a:t>3D LED Blinken bei Alarm</a:t>
            </a:r>
          </a:p>
          <a:p>
            <a:pPr lvl="1"/>
            <a:r>
              <a:rPr lang="de-DE" dirty="0"/>
              <a:t>Magnet fällt Animation + aktivieren</a:t>
            </a:r>
          </a:p>
          <a:p>
            <a:pPr lvl="1"/>
            <a:r>
              <a:rPr lang="de-DE" dirty="0"/>
              <a:t>Haus bewegende Gegenstände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deinen Teil</a:t>
            </a:r>
          </a:p>
          <a:p>
            <a:pPr lvl="1"/>
            <a:r>
              <a:rPr lang="de-DE" dirty="0"/>
              <a:t>Wetter</a:t>
            </a:r>
          </a:p>
          <a:p>
            <a:r>
              <a:rPr lang="de-DE" dirty="0"/>
              <a:t>Johann</a:t>
            </a:r>
          </a:p>
          <a:p>
            <a:pPr lvl="1"/>
            <a:r>
              <a:rPr lang="de-DE" dirty="0" err="1"/>
              <a:t>Gyro</a:t>
            </a:r>
            <a:endParaRPr lang="de-DE" dirty="0"/>
          </a:p>
          <a:p>
            <a:pPr lvl="2"/>
            <a:r>
              <a:rPr lang="de-DE" dirty="0"/>
              <a:t>Schwellwert oder </a:t>
            </a:r>
            <a:r>
              <a:rPr lang="de-DE" dirty="0" err="1"/>
              <a:t>Slerp</a:t>
            </a:r>
            <a:endParaRPr lang="de-DE" dirty="0"/>
          </a:p>
          <a:p>
            <a:pPr lvl="2"/>
            <a:r>
              <a:rPr lang="de-DE" dirty="0"/>
              <a:t>Bilderrahmen1 (x Rotationsachse!)</a:t>
            </a:r>
          </a:p>
          <a:p>
            <a:r>
              <a:rPr lang="de-DE" dirty="0"/>
              <a:t>Moritz</a:t>
            </a:r>
          </a:p>
          <a:p>
            <a:pPr lvl="1"/>
            <a:r>
              <a:rPr lang="de-DE" dirty="0"/>
              <a:t>Präsi fertig Machen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fertig formatieren und drüber lesen lassen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6726-CFBF-466B-980A-C32FF0E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68782-7CEE-4B44-9E6C-4D289855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pPr lvl="2"/>
            <a:r>
              <a:rPr lang="de-DE" dirty="0"/>
              <a:t>Arduino</a:t>
            </a:r>
          </a:p>
          <a:p>
            <a:pPr lvl="2"/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</p:spTree>
    <p:extLst>
      <p:ext uri="{BB962C8B-B14F-4D97-AF65-F5344CB8AC3E}">
        <p14:creationId xmlns:p14="http://schemas.microsoft.com/office/powerpoint/2010/main" val="76729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zu verbauen und Änderungen leicht umzusetzen</a:t>
            </a:r>
          </a:p>
          <a:p>
            <a:pPr lvl="1"/>
            <a:r>
              <a:rPr lang="de-DE" dirty="0"/>
              <a:t>Anzahl der Dachsteine begrenzt </a:t>
            </a:r>
            <a:r>
              <a:rPr lang="de-DE" dirty="0">
                <a:sym typeface="Wingdings" panose="05000000000000000000" pitchFamily="2" charset="2"/>
              </a:rPr>
              <a:t> Flachdach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</a:p>
          <a:p>
            <a:pPr lvl="1"/>
            <a:r>
              <a:rPr lang="de-DE" dirty="0"/>
              <a:t>Buzzer			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Alarmton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Lego-Hau-Bau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Arduino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466</Words>
  <Application>Microsoft Office PowerPoint</Application>
  <PresentationFormat>Breitbild</PresentationFormat>
  <Paragraphs>147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Trebuchet MS</vt:lpstr>
      <vt:lpstr>Wingdings 3</vt:lpstr>
      <vt:lpstr>Facette</vt:lpstr>
      <vt:lpstr>Interaktives Modellhaus</vt:lpstr>
      <vt:lpstr>Gliederung</vt:lpstr>
      <vt:lpstr>Systembild</vt:lpstr>
      <vt:lpstr>Systembild</vt:lpstr>
      <vt:lpstr>Systembild - Designentscheidung</vt:lpstr>
      <vt:lpstr>Systembild – Designentscheidung - Arduino</vt:lpstr>
      <vt:lpstr>Systembild – Designentscheidung - Leap Motion</vt:lpstr>
      <vt:lpstr>Umsetzung – Meilensteine / Entwicklungsverlauf</vt:lpstr>
      <vt:lpstr>Umsetzung Designentwurf fertiggestellt</vt:lpstr>
      <vt:lpstr>Umsetzung Lego-Haus-Bau</vt:lpstr>
      <vt:lpstr>Umsetzung Interaktionsmöglichkeiten: Arduino</vt:lpstr>
      <vt:lpstr>PowerPoint-Präsentation</vt:lpstr>
      <vt:lpstr>Umsetzung Interaktionsmöglichkeiten: Leap Motion</vt:lpstr>
      <vt:lpstr>Umsetzung 3D Haus in Cinema4D erstellt</vt:lpstr>
      <vt:lpstr>Umsetzung 3D Haus in Unity eingefügt</vt:lpstr>
      <vt:lpstr>Umsetzung Interaktionen zwischen Leap Motion, Unity und Arduino eingerichtet</vt:lpstr>
      <vt:lpstr>Praxisvorführung ??? Oder erst beim Rundlauf?</vt:lpstr>
      <vt:lpstr>Danke für eure Aufmerksamkeit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Johann</cp:lastModifiedBy>
  <cp:revision>63</cp:revision>
  <dcterms:created xsi:type="dcterms:W3CDTF">2019-01-23T10:23:22Z</dcterms:created>
  <dcterms:modified xsi:type="dcterms:W3CDTF">2019-01-28T08:39:57Z</dcterms:modified>
</cp:coreProperties>
</file>