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7" r:id="rId4"/>
    <p:sldId id="258" r:id="rId5"/>
    <p:sldId id="268" r:id="rId6"/>
    <p:sldId id="262" r:id="rId7"/>
    <p:sldId id="269" r:id="rId8"/>
    <p:sldId id="260" r:id="rId9"/>
    <p:sldId id="270" r:id="rId10"/>
    <p:sldId id="271" r:id="rId11"/>
    <p:sldId id="278" r:id="rId12"/>
    <p:sldId id="279" r:id="rId13"/>
    <p:sldId id="265" r:id="rId14"/>
    <p:sldId id="266" r:id="rId15"/>
    <p:sldId id="272" r:id="rId16"/>
    <p:sldId id="276" r:id="rId17"/>
    <p:sldId id="274" r:id="rId18"/>
    <p:sldId id="275" r:id="rId19"/>
    <p:sldId id="267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42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4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83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08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75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7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15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6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6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5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0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7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3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3A24-7872-46E1-9181-D252AF9AEB68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AC47B1-667A-4903-862A-1674DC98FF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2122-98D2-499C-B05D-91A5EF7AB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Interaktives Modellhaus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C4219B-38DE-4622-BAF1-A80007E5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MM Entwicklung von Multimediasystemen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47D7-AC40-403F-AE45-637A32F3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00853"/>
              </p:ext>
            </p:extLst>
          </p:nvPr>
        </p:nvGraphicFramePr>
        <p:xfrm>
          <a:off x="2660987" y="4505747"/>
          <a:ext cx="5459095" cy="971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9230">
                  <a:extLst>
                    <a:ext uri="{9D8B030D-6E8A-4147-A177-3AD203B41FA5}">
                      <a16:colId xmlns:a16="http://schemas.microsoft.com/office/drawing/2014/main" val="2285578948"/>
                    </a:ext>
                  </a:extLst>
                </a:gridCol>
                <a:gridCol w="2729865">
                  <a:extLst>
                    <a:ext uri="{9D8B030D-6E8A-4147-A177-3AD203B41FA5}">
                      <a16:colId xmlns:a16="http://schemas.microsoft.com/office/drawing/2014/main" val="169486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Rico Eisenberg</a:t>
                      </a:r>
                      <a:r>
                        <a:rPr lang="de-DE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s0561734 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10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Moritz Fabian Engers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s0559037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52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Johann Jakob Gillhoff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S0559832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2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Tony Nguyen Tien</a:t>
                      </a:r>
                      <a:r>
                        <a:rPr lang="de-DE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de-DE" sz="1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S0559503</a:t>
                      </a:r>
                      <a:endParaRPr lang="de-DE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614555"/>
                  </a:ext>
                </a:extLst>
              </a:tr>
            </a:tbl>
          </a:graphicData>
        </a:graphic>
      </p:graphicFrame>
      <p:pic>
        <p:nvPicPr>
          <p:cNvPr id="7" name="Grafik 6" descr="https://upload.wikimedia.org/wikipedia/de/thumb/b/b0/S01_HTW_Berlin_Logo_pos_FARBIG_CMYK.svg/2000px-S01_HTW_Berlin_Logo_pos_FARBIG_CMYK.svg.png">
            <a:extLst>
              <a:ext uri="{FF2B5EF4-FFF2-40B4-BE49-F238E27FC236}">
                <a16:creationId xmlns:a16="http://schemas.microsoft.com/office/drawing/2014/main" id="{7103CEDC-7FBF-475C-B61D-DC057E0A71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71" y="564911"/>
            <a:ext cx="3743325" cy="206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25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Lego-Haus-Bau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Bau des Hauses aus Lego</a:t>
            </a:r>
          </a:p>
          <a:p>
            <a:pPr lvl="1"/>
            <a:r>
              <a:rPr lang="de-DE" dirty="0"/>
              <a:t>Für Schrägdach nicht genügend Steine</a:t>
            </a:r>
          </a:p>
          <a:p>
            <a:pPr lvl="1"/>
            <a:r>
              <a:rPr lang="de-DE" dirty="0"/>
              <a:t>Flachdach aus normalen Steinen</a:t>
            </a:r>
          </a:p>
          <a:p>
            <a:pPr lvl="2"/>
            <a:r>
              <a:rPr lang="de-DE" dirty="0"/>
              <a:t>Dafür ist das Dach auch abnehmbar</a:t>
            </a:r>
          </a:p>
          <a:p>
            <a:pPr>
              <a:buFont typeface="+mj-lt"/>
              <a:buAutoNum type="arabicPeriod"/>
            </a:pPr>
            <a:r>
              <a:rPr lang="de-DE" dirty="0"/>
              <a:t>Mit Sensoren und Arduino versehen</a:t>
            </a:r>
          </a:p>
          <a:p>
            <a:pPr lvl="1"/>
            <a:r>
              <a:rPr lang="de-DE" dirty="0"/>
              <a:t>Schwierigkeiten Lego mit Sensoren zu verbinden, sodass es stabil bleibt</a:t>
            </a:r>
          </a:p>
          <a:p>
            <a:pPr lvl="2"/>
            <a:r>
              <a:rPr lang="de-DE" dirty="0"/>
              <a:t>Insbesondere der </a:t>
            </a:r>
            <a:r>
              <a:rPr lang="de-DE" dirty="0" err="1"/>
              <a:t>Servo</a:t>
            </a:r>
            <a:r>
              <a:rPr lang="de-DE" dirty="0"/>
              <a:t>, der Komponenten aktiv bewegen muss</a:t>
            </a:r>
          </a:p>
          <a:p>
            <a:pPr lvl="2"/>
            <a:r>
              <a:rPr lang="de-DE" dirty="0"/>
              <a:t>Lösung: Kleber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Leap</a:t>
            </a:r>
            <a:r>
              <a:rPr lang="de-DE" dirty="0"/>
              <a:t> auf dem Dach anbringen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74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13E0-3F24-4EDE-A058-675A5B0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B9390-D47E-4F64-B415-7E53C3A8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Arduino -&gt; Unity: Werte einlesen und Seriell ausgeben</a:t>
            </a:r>
          </a:p>
          <a:p>
            <a:pPr lvl="1"/>
            <a:r>
              <a:rPr lang="de-DE" dirty="0"/>
              <a:t>Systembild: Serielle Schnittstelle</a:t>
            </a:r>
          </a:p>
          <a:p>
            <a:pPr>
              <a:buFont typeface="+mj-lt"/>
              <a:buAutoNum type="arabicPeriod"/>
            </a:pPr>
            <a:r>
              <a:rPr lang="de-DE" dirty="0"/>
              <a:t>Unity -&gt; Arduino: Seriell Werte einlesen und </a:t>
            </a:r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steuren</a:t>
            </a:r>
            <a:endParaRPr lang="de-DE" dirty="0"/>
          </a:p>
          <a:p>
            <a:pPr lvl="1"/>
            <a:r>
              <a:rPr lang="de-DE" dirty="0"/>
              <a:t>Systembild: Serielle Schnittstelle</a:t>
            </a:r>
          </a:p>
          <a:p>
            <a:pPr>
              <a:buFont typeface="+mj-lt"/>
              <a:buAutoNum type="arabicPeriod"/>
            </a:pPr>
            <a:r>
              <a:rPr lang="de-DE" dirty="0"/>
              <a:t>Gyroskop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Achsen-Modell in Unity und im Gyroskop unterschiedlich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Mapping der Achsen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Werte der Y-Achse (Unity) schwanken zu sehr</a:t>
            </a:r>
          </a:p>
          <a:p>
            <a:pPr>
              <a:buFont typeface="+mj-lt"/>
              <a:buAutoNum type="arabicPeriod"/>
            </a:pPr>
            <a:r>
              <a:rPr lang="de-DE" dirty="0"/>
              <a:t>Werte schwanken zu sehr: Benutzung der Unity </a:t>
            </a:r>
            <a:r>
              <a:rPr lang="de-DE" dirty="0" err="1"/>
              <a:t>Slerp</a:t>
            </a:r>
            <a:r>
              <a:rPr lang="de-DE" dirty="0"/>
              <a:t>-Funktion</a:t>
            </a:r>
          </a:p>
          <a:p>
            <a:pPr lvl="1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25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45230-77B6-4BB6-991F-133C536B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F4088-D5AE-4869-A170-199CAEC91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687"/>
          <a:stretch/>
        </p:blipFill>
        <p:spPr>
          <a:xfrm>
            <a:off x="5851492" y="941059"/>
            <a:ext cx="5897921" cy="510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297E6B4-232A-4F50-980B-6538BB36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06" t="18813" b="21461"/>
          <a:stretch/>
        </p:blipFill>
        <p:spPr>
          <a:xfrm>
            <a:off x="807711" y="941059"/>
            <a:ext cx="4614187" cy="51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5AC3-9F6E-41F9-9AB5-E407798D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05D2B-6E4A-4E57-881A-F3DF6B4F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 um ausgestreckte Finger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Kamerawechsel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 Umsetzung: API</a:t>
            </a:r>
          </a:p>
          <a:p>
            <a:pPr lvl="1"/>
            <a:endParaRPr lang="de-DE" dirty="0"/>
          </a:p>
          <a:p>
            <a:r>
              <a:rPr lang="de-DE" dirty="0"/>
              <a:t>Funktion um Regengeste zu erkennen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De-/Aktivieren von Wetter 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Entsprechendes öffnen/schließen des Dachfenster</a:t>
            </a:r>
          </a:p>
          <a:p>
            <a:pPr lvl="1"/>
            <a:r>
              <a:rPr lang="de-DE" dirty="0"/>
              <a:t>Umsetzung: Frameweises Abspeichern und vergleichen der Fingerpositionen</a:t>
            </a:r>
          </a:p>
        </p:txBody>
      </p:sp>
    </p:spTree>
    <p:extLst>
      <p:ext uri="{BB962C8B-B14F-4D97-AF65-F5344CB8AC3E}">
        <p14:creationId xmlns:p14="http://schemas.microsoft.com/office/powerpoint/2010/main" val="42606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F238A-4A0E-4A96-8AB8-EB98ADB5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</a:t>
            </a:r>
            <a:r>
              <a:rPr lang="de-DE" sz="4000" dirty="0"/>
              <a:t>Haus</a:t>
            </a:r>
            <a:r>
              <a:rPr lang="de-DE" dirty="0"/>
              <a:t> in Cinema4D erstellt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C6B82-F30D-404E-A1E8-92045446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2x4 und 2x2 Blöcke erstellt</a:t>
            </a:r>
          </a:p>
          <a:p>
            <a:pPr lvl="1"/>
            <a:r>
              <a:rPr lang="de-DE" dirty="0"/>
              <a:t>Daraus das Haus nachgebaut</a:t>
            </a:r>
          </a:p>
          <a:p>
            <a:pPr lvl="1"/>
            <a:r>
              <a:rPr lang="de-DE" dirty="0"/>
              <a:t>Alle weiteren Bausteine sind </a:t>
            </a:r>
            <a:r>
              <a:rPr lang="de-DE" dirty="0" err="1"/>
              <a:t>Inszanten</a:t>
            </a:r>
            <a:endParaRPr lang="de-DE" dirty="0"/>
          </a:p>
          <a:p>
            <a:r>
              <a:rPr lang="de-DE" dirty="0"/>
              <a:t>Texturieren</a:t>
            </a:r>
          </a:p>
          <a:p>
            <a:r>
              <a:rPr lang="de-DE" dirty="0"/>
              <a:t>Exportieren</a:t>
            </a:r>
          </a:p>
        </p:txBody>
      </p:sp>
    </p:spTree>
    <p:extLst>
      <p:ext uri="{BB962C8B-B14F-4D97-AF65-F5344CB8AC3E}">
        <p14:creationId xmlns:p14="http://schemas.microsoft.com/office/powerpoint/2010/main" val="213501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7E98D-DA34-4FCB-B0AB-32438FCB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3D Haus in Unity eingefügt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E08AB-7329-4C5D-9E92-CA963E5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Import vom Haus im FBX-Dateiformat</a:t>
            </a:r>
          </a:p>
          <a:p>
            <a:r>
              <a:rPr lang="de-DE" dirty="0"/>
              <a:t>Auswirkungen auf das Haus</a:t>
            </a:r>
          </a:p>
          <a:p>
            <a:pPr lvl="1"/>
            <a:r>
              <a:rPr lang="de-DE" dirty="0"/>
              <a:t>Verändern des Wetters</a:t>
            </a:r>
          </a:p>
          <a:p>
            <a:pPr lvl="2"/>
            <a:r>
              <a:rPr lang="de-DE" dirty="0" err="1"/>
              <a:t>Particle</a:t>
            </a:r>
            <a:r>
              <a:rPr lang="de-DE" dirty="0"/>
              <a:t>-System</a:t>
            </a:r>
          </a:p>
          <a:p>
            <a:pPr lvl="2"/>
            <a:r>
              <a:rPr lang="de-DE" dirty="0"/>
              <a:t>Photoshop: Grafiken für Wolken, Nebel und Regentropfen</a:t>
            </a:r>
          </a:p>
          <a:p>
            <a:pPr lvl="1"/>
            <a:r>
              <a:rPr lang="de-DE" dirty="0"/>
              <a:t>Fallender Magnet aus dem Schornstein</a:t>
            </a:r>
          </a:p>
          <a:p>
            <a:pPr lvl="1"/>
            <a:r>
              <a:rPr lang="de-DE" dirty="0"/>
              <a:t>Veränderndes Licht / Ton</a:t>
            </a:r>
          </a:p>
          <a:p>
            <a:pPr lvl="1"/>
            <a:r>
              <a:rPr lang="de-DE" dirty="0"/>
              <a:t>Öffnen von Türen</a:t>
            </a:r>
          </a:p>
          <a:p>
            <a:pPr lvl="1"/>
            <a:r>
              <a:rPr lang="de-DE" dirty="0"/>
              <a:t>Reagieren auf veränderte Lage im Raum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2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E4D76-4DD3-4272-BDCD-31D3E412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Praxisvorführung ??? Oder erst beim Rundlauf?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DB64B-18CB-4F2D-932B-930D4A60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Falls genug Zeit noch ist: während der Präsi</a:t>
            </a:r>
          </a:p>
          <a:p>
            <a:r>
              <a:rPr lang="de-DE" dirty="0"/>
              <a:t>Falls nicht: Im Rundlauf </a:t>
            </a:r>
          </a:p>
        </p:txBody>
      </p:sp>
    </p:spTree>
    <p:extLst>
      <p:ext uri="{BB962C8B-B14F-4D97-AF65-F5344CB8AC3E}">
        <p14:creationId xmlns:p14="http://schemas.microsoft.com/office/powerpoint/2010/main" val="235667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370DC-0DBD-460C-A9A5-7F90F29F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F5607-2F68-4952-A817-60231D1E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0602-F9F3-435F-931E-B192681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72BEE-0B58-4F2D-9324-1B26BFE4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9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6D5FB-D6E8-4188-901C-B6DCA9CE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EACC6-6300-4F35-8F64-BE62F1B1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8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4F4F-0E59-4296-808F-AA76E313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C71E-421F-4DBC-A062-1CDC3F44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Meilensteine / Entwicklungsverlauf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62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3D746-EE28-419D-9D20-9EF4024B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7005"/>
            <a:ext cx="8596668" cy="567435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TODO</a:t>
            </a:r>
          </a:p>
          <a:p>
            <a:r>
              <a:rPr lang="de-DE" dirty="0"/>
              <a:t>Tony</a:t>
            </a:r>
          </a:p>
          <a:p>
            <a:pPr lvl="1"/>
            <a:r>
              <a:rPr lang="de-DE" dirty="0" err="1"/>
              <a:t>Leap</a:t>
            </a:r>
            <a:endParaRPr lang="de-DE" dirty="0"/>
          </a:p>
          <a:p>
            <a:pPr lvl="2"/>
            <a:r>
              <a:rPr lang="de-DE" dirty="0"/>
              <a:t>Start </a:t>
            </a:r>
            <a:r>
              <a:rPr lang="de-DE" dirty="0" err="1"/>
              <a:t>Stop</a:t>
            </a:r>
            <a:endParaRPr lang="de-DE" dirty="0"/>
          </a:p>
          <a:p>
            <a:pPr lvl="2"/>
            <a:r>
              <a:rPr lang="de-DE" dirty="0"/>
              <a:t>Kamera</a:t>
            </a:r>
          </a:p>
          <a:p>
            <a:pPr lvl="1"/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Dachluke</a:t>
            </a:r>
          </a:p>
          <a:p>
            <a:pPr lvl="1"/>
            <a:r>
              <a:rPr lang="de-DE" dirty="0"/>
              <a:t>Licht 15 Grenzwert </a:t>
            </a:r>
          </a:p>
          <a:p>
            <a:pPr lvl="1"/>
            <a:r>
              <a:rPr lang="de-DE" dirty="0"/>
              <a:t>Alarm Ton</a:t>
            </a:r>
          </a:p>
          <a:p>
            <a:pPr lvl="1"/>
            <a:r>
              <a:rPr lang="de-DE" dirty="0"/>
              <a:t>Klingel Ton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Doku</a:t>
            </a:r>
          </a:p>
          <a:p>
            <a:r>
              <a:rPr lang="de-DE" dirty="0"/>
              <a:t>Rico</a:t>
            </a:r>
          </a:p>
          <a:p>
            <a:pPr lvl="1"/>
            <a:r>
              <a:rPr lang="de-DE" dirty="0"/>
              <a:t>3D LED Blinken bei Alarm</a:t>
            </a:r>
          </a:p>
          <a:p>
            <a:pPr lvl="1"/>
            <a:r>
              <a:rPr lang="de-DE" dirty="0"/>
              <a:t>Magnet fällt Animation + aktivieren</a:t>
            </a:r>
          </a:p>
          <a:p>
            <a:pPr lvl="1"/>
            <a:r>
              <a:rPr lang="de-DE" dirty="0"/>
              <a:t>Haus bewegende Gegenstände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deinen Teil</a:t>
            </a:r>
          </a:p>
          <a:p>
            <a:pPr lvl="1"/>
            <a:r>
              <a:rPr lang="de-DE" dirty="0"/>
              <a:t>Wetter</a:t>
            </a:r>
          </a:p>
          <a:p>
            <a:r>
              <a:rPr lang="de-DE" dirty="0"/>
              <a:t>Johann</a:t>
            </a:r>
          </a:p>
          <a:p>
            <a:pPr lvl="1"/>
            <a:r>
              <a:rPr lang="de-DE" dirty="0" err="1"/>
              <a:t>Gyro</a:t>
            </a:r>
            <a:endParaRPr lang="de-DE" dirty="0"/>
          </a:p>
          <a:p>
            <a:pPr lvl="2"/>
            <a:r>
              <a:rPr lang="de-DE" dirty="0"/>
              <a:t>Schwellwert oder </a:t>
            </a:r>
            <a:r>
              <a:rPr lang="de-DE" dirty="0" err="1"/>
              <a:t>Slerp</a:t>
            </a:r>
            <a:endParaRPr lang="de-DE" dirty="0"/>
          </a:p>
          <a:p>
            <a:pPr lvl="2"/>
            <a:r>
              <a:rPr lang="de-DE" dirty="0"/>
              <a:t>Bilderrahmen1 (x Rotationsachse!)</a:t>
            </a:r>
          </a:p>
          <a:p>
            <a:r>
              <a:rPr lang="de-DE" dirty="0"/>
              <a:t>Moritz</a:t>
            </a:r>
          </a:p>
          <a:p>
            <a:pPr lvl="1"/>
            <a:r>
              <a:rPr lang="de-DE" dirty="0"/>
              <a:t>Präsi fertig Machen</a:t>
            </a:r>
          </a:p>
          <a:p>
            <a:pPr lvl="1"/>
            <a:r>
              <a:rPr lang="de-DE" dirty="0" err="1"/>
              <a:t>Duko</a:t>
            </a:r>
            <a:r>
              <a:rPr lang="de-DE" dirty="0"/>
              <a:t> fertig formatieren und drüber lesen lassen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77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6726-CFBF-466B-980A-C32FF0E5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68782-7CEE-4B44-9E6C-4D289855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pPr lvl="1"/>
            <a:r>
              <a:rPr lang="de-DE" dirty="0"/>
              <a:t>Designentscheidungen</a:t>
            </a:r>
          </a:p>
          <a:p>
            <a:pPr lvl="2"/>
            <a:r>
              <a:rPr lang="de-DE" dirty="0"/>
              <a:t>Arduino</a:t>
            </a:r>
          </a:p>
          <a:p>
            <a:pPr lvl="2"/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</p:spTree>
    <p:extLst>
      <p:ext uri="{BB962C8B-B14F-4D97-AF65-F5344CB8AC3E}">
        <p14:creationId xmlns:p14="http://schemas.microsoft.com/office/powerpoint/2010/main" val="76729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87500-5EEF-4C79-9E4B-847FF52B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7DD693-96F4-4D59-847F-6B6559BA11AF}"/>
              </a:ext>
            </a:extLst>
          </p:cNvPr>
          <p:cNvGrpSpPr/>
          <p:nvPr/>
        </p:nvGrpSpPr>
        <p:grpSpPr>
          <a:xfrm>
            <a:off x="1955926" y="1803170"/>
            <a:ext cx="6039484" cy="4317365"/>
            <a:chOff x="468745" y="0"/>
            <a:chExt cx="6040216" cy="431778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BAE421F-4DF3-4259-9604-A6612DC45272}"/>
                </a:ext>
              </a:extLst>
            </p:cNvPr>
            <p:cNvGrpSpPr/>
            <p:nvPr/>
          </p:nvGrpSpPr>
          <p:grpSpPr>
            <a:xfrm>
              <a:off x="999066" y="0"/>
              <a:ext cx="5509895" cy="4317789"/>
              <a:chOff x="999066" y="0"/>
              <a:chExt cx="5509895" cy="4317789"/>
            </a:xfrm>
          </p:grpSpPr>
          <p:pic>
            <p:nvPicPr>
              <p:cNvPr id="16" name="Grafik 15" descr="https://lh6.googleusercontent.com/dfkB2dsEldOf_I0M9ZQ9hucWc86KL-cxwi4ZOhYMIkbbRIYTOcex4XenYJOvgyQmNi34MlR4ZVUitCeEKJNROjW2I2G5kj9kzemCH2v9dX8H6WZOZJ-V28iaGZCtPDiTmNwksTzedrM">
                <a:extLst>
                  <a:ext uri="{FF2B5EF4-FFF2-40B4-BE49-F238E27FC236}">
                    <a16:creationId xmlns:a16="http://schemas.microsoft.com/office/drawing/2014/main" id="{2D4AFDB8-07D6-4881-B973-8945C86B8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9066" y="0"/>
                <a:ext cx="1870710" cy="8966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fik 16" descr="https://lh4.googleusercontent.com/5i8zHScWFk5ri19ZYRuSpNZQsmJM-tfxp2Z_X79eXgsswgf2mbYDdYYjIdgx4OVI84SijW-jJhjx2zKWoe11VJ-ULuqDIQDpIZyW74uryocwWWEvWstPSR2jFio4tTrKEHoEofgnp10">
                <a:extLst>
                  <a:ext uri="{FF2B5EF4-FFF2-40B4-BE49-F238E27FC236}">
                    <a16:creationId xmlns:a16="http://schemas.microsoft.com/office/drawing/2014/main" id="{5B6FA424-30D5-49B8-A63A-DD976A479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6866" y="1515534"/>
                <a:ext cx="2792095" cy="1016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rafik 17" descr="https://lh6.googleusercontent.com/Io-V1n5xUWvzsjlRI5MaZEaX5LEy_eHF7GC92Vhn5mH5aI4-EvJFg-T37gVesWRx6vlh8qMyLWIm6x-mef27gWF_-p3F9AE5d0livAdF74eJJDyvvAWDOAc__7Qo4YHX_iJfyNnMUnQ">
                <a:extLst>
                  <a:ext uri="{FF2B5EF4-FFF2-40B4-BE49-F238E27FC236}">
                    <a16:creationId xmlns:a16="http://schemas.microsoft.com/office/drawing/2014/main" id="{30873F90-EE1A-4A51-ADC7-4558368BE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2266" y="3014134"/>
                <a:ext cx="1306195" cy="130365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3EB81F5-5F08-4AD7-B33E-0D3D44E0CAB1}"/>
                  </a:ext>
                </a:extLst>
              </p:cNvPr>
              <p:cNvCxnSpPr/>
              <p:nvPr/>
            </p:nvCxnSpPr>
            <p:spPr>
              <a:xfrm>
                <a:off x="2956983" y="374650"/>
                <a:ext cx="1288839" cy="112797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C0B1F378-9127-4370-B3DD-79CD6B9A82DF}"/>
                  </a:ext>
                </a:extLst>
              </p:cNvPr>
              <p:cNvCxnSpPr/>
              <p:nvPr/>
            </p:nvCxnSpPr>
            <p:spPr>
              <a:xfrm flipV="1">
                <a:off x="2586566" y="2586567"/>
                <a:ext cx="1701588" cy="100330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14">
                <a:extLst>
                  <a:ext uri="{FF2B5EF4-FFF2-40B4-BE49-F238E27FC236}">
                    <a16:creationId xmlns:a16="http://schemas.microsoft.com/office/drawing/2014/main" id="{2261B27F-83D5-45DC-8D5B-A039F7F1DA92}"/>
                  </a:ext>
                </a:extLst>
              </p:cNvPr>
              <p:cNvSpPr txBox="1"/>
              <p:nvPr/>
            </p:nvSpPr>
            <p:spPr>
              <a:xfrm>
                <a:off x="3572933" y="626534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Handgesten</a:t>
                </a:r>
              </a:p>
            </p:txBody>
          </p:sp>
          <p:sp>
            <p:nvSpPr>
              <p:cNvPr id="22" name="Textfeld 15">
                <a:extLst>
                  <a:ext uri="{FF2B5EF4-FFF2-40B4-BE49-F238E27FC236}">
                    <a16:creationId xmlns:a16="http://schemas.microsoft.com/office/drawing/2014/main" id="{036AA37F-8C0D-42B0-9DBE-1B74A9720746}"/>
                  </a:ext>
                </a:extLst>
              </p:cNvPr>
              <p:cNvSpPr txBox="1"/>
              <p:nvPr/>
            </p:nvSpPr>
            <p:spPr>
              <a:xfrm>
                <a:off x="3327400" y="3107267"/>
                <a:ext cx="1684867" cy="4826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de-DE" sz="110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Serielle Schnittstelle</a:t>
                </a:r>
              </a:p>
            </p:txBody>
          </p:sp>
        </p:grp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959CE0F-B618-425E-B5E3-689CAFDD73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r="18666"/>
            <a:stretch/>
          </p:blipFill>
          <p:spPr bwMode="auto">
            <a:xfrm>
              <a:off x="468745" y="984245"/>
              <a:ext cx="2674505" cy="214026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14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- Designentscheidung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Baumaterial</a:t>
            </a:r>
          </a:p>
          <a:p>
            <a:pPr lvl="1"/>
            <a:r>
              <a:rPr lang="de-DE" dirty="0"/>
              <a:t>Lego</a:t>
            </a:r>
          </a:p>
          <a:p>
            <a:pPr lvl="1"/>
            <a:r>
              <a:rPr lang="de-DE" dirty="0"/>
              <a:t>Leicht zu verbauen und Änderungen leicht umzusetzen</a:t>
            </a:r>
          </a:p>
          <a:p>
            <a:endParaRPr lang="de-DE" dirty="0"/>
          </a:p>
          <a:p>
            <a:r>
              <a:rPr lang="de-DE" dirty="0"/>
              <a:t>Vielfältige Bedienung ermöglichen</a:t>
            </a:r>
          </a:p>
          <a:p>
            <a:pPr lvl="1"/>
            <a:r>
              <a:rPr lang="de-DE" dirty="0"/>
              <a:t>Arduino</a:t>
            </a:r>
          </a:p>
          <a:p>
            <a:pPr lvl="2"/>
            <a:r>
              <a:rPr lang="de-DE" dirty="0"/>
              <a:t>Vielfältig durch Sensoren</a:t>
            </a:r>
          </a:p>
          <a:p>
            <a:pPr lvl="1"/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 lvl="2"/>
            <a:r>
              <a:rPr lang="de-DE" dirty="0"/>
              <a:t>Verschiedenste Handgesten ermöglichen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64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Arduino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Sensoren</a:t>
            </a:r>
          </a:p>
          <a:p>
            <a:pPr lvl="1"/>
            <a:r>
              <a:rPr lang="de-DE" dirty="0"/>
              <a:t>Potenziometer		</a:t>
            </a:r>
            <a:r>
              <a:rPr lang="de-DE" dirty="0">
                <a:sym typeface="Wingdings" panose="05000000000000000000" pitchFamily="2" charset="2"/>
              </a:rPr>
              <a:t>	Tor</a:t>
            </a:r>
            <a:endParaRPr lang="de-DE" dirty="0"/>
          </a:p>
          <a:p>
            <a:pPr lvl="1"/>
            <a:r>
              <a:rPr lang="de-DE" dirty="0"/>
              <a:t>Drucksensor		</a:t>
            </a:r>
            <a:r>
              <a:rPr lang="de-DE" dirty="0">
                <a:sym typeface="Wingdings" panose="05000000000000000000" pitchFamily="2" charset="2"/>
              </a:rPr>
              <a:t>	Klingel</a:t>
            </a:r>
            <a:endParaRPr lang="de-DE" dirty="0"/>
          </a:p>
          <a:p>
            <a:pPr lvl="1"/>
            <a:r>
              <a:rPr lang="de-DE" dirty="0"/>
              <a:t>Lichtsensor			</a:t>
            </a:r>
            <a:r>
              <a:rPr lang="de-DE" dirty="0">
                <a:sym typeface="Wingdings" panose="05000000000000000000" pitchFamily="2" charset="2"/>
              </a:rPr>
              <a:t>	Helligkeit im Innenraum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Magnetsensor			Fällt ein Magnet in den Schornstein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Ultraschallsensor		Kellertür offen / geschlossen</a:t>
            </a:r>
            <a:endParaRPr lang="de-DE" dirty="0"/>
          </a:p>
          <a:p>
            <a:pPr lvl="1"/>
            <a:r>
              <a:rPr lang="de-DE" dirty="0"/>
              <a:t>Gyroskop			</a:t>
            </a:r>
            <a:r>
              <a:rPr lang="de-DE" dirty="0">
                <a:sym typeface="Wingdings" panose="05000000000000000000" pitchFamily="2" charset="2"/>
              </a:rPr>
              <a:t>	Neigung des Hauses / Bilderrahmen</a:t>
            </a:r>
            <a:endParaRPr lang="de-DE" dirty="0"/>
          </a:p>
          <a:p>
            <a:r>
              <a:rPr lang="de-DE" dirty="0"/>
              <a:t>Ausgabe</a:t>
            </a:r>
          </a:p>
          <a:p>
            <a:pPr lvl="1"/>
            <a:r>
              <a:rPr lang="de-DE" dirty="0"/>
              <a:t>LED				</a:t>
            </a:r>
            <a:r>
              <a:rPr lang="de-DE" dirty="0">
                <a:sym typeface="Wingdings" panose="05000000000000000000" pitchFamily="2" charset="2"/>
              </a:rPr>
              <a:t>	Alarmlicht</a:t>
            </a:r>
          </a:p>
          <a:p>
            <a:pPr lvl="1"/>
            <a:r>
              <a:rPr lang="de-DE" dirty="0"/>
              <a:t>Buzzer				</a:t>
            </a:r>
            <a:r>
              <a:rPr lang="de-DE" dirty="0">
                <a:sym typeface="Wingdings" panose="05000000000000000000" pitchFamily="2" charset="2"/>
              </a:rPr>
              <a:t>	</a:t>
            </a:r>
            <a:r>
              <a:rPr lang="de-DE" dirty="0" err="1">
                <a:sym typeface="Wingdings" panose="05000000000000000000" pitchFamily="2" charset="2"/>
              </a:rPr>
              <a:t>Alarmton</a:t>
            </a:r>
            <a:endParaRPr lang="de-DE" dirty="0"/>
          </a:p>
          <a:p>
            <a:pPr lvl="1"/>
            <a:r>
              <a:rPr lang="de-DE" dirty="0" err="1"/>
              <a:t>Servo</a:t>
            </a:r>
            <a:r>
              <a:rPr lang="de-DE" dirty="0"/>
              <a:t>				</a:t>
            </a:r>
            <a:r>
              <a:rPr lang="de-DE" dirty="0">
                <a:sym typeface="Wingdings" panose="05000000000000000000" pitchFamily="2" charset="2"/>
              </a:rPr>
              <a:t>	Dachluke öffnen / schließen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88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9FA9C-9DE0-40EF-8FDA-5E80FC09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Systembild – Designentscheidung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65DD7-D369-49FB-A072-DCC00949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Regengeste</a:t>
            </a:r>
          </a:p>
          <a:p>
            <a:pPr lvl="1"/>
            <a:r>
              <a:rPr lang="de-DE" dirty="0"/>
              <a:t>Regen starten / anhalten</a:t>
            </a:r>
          </a:p>
          <a:p>
            <a:pPr lvl="1"/>
            <a:r>
              <a:rPr lang="de-DE" dirty="0"/>
              <a:t>Dachluke automatisch mitschließen / öffnen</a:t>
            </a:r>
          </a:p>
          <a:p>
            <a:r>
              <a:rPr lang="de-DE" dirty="0"/>
              <a:t>Zahl zeigen</a:t>
            </a:r>
          </a:p>
          <a:p>
            <a:pPr lvl="1"/>
            <a:r>
              <a:rPr lang="de-DE" dirty="0"/>
              <a:t>Wechseln zwischen 3 Kamerapositionen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2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7E544-0704-43C6-B11D-7FBE46DE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– Meilensteine / Entwicklungsverlauf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702DA-5AE6-402E-9CCC-C15D0B34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Designentwurf fertiggestellt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Lego-Hau-Bau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Arduino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Interaktionsmöglichkeiten: </a:t>
            </a:r>
            <a:r>
              <a:rPr lang="de-DE" dirty="0" err="1"/>
              <a:t>Leap</a:t>
            </a:r>
            <a:r>
              <a:rPr lang="de-DE" dirty="0"/>
              <a:t> Motion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Cinema4D erstellt</a:t>
            </a:r>
          </a:p>
          <a:p>
            <a:pPr>
              <a:buFont typeface="+mj-lt"/>
              <a:buAutoNum type="arabicPeriod"/>
            </a:pPr>
            <a:r>
              <a:rPr lang="de-DE" dirty="0"/>
              <a:t>3D Haus in Unity eingefügt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Interaktionsmöglichkeiten integriert</a:t>
            </a:r>
          </a:p>
          <a:p>
            <a:pPr>
              <a:buFont typeface="+mj-lt"/>
              <a:buAutoNum type="arabicPeriod"/>
            </a:pPr>
            <a:r>
              <a:rPr lang="de-DE" dirty="0"/>
              <a:t>Interaktionen zwischen </a:t>
            </a:r>
            <a:r>
              <a:rPr lang="de-DE" dirty="0" err="1"/>
              <a:t>Leap</a:t>
            </a:r>
            <a:r>
              <a:rPr lang="de-DE" dirty="0"/>
              <a:t> Motion, Unity und Arduino eingerichtet</a:t>
            </a:r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04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1DA1C-B5F2-4B3B-B681-C2BDA3C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DE" dirty="0"/>
              <a:t>Designentwurf 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80593-DD27-4FF5-B069-644D03B5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Systembild</a:t>
            </a:r>
          </a:p>
          <a:p>
            <a:r>
              <a:rPr lang="de-DE" dirty="0"/>
              <a:t>Designentscheidung</a:t>
            </a:r>
          </a:p>
        </p:txBody>
      </p:sp>
    </p:spTree>
    <p:extLst>
      <p:ext uri="{BB962C8B-B14F-4D97-AF65-F5344CB8AC3E}">
        <p14:creationId xmlns:p14="http://schemas.microsoft.com/office/powerpoint/2010/main" val="3829907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415</Words>
  <Application>Microsoft Office PowerPoint</Application>
  <PresentationFormat>Breitbild</PresentationFormat>
  <Paragraphs>137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Trebuchet MS</vt:lpstr>
      <vt:lpstr>Wingdings 3</vt:lpstr>
      <vt:lpstr>Facette</vt:lpstr>
      <vt:lpstr>Interaktives Modellhaus</vt:lpstr>
      <vt:lpstr>Gliederung</vt:lpstr>
      <vt:lpstr>Systembild</vt:lpstr>
      <vt:lpstr>Systembild</vt:lpstr>
      <vt:lpstr>Systembild - Designentscheidung</vt:lpstr>
      <vt:lpstr>Systembild – Designentscheidung - Arduino</vt:lpstr>
      <vt:lpstr>Systembild – Designentscheidung - Leap Motion</vt:lpstr>
      <vt:lpstr>Umsetzung – Meilensteine / Entwicklungsverlauf</vt:lpstr>
      <vt:lpstr>Umsetzung Designentwurf fertiggestellt</vt:lpstr>
      <vt:lpstr>Umsetzung Lego-Haus-Bau</vt:lpstr>
      <vt:lpstr>Umsetzung Interaktionsmöglichkeiten: Arduino</vt:lpstr>
      <vt:lpstr>PowerPoint-Präsentation</vt:lpstr>
      <vt:lpstr>Umsetzung Interaktionsmöglichkeiten: Leap Motion</vt:lpstr>
      <vt:lpstr>Umsetzung 3D Haus in Cinema4D erstellt</vt:lpstr>
      <vt:lpstr>Umsetzung 3D Haus in Unity eingefügt</vt:lpstr>
      <vt:lpstr>Praxisvorführung ??? Oder erst beim Rundlauf?</vt:lpstr>
      <vt:lpstr>Danke für eure Aufmerksamkeit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Interaktives Modellhaus</dc:title>
  <dc:creator>Moritz Engers</dc:creator>
  <cp:lastModifiedBy>Johann</cp:lastModifiedBy>
  <cp:revision>69</cp:revision>
  <dcterms:created xsi:type="dcterms:W3CDTF">2019-01-23T10:23:22Z</dcterms:created>
  <dcterms:modified xsi:type="dcterms:W3CDTF">2019-01-28T08:58:42Z</dcterms:modified>
</cp:coreProperties>
</file>