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C8AC-4B98-4BE9-85B1-98347DC5439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53B7-334C-4605-A02D-65665B25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1D1-4619-482B-B8C5-CB0D81C2342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9B7ED9-62A9-444B-B39F-DF9B8F742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E8D-C292-46BF-930E-78D7734BC1A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C61A-30DC-464D-B989-DADEC5E43B47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AEE9-AE7E-4867-AF52-361C45DB0974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CD35-93E6-4658-B4DD-918FC68AC78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11B5-2580-4A54-88F5-F93B0A985C29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3B47-9651-4C36-9311-358A9296B1BF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F16D-0883-4D81-B5BC-16EF8DD171A5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8150-6DF8-4A42-9970-AC88A34E2BF0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886-04D3-4491-8674-9119741085C7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080-2D31-46C6-8E8F-7FA5EE73A333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E633-E26E-49A2-997F-01B513058737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9B7ED9-62A9-444B-B39F-DF9B8F7420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01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a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1800"/>
            <a:ext cx="7772400" cy="3452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b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4175"/>
            <a:ext cx="77724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c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8350"/>
            <a:ext cx="7772400" cy="2779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d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8" y="685800"/>
            <a:ext cx="65246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e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685800"/>
            <a:ext cx="36337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f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3" y="685800"/>
            <a:ext cx="36337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g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13" y="685800"/>
            <a:ext cx="52593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h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2650"/>
            <a:ext cx="7772400" cy="5091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01-01i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72400" cy="4722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1-9780124104099-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7688"/>
            <a:ext cx="7772400" cy="322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6300"/>
            <a:ext cx="77724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1413"/>
            <a:ext cx="7772400" cy="457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4463"/>
            <a:ext cx="7772400" cy="4027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5p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685800"/>
            <a:ext cx="66690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5p2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5488"/>
            <a:ext cx="7772400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" y="685800"/>
            <a:ext cx="75707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7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3" y="685800"/>
            <a:ext cx="48529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creator>Reed Elsevier</dc:creator>
  <cp:lastModifiedBy>Deatrice Suber</cp:lastModifiedBy>
  <cp:revision>1</cp:revision>
  <dcterms:created xsi:type="dcterms:W3CDTF">2015-12-10T11:39:05Z</dcterms:created>
  <dcterms:modified xsi:type="dcterms:W3CDTF">2018-10-28T11:24:29Z</dcterms:modified>
</cp:coreProperties>
</file>