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13328-B92E-434A-BE21-976F7B8B275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B005D-C840-4F35-B6DF-8D612B06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5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9BB7-457D-453C-8D27-C7AE7C051A68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BC6-FACC-4112-93FF-E8778F7F8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1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8095-70BF-4995-9693-75E6C271317D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BC6-FACC-4112-93FF-E8778F7F8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5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D400-D73F-4B48-A8A6-7FF5765C2C47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BC6-FACC-4112-93FF-E8778F7F8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EFA1-C1A5-47B8-82A8-A5A41CE88BA1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BC6-FACC-4112-93FF-E8778F7F8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4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747C-B0FD-416F-BF0C-CCDC8833191D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BC6-FACC-4112-93FF-E8778F7F8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9524-DE4C-4A28-A660-3501EF6AEF1F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BC6-FACC-4112-93FF-E8778F7F8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7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7EA-0AA8-4907-977C-D140A2ED6DA0}" type="datetime1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BC6-FACC-4112-93FF-E8778F7F8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1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C273-B23C-4AD1-9EF1-4DCF81D6D41B}" type="datetime1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BC6-FACC-4112-93FF-E8778F7F8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6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8DED-35E5-497A-9563-BA3FE2EDAAF2}" type="datetime1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BC6-FACC-4112-93FF-E8778F7F8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5459-8E13-4FC8-91EE-B5A412954882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BC6-FACC-4112-93FF-E8778F7F8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1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E3F9-BD8D-4C4D-B9D8-2F77B9AB2656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BC6-FACC-4112-93FF-E8778F7F8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73F97-C601-488C-B251-2E0F9044ADBC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D536BC6-FACC-4112-93FF-E8778F7F82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Chapter 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BC6-FACC-4112-93FF-E8778F7F82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24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3-09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685800"/>
            <a:ext cx="615315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BC6-FACC-4112-93FF-E8778F7F82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4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3-10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43025"/>
            <a:ext cx="7772400" cy="41703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BC6-FACC-4112-93FF-E8778F7F82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3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3-11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35175"/>
            <a:ext cx="7772400" cy="27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BC6-FACC-4112-93FF-E8778F7F82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13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3-12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77875"/>
            <a:ext cx="7772400" cy="53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BC6-FACC-4112-93FF-E8778F7F82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8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3-13-978012410409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685800"/>
            <a:ext cx="42926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BC6-FACC-4112-93FF-E8778F7F82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43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3-14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41475"/>
            <a:ext cx="7772400" cy="35734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BC6-FACC-4112-93FF-E8778F7F82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02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3-14r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685800"/>
            <a:ext cx="4468813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BC6-FACC-4112-93FF-E8778F7F82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13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3-15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09825"/>
            <a:ext cx="7772400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BC6-FACC-4112-93FF-E8778F7F82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81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3-16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685800"/>
            <a:ext cx="4494213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BC6-FACC-4112-93FF-E8778F7F82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2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3-01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77900"/>
            <a:ext cx="7772400" cy="49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BC6-FACC-4112-93FF-E8778F7F82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4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3-02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09825"/>
            <a:ext cx="7772400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BC6-FACC-4112-93FF-E8778F7F82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8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3-03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63738"/>
            <a:ext cx="7772400" cy="293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BC6-FACC-4112-93FF-E8778F7F82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2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3-04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363" y="685800"/>
            <a:ext cx="5119687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BC6-FACC-4112-93FF-E8778F7F82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5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3-05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13" y="685800"/>
            <a:ext cx="6911975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BC6-FACC-4112-93FF-E8778F7F82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5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3-06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11338"/>
            <a:ext cx="7772400" cy="32337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BC6-FACC-4112-93FF-E8778F7F82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3-07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588" y="685800"/>
            <a:ext cx="5329237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BC6-FACC-4112-93FF-E8778F7F82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2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3-08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25" y="685800"/>
            <a:ext cx="6634163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BC6-FACC-4112-93FF-E8778F7F82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21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200</Words>
  <Application>Microsoft Office PowerPoint</Application>
  <PresentationFormat>On-screen Show (4:3)</PresentationFormat>
  <Paragraphs>37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Chapter 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Reed Elsevier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03</dc:title>
  <dc:creator>Reed Elsevier</dc:creator>
  <cp:lastModifiedBy>Reed Elsevier</cp:lastModifiedBy>
  <cp:revision>1</cp:revision>
  <dcterms:created xsi:type="dcterms:W3CDTF">2015-12-10T11:45:43Z</dcterms:created>
  <dcterms:modified xsi:type="dcterms:W3CDTF">2015-12-10T11:47:22Z</dcterms:modified>
</cp:coreProperties>
</file>