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4B51C-DE7A-4565-B772-35401DFCEA0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169-8635-47A0-A1FB-C218A79F7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86FE-1556-4298-AD8E-E70A0D6F842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4003-DB53-41FD-8328-78969C63145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2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3792-9FDB-459E-A245-9D331B80CA79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5C7-90E9-47AD-989E-D24429254990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93BF-8392-4883-BFA0-DB5B948EDD5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172C-6484-446A-AFC2-BF513460696B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DF98-B79B-4B01-A9C5-736CEE4CE544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B74-BC83-4C6A-BF21-327C7AF3CFDD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AA13-ECED-4055-B4C9-FC0C35155F97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08-30F4-493F-8319-F6950EB1FE35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759-D19E-4819-9C39-BC30AD8AB9E2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7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23A29-AF48-41B4-B723-A36F7701B84F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B5EBC2-E5CD-4892-9E64-6B0B31C47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1325"/>
            <a:ext cx="7772400" cy="3433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0863"/>
            <a:ext cx="7772400" cy="32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14413"/>
            <a:ext cx="77724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3" y="685800"/>
            <a:ext cx="61864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7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5363"/>
            <a:ext cx="7772400" cy="23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4p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685800"/>
            <a:ext cx="39957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4p2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685800"/>
            <a:ext cx="34655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4p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685800"/>
            <a:ext cx="73263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5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3" y="685800"/>
            <a:ext cx="51593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3" y="685800"/>
            <a:ext cx="28082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8425"/>
            <a:ext cx="7772400" cy="41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4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685800"/>
            <a:ext cx="64119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4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7950"/>
            <a:ext cx="7772400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50" y="685800"/>
            <a:ext cx="2908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5" y="685800"/>
            <a:ext cx="43497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685800"/>
            <a:ext cx="76628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685800"/>
            <a:ext cx="41703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6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685800"/>
            <a:ext cx="27559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7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685800"/>
            <a:ext cx="37560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8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685800"/>
            <a:ext cx="60626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BC2-E5CD-4892-9E64-6B0B31C47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Chapter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</dc:title>
  <dc:creator>Reed Elsevier</dc:creator>
  <cp:lastModifiedBy>Reed Elsevier</cp:lastModifiedBy>
  <cp:revision>1</cp:revision>
  <dcterms:created xsi:type="dcterms:W3CDTF">2015-12-10T11:47:58Z</dcterms:created>
  <dcterms:modified xsi:type="dcterms:W3CDTF">2015-12-10T11:49:07Z</dcterms:modified>
</cp:coreProperties>
</file>