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A9B01-E143-4E56-A5B9-DCB7661697A2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29A50-10D3-4175-9C4A-5E7AB9E7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6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0F04-786F-469A-91EA-7E024FC270B3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4A9E-78CA-485B-A778-1FEC6F86F2E9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9D32-FD11-41EE-9851-0B0F9E69019C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235E-D342-4E4E-BF9C-78BBFC3B9CFF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0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F0A6-4D1D-4CC0-89D4-9C1EE65758E5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1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D3D0-F179-43DB-95BD-56EAE1C4F6AA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0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B4E0-07EE-41D3-B299-81BE7D4773EE}" type="datetime1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5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BB94-1F6A-4C44-8B19-ADB9270745EE}" type="datetime1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2045-1164-4DF9-BD37-468B4CD4AB48}" type="datetime1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1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0B04-9B06-4DEA-9ABD-CE3187607C12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0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B583-67F6-4D3E-99AD-10A3079372E4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9EF36-4C6C-42E4-966F-DAB4AD095661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F3D1D93-C6A0-474C-B33C-F138B140A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Chapter </a:t>
            </a:r>
            <a:r>
              <a:rPr lang="en-US" altLang="en-US" dirty="0" smtClean="0">
                <a:solidFill>
                  <a:srgbClr val="000000"/>
                </a:solidFill>
              </a:rPr>
              <a:t>05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3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24" y="1105190"/>
            <a:ext cx="5780952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43" y="2076619"/>
            <a:ext cx="7485714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0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43" y="852809"/>
            <a:ext cx="7285714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3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00" y="2162333"/>
            <a:ext cx="3800000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9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66" y="2238524"/>
            <a:ext cx="3866667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7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381" y="881381"/>
            <a:ext cx="6695238" cy="5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62597"/>
            <a:ext cx="5857438" cy="611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5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66" y="1219476"/>
            <a:ext cx="5866667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3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047" y="1133762"/>
            <a:ext cx="5161905" cy="4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0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111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Chapter 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Reed Elsevier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06</dc:title>
  <dc:creator>Reed Elsevier</dc:creator>
  <cp:lastModifiedBy>Vinod, Kothaparamtath (ELS-CHN)</cp:lastModifiedBy>
  <cp:revision>2</cp:revision>
  <dcterms:created xsi:type="dcterms:W3CDTF">2015-12-10T11:49:46Z</dcterms:created>
  <dcterms:modified xsi:type="dcterms:W3CDTF">2017-05-15T09:48:19Z</dcterms:modified>
</cp:coreProperties>
</file>