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A9B01-E143-4E56-A5B9-DCB7661697A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29A50-10D3-4175-9C4A-5E7AB9E7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0F04-786F-469A-91EA-7E024FC270B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4A9E-78CA-485B-A778-1FEC6F86F2E9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9D32-FD11-41EE-9851-0B0F9E69019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235E-D342-4E4E-BF9C-78BBFC3B9CFF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F0A6-4D1D-4CC0-89D4-9C1EE65758E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D3D0-F179-43DB-95BD-56EAE1C4F6A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B4E0-07EE-41D3-B299-81BE7D4773EE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BB94-1F6A-4C44-8B19-ADB9270745EE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045-1164-4DF9-BD37-468B4CD4AB48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0B04-9B06-4DEA-9ABD-CE3187607C12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B583-67F6-4D3E-99AD-10A3079372E4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EF36-4C6C-42E4-966F-DAB4AD09566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3D1D93-C6A0-474C-B33C-F138B140A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6251487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1032"/>
            <a:ext cx="7021286" cy="3071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6772275" cy="535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4400"/>
            <a:ext cx="5213350" cy="46522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7620000" cy="52956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6-06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"/>
            <a:ext cx="4625975" cy="53778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6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467600" cy="14701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1D93-C6A0-474C-B33C-F138B140A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Reed Elsevier</dc:creator>
  <cp:lastModifiedBy>Reed Elsevier</cp:lastModifiedBy>
  <cp:revision>1</cp:revision>
  <dcterms:created xsi:type="dcterms:W3CDTF">2015-12-10T11:49:46Z</dcterms:created>
  <dcterms:modified xsi:type="dcterms:W3CDTF">2015-12-10T11:51:44Z</dcterms:modified>
</cp:coreProperties>
</file>