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F11A1-215B-4E4B-B659-43BC0C9F973D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4E3DF-F37C-453C-B05E-77AD3B97F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39A-3B3A-48CE-AB7C-29DFECA63E68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7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CC51-B7F5-403E-A6CF-E5331A01BED5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E68-2AC8-405D-B633-68D73FCA6A06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7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FD9D-A3C9-4156-8852-D49F85F276B3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303A-0405-4596-AE5D-9F8B1E455937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52C0-8E4D-426C-AE47-40D370F7D19B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741D-B8D4-4A45-AFEB-D4B764A49BB3}" type="datetime1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58D4-1BA7-4BEE-8E01-8A1917B559E7}" type="datetime1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A098-0273-4431-8B12-36218A93E92A}" type="datetime1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CCD-CACB-4472-910C-DA8AB9078903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0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20AD-4F38-4E98-BB38-77A79E9DFA57}" type="datetime1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EFAF9-4E78-4BB7-90E0-9809EE7F772A}" type="datetime1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0113-5EC3-4769-8F23-AC56A34F9C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00"/>
                </a:solidFill>
              </a:rPr>
              <a:t>Chapter 07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Elsevier,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8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7-01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6934200" cy="4053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7-02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62138"/>
            <a:ext cx="7772400" cy="31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7-03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685800"/>
            <a:ext cx="5980113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07-04-978012410409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93850"/>
            <a:ext cx="7772400" cy="3668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Elsevier,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0113-5EC3-4769-8F23-AC56A34F9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Chapter 07</vt:lpstr>
      <vt:lpstr>PowerPoint Presentation</vt:lpstr>
      <vt:lpstr>PowerPoint Presentation</vt:lpstr>
      <vt:lpstr>PowerPoint Presentation</vt:lpstr>
      <vt:lpstr>PowerPoint Presentation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</dc:title>
  <dc:creator>Reed Elsevier</dc:creator>
  <cp:lastModifiedBy>Reed Elsevier</cp:lastModifiedBy>
  <cp:revision>1</cp:revision>
  <dcterms:created xsi:type="dcterms:W3CDTF">2015-12-10T11:52:05Z</dcterms:created>
  <dcterms:modified xsi:type="dcterms:W3CDTF">2015-12-10T11:53:12Z</dcterms:modified>
</cp:coreProperties>
</file>