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89C47-3E63-4751-BB9E-E7ECFC3DA05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8E54F-B114-4150-9AB4-38FFE1A9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A5B3-A97E-441D-81B1-D6C8C5029383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736A-68EC-4926-B164-4A1FF76A417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8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29C0-8B2A-4B8F-9C9D-68852F94110C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790-6D9A-438B-9803-6990DDA8BCDC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A4B8-0D15-45CC-93AE-E005DA80A639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7EFB-80C1-4D55-83D7-B04909D90F99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26A-9023-4F34-8C07-C3E5738E12DC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F1DB-F19F-4E42-BA78-11D0BF7EB928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B2C5-E182-4B3E-A60B-B423E170B5F2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6671-6F1D-454A-AED7-724D640DA1F4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A796-1393-47C8-94E4-6AF7C6835EB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3AB6-4F29-4D87-B97F-F6289002F98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F567FD7-F925-463B-90B7-3AD40E53C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08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47925"/>
            <a:ext cx="7772400" cy="1960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10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685800"/>
            <a:ext cx="66579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1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8900"/>
            <a:ext cx="7772400" cy="41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1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8950"/>
            <a:ext cx="7772400" cy="333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1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3813"/>
            <a:ext cx="7772400" cy="42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1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7138"/>
            <a:ext cx="7772400" cy="440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15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685800"/>
            <a:ext cx="70072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8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3825"/>
            <a:ext cx="7772400" cy="1528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8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63" y="685800"/>
            <a:ext cx="46624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2263"/>
            <a:ext cx="7772400" cy="36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33475"/>
            <a:ext cx="7772400" cy="4589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3250"/>
            <a:ext cx="7772400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8488"/>
            <a:ext cx="7772400" cy="31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685800"/>
            <a:ext cx="55594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2188"/>
            <a:ext cx="7772400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7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685800"/>
            <a:ext cx="71151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8-0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74750"/>
            <a:ext cx="7772400" cy="4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FD7-F925-463B-90B7-3AD40E53C3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08</dc:title>
  <dc:creator>Reed Elsevier</dc:creator>
  <cp:lastModifiedBy>Reed Elsevier</cp:lastModifiedBy>
  <cp:revision>1</cp:revision>
  <dcterms:created xsi:type="dcterms:W3CDTF">2015-12-10T11:53:32Z</dcterms:created>
  <dcterms:modified xsi:type="dcterms:W3CDTF">2015-12-10T11:54:30Z</dcterms:modified>
</cp:coreProperties>
</file>